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notesSlides/notesSlide3.xml" ContentType="application/vnd.openxmlformats-officedocument.presentationml.notesSlide+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15.xml" ContentType="application/vnd.ms-office.drawingml.diagramDrawing+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2.xml" ContentType="application/vnd.ms-office.drawingml.diagramDrawing+xml"/>
  <Override PartName="/ppt/slides/slide49.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diagrams/drawing28.xml" ContentType="application/vnd.ms-office.drawingml.diagramDrawing+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13.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5"/>
  </p:notesMasterIdLst>
  <p:sldIdLst>
    <p:sldId id="256" r:id="rId2"/>
    <p:sldId id="312" r:id="rId3"/>
    <p:sldId id="350" r:id="rId4"/>
    <p:sldId id="349" r:id="rId5"/>
    <p:sldId id="278" r:id="rId6"/>
    <p:sldId id="404" r:id="rId7"/>
    <p:sldId id="353" r:id="rId8"/>
    <p:sldId id="399" r:id="rId9"/>
    <p:sldId id="401" r:id="rId10"/>
    <p:sldId id="400" r:id="rId11"/>
    <p:sldId id="261" r:id="rId12"/>
    <p:sldId id="262" r:id="rId13"/>
    <p:sldId id="354" r:id="rId14"/>
    <p:sldId id="355" r:id="rId15"/>
    <p:sldId id="357" r:id="rId16"/>
    <p:sldId id="360" r:id="rId17"/>
    <p:sldId id="358" r:id="rId18"/>
    <p:sldId id="361" r:id="rId19"/>
    <p:sldId id="362" r:id="rId20"/>
    <p:sldId id="363" r:id="rId21"/>
    <p:sldId id="364" r:id="rId22"/>
    <p:sldId id="408" r:id="rId23"/>
    <p:sldId id="365" r:id="rId24"/>
    <p:sldId id="366" r:id="rId25"/>
    <p:sldId id="367" r:id="rId26"/>
    <p:sldId id="368" r:id="rId27"/>
    <p:sldId id="393" r:id="rId28"/>
    <p:sldId id="394" r:id="rId29"/>
    <p:sldId id="395" r:id="rId30"/>
    <p:sldId id="409" r:id="rId31"/>
    <p:sldId id="410" r:id="rId32"/>
    <p:sldId id="411" r:id="rId33"/>
    <p:sldId id="412" r:id="rId34"/>
    <p:sldId id="413" r:id="rId35"/>
    <p:sldId id="414" r:id="rId36"/>
    <p:sldId id="415" r:id="rId37"/>
    <p:sldId id="416" r:id="rId38"/>
    <p:sldId id="417" r:id="rId39"/>
    <p:sldId id="418" r:id="rId40"/>
    <p:sldId id="419" r:id="rId41"/>
    <p:sldId id="420" r:id="rId42"/>
    <p:sldId id="421" r:id="rId43"/>
    <p:sldId id="369" r:id="rId44"/>
    <p:sldId id="370" r:id="rId45"/>
    <p:sldId id="371" r:id="rId46"/>
    <p:sldId id="372" r:id="rId47"/>
    <p:sldId id="373" r:id="rId48"/>
    <p:sldId id="378" r:id="rId49"/>
    <p:sldId id="390" r:id="rId50"/>
    <p:sldId id="380" r:id="rId51"/>
    <p:sldId id="382" r:id="rId52"/>
    <p:sldId id="381" r:id="rId53"/>
    <p:sldId id="391" r:id="rId54"/>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4807"/>
    <a:srgbClr val="B4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diagrams/_rels/data25.xml.rels><?xml version="1.0" encoding="UTF-8" standalone="yes"?>
<Relationships xmlns="http://schemas.openxmlformats.org/package/2006/relationships"><Relationship Id="rId1" Type="http://schemas.openxmlformats.org/officeDocument/2006/relationships/image" Target="../media/image14.jpeg"/></Relationships>
</file>

<file path=ppt/diagrams/_rels/data26.xml.rels><?xml version="1.0" encoding="UTF-8" standalone="yes"?>
<Relationships xmlns="http://schemas.openxmlformats.org/package/2006/relationships"><Relationship Id="rId1" Type="http://schemas.openxmlformats.org/officeDocument/2006/relationships/image" Target="../media/image15.jpeg"/></Relationships>
</file>

<file path=ppt/diagrams/_rels/data27.xml.rels><?xml version="1.0" encoding="UTF-8" standalone="yes"?>
<Relationships xmlns="http://schemas.openxmlformats.org/package/2006/relationships"><Relationship Id="rId1" Type="http://schemas.openxmlformats.org/officeDocument/2006/relationships/image" Target="../media/image16.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51.jpeg"/><Relationship Id="rId1" Type="http://schemas.openxmlformats.org/officeDocument/2006/relationships/image" Target="../media/image41.jpeg"/></Relationships>
</file>

<file path=ppt/diagrams/_rels/drawing27.xml.rels><?xml version="1.0" encoding="UTF-8" standalone="yes"?>
<Relationships xmlns="http://schemas.openxmlformats.org/package/2006/relationships"><Relationship Id="rId1" Type="http://schemas.openxmlformats.org/officeDocument/2006/relationships/image" Target="../media/image171.jpeg"/></Relationships>
</file>

<file path=ppt/diagrams/_rels/drawing28.xml.rels><?xml version="1.0" encoding="UTF-8" standalone="yes"?>
<Relationships xmlns="http://schemas.openxmlformats.org/package/2006/relationships"><Relationship Id="rId1" Type="http://schemas.openxmlformats.org/officeDocument/2006/relationships/image" Target="../media/image161.jpeg"/></Relationships>
</file>

<file path=ppt/diagrams/_rels/drawing29.xml.rels><?xml version="1.0" encoding="UTF-8" standalone="yes"?>
<Relationships xmlns="http://schemas.openxmlformats.org/package/2006/relationships"><Relationship Id="rId1" Type="http://schemas.openxmlformats.org/officeDocument/2006/relationships/image" Target="../media/image2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55330-CF00-4DD8-B75D-D60D758CEF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99979FBF-8459-4A17-9CCA-DC95A03DF22F}">
      <dgm:prSet phldrT="[Texto]"/>
      <dgm:spPr>
        <a:solidFill>
          <a:schemeClr val="bg1">
            <a:lumMod val="50000"/>
          </a:schemeClr>
        </a:solidFill>
      </dgm:spPr>
      <dgm:t>
        <a:bodyPr/>
        <a:lstStyle/>
        <a:p>
          <a:r>
            <a:rPr lang="es-MX" b="1" dirty="0" smtClean="0"/>
            <a:t>FEPADE</a:t>
          </a:r>
          <a:endParaRPr lang="es-MX" b="1" dirty="0"/>
        </a:p>
      </dgm:t>
    </dgm:pt>
    <dgm:pt modelId="{0FB50423-E5A5-42F3-8BD6-3822E2CDC1D3}" type="parTrans" cxnId="{F0D55A01-2A63-4D86-A551-D5A214973D64}">
      <dgm:prSet/>
      <dgm:spPr/>
      <dgm:t>
        <a:bodyPr/>
        <a:lstStyle/>
        <a:p>
          <a:endParaRPr lang="es-MX"/>
        </a:p>
      </dgm:t>
    </dgm:pt>
    <dgm:pt modelId="{2072F354-91BA-46AC-A93F-8B96CD4AA312}" type="sibTrans" cxnId="{F0D55A01-2A63-4D86-A551-D5A214973D64}">
      <dgm:prSet/>
      <dgm:spPr/>
      <dgm:t>
        <a:bodyPr/>
        <a:lstStyle/>
        <a:p>
          <a:endParaRPr lang="es-MX"/>
        </a:p>
      </dgm:t>
    </dgm:pt>
    <dgm:pt modelId="{A0597075-14CD-4050-AA8E-30DF04E95828}">
      <dgm:prSet phldrT="[Texto]"/>
      <dgm:spPr>
        <a:solidFill>
          <a:schemeClr val="bg1">
            <a:lumMod val="50000"/>
          </a:schemeClr>
        </a:solidFill>
      </dgm:spPr>
      <dgm:t>
        <a:bodyPr/>
        <a:lstStyle/>
        <a:p>
          <a:r>
            <a:rPr lang="es-MX" b="1" dirty="0" smtClean="0"/>
            <a:t>SANCIONES</a:t>
          </a:r>
          <a:endParaRPr lang="es-MX" b="1" dirty="0"/>
        </a:p>
      </dgm:t>
    </dgm:pt>
    <dgm:pt modelId="{99C36369-64AF-4EA8-8868-BA7C1E79B1BF}" type="parTrans" cxnId="{6D9F8608-8C72-49D4-9584-3C5087EF2D3B}">
      <dgm:prSet/>
      <dgm:spPr/>
      <dgm:t>
        <a:bodyPr/>
        <a:lstStyle/>
        <a:p>
          <a:endParaRPr lang="es-MX"/>
        </a:p>
      </dgm:t>
    </dgm:pt>
    <dgm:pt modelId="{5E8158E0-4EEA-4F88-AB56-5C32CE315606}" type="sibTrans" cxnId="{6D9F8608-8C72-49D4-9584-3C5087EF2D3B}">
      <dgm:prSet/>
      <dgm:spPr/>
      <dgm:t>
        <a:bodyPr/>
        <a:lstStyle/>
        <a:p>
          <a:endParaRPr lang="es-MX"/>
        </a:p>
      </dgm:t>
    </dgm:pt>
    <dgm:pt modelId="{72A92CD9-0B03-401C-9046-FED52C7FB161}">
      <dgm:prSet phldrT="[Texto]"/>
      <dgm:spPr>
        <a:solidFill>
          <a:schemeClr val="bg1">
            <a:lumMod val="65000"/>
          </a:schemeClr>
        </a:solidFill>
      </dgm:spPr>
      <dgm:t>
        <a:bodyPr/>
        <a:lstStyle/>
        <a:p>
          <a:r>
            <a:rPr lang="es-MX" b="1" dirty="0" smtClean="0"/>
            <a:t>PROCESOS ELECTORALES</a:t>
          </a:r>
          <a:endParaRPr lang="es-MX" b="1" dirty="0"/>
        </a:p>
      </dgm:t>
    </dgm:pt>
    <dgm:pt modelId="{D8387A1F-4A0A-4DE4-981B-13C63531F5DD}" type="parTrans" cxnId="{04C7EBAE-EAEE-4F1E-A5B4-CB1987428E54}">
      <dgm:prSet/>
      <dgm:spPr/>
      <dgm:t>
        <a:bodyPr/>
        <a:lstStyle/>
        <a:p>
          <a:endParaRPr lang="es-MX"/>
        </a:p>
      </dgm:t>
    </dgm:pt>
    <dgm:pt modelId="{91FFBEFD-E6AA-4D02-87D8-3FC356002CF5}" type="sibTrans" cxnId="{04C7EBAE-EAEE-4F1E-A5B4-CB1987428E54}">
      <dgm:prSet/>
      <dgm:spPr/>
      <dgm:t>
        <a:bodyPr/>
        <a:lstStyle/>
        <a:p>
          <a:endParaRPr lang="es-MX"/>
        </a:p>
      </dgm:t>
    </dgm:pt>
    <dgm:pt modelId="{769894FF-081A-4E6E-935E-8CCA16482AA8}">
      <dgm:prSet phldrT="[Texto]"/>
      <dgm:spPr>
        <a:solidFill>
          <a:schemeClr val="bg1">
            <a:lumMod val="75000"/>
          </a:schemeClr>
        </a:solidFill>
      </dgm:spPr>
      <dgm:t>
        <a:bodyPr/>
        <a:lstStyle/>
        <a:p>
          <a:r>
            <a:rPr lang="es-MX" b="1" dirty="0" smtClean="0"/>
            <a:t>ÓRGANOS ELECTORALES</a:t>
          </a:r>
          <a:endParaRPr lang="es-MX" b="1" dirty="0"/>
        </a:p>
      </dgm:t>
    </dgm:pt>
    <dgm:pt modelId="{FA454071-3A89-4783-B690-991B9DA6AE67}" type="parTrans" cxnId="{567839DC-B9FE-49E3-B466-6429F62809E1}">
      <dgm:prSet/>
      <dgm:spPr/>
      <dgm:t>
        <a:bodyPr/>
        <a:lstStyle/>
        <a:p>
          <a:endParaRPr lang="es-MX"/>
        </a:p>
      </dgm:t>
    </dgm:pt>
    <dgm:pt modelId="{C6CDD9A9-F77A-49FB-843D-DE14D8E09226}" type="sibTrans" cxnId="{567839DC-B9FE-49E3-B466-6429F62809E1}">
      <dgm:prSet/>
      <dgm:spPr/>
      <dgm:t>
        <a:bodyPr/>
        <a:lstStyle/>
        <a:p>
          <a:endParaRPr lang="es-MX"/>
        </a:p>
      </dgm:t>
    </dgm:pt>
    <dgm:pt modelId="{25F343D1-32E3-4A2B-AA19-5BD3FB7B0EC2}" type="pres">
      <dgm:prSet presAssocID="{E5B55330-CF00-4DD8-B75D-D60D758CEF9E}" presName="linear" presStyleCnt="0">
        <dgm:presLayoutVars>
          <dgm:dir/>
          <dgm:animLvl val="lvl"/>
          <dgm:resizeHandles val="exact"/>
        </dgm:presLayoutVars>
      </dgm:prSet>
      <dgm:spPr/>
      <dgm:t>
        <a:bodyPr/>
        <a:lstStyle/>
        <a:p>
          <a:endParaRPr lang="es-MX"/>
        </a:p>
      </dgm:t>
    </dgm:pt>
    <dgm:pt modelId="{AF21BC0F-81AD-4F71-B99C-436333E8A789}" type="pres">
      <dgm:prSet presAssocID="{99979FBF-8459-4A17-9CCA-DC95A03DF22F}" presName="parentLin" presStyleCnt="0"/>
      <dgm:spPr/>
    </dgm:pt>
    <dgm:pt modelId="{E6018A17-25F1-4C0B-9DBB-8D797BA173BC}" type="pres">
      <dgm:prSet presAssocID="{99979FBF-8459-4A17-9CCA-DC95A03DF22F}" presName="parentLeftMargin" presStyleLbl="node1" presStyleIdx="0" presStyleCnt="4"/>
      <dgm:spPr/>
      <dgm:t>
        <a:bodyPr/>
        <a:lstStyle/>
        <a:p>
          <a:endParaRPr lang="es-MX"/>
        </a:p>
      </dgm:t>
    </dgm:pt>
    <dgm:pt modelId="{56448F3B-F177-43E9-9FE5-D1893FA03F45}" type="pres">
      <dgm:prSet presAssocID="{99979FBF-8459-4A17-9CCA-DC95A03DF22F}" presName="parentText" presStyleLbl="node1" presStyleIdx="0" presStyleCnt="4">
        <dgm:presLayoutVars>
          <dgm:chMax val="0"/>
          <dgm:bulletEnabled val="1"/>
        </dgm:presLayoutVars>
      </dgm:prSet>
      <dgm:spPr/>
      <dgm:t>
        <a:bodyPr/>
        <a:lstStyle/>
        <a:p>
          <a:endParaRPr lang="es-MX"/>
        </a:p>
      </dgm:t>
    </dgm:pt>
    <dgm:pt modelId="{ECC209E2-016F-4912-B727-3F0502C303D4}" type="pres">
      <dgm:prSet presAssocID="{99979FBF-8459-4A17-9CCA-DC95A03DF22F}" presName="negativeSpace" presStyleCnt="0"/>
      <dgm:spPr/>
    </dgm:pt>
    <dgm:pt modelId="{F84EBCF4-C1F7-458D-86FB-094A5E361C08}" type="pres">
      <dgm:prSet presAssocID="{99979FBF-8459-4A17-9CCA-DC95A03DF22F}" presName="childText" presStyleLbl="conFgAcc1" presStyleIdx="0" presStyleCnt="4">
        <dgm:presLayoutVars>
          <dgm:bulletEnabled val="1"/>
        </dgm:presLayoutVars>
      </dgm:prSet>
      <dgm:spPr/>
    </dgm:pt>
    <dgm:pt modelId="{CDB6470A-0A01-4908-A1DC-7EB95520EFE4}" type="pres">
      <dgm:prSet presAssocID="{2072F354-91BA-46AC-A93F-8B96CD4AA312}" presName="spaceBetweenRectangles" presStyleCnt="0"/>
      <dgm:spPr/>
    </dgm:pt>
    <dgm:pt modelId="{1620DA93-35EA-4AD5-AF10-F022AF9B9C47}" type="pres">
      <dgm:prSet presAssocID="{769894FF-081A-4E6E-935E-8CCA16482AA8}" presName="parentLin" presStyleCnt="0"/>
      <dgm:spPr/>
    </dgm:pt>
    <dgm:pt modelId="{191A644F-7F20-4F11-BB2B-28D14073F320}" type="pres">
      <dgm:prSet presAssocID="{769894FF-081A-4E6E-935E-8CCA16482AA8}" presName="parentLeftMargin" presStyleLbl="node1" presStyleIdx="0" presStyleCnt="4"/>
      <dgm:spPr/>
      <dgm:t>
        <a:bodyPr/>
        <a:lstStyle/>
        <a:p>
          <a:endParaRPr lang="es-MX"/>
        </a:p>
      </dgm:t>
    </dgm:pt>
    <dgm:pt modelId="{26BEA196-66C0-49F6-ACA2-3CC5977D62E6}" type="pres">
      <dgm:prSet presAssocID="{769894FF-081A-4E6E-935E-8CCA16482AA8}" presName="parentText" presStyleLbl="node1" presStyleIdx="1" presStyleCnt="4">
        <dgm:presLayoutVars>
          <dgm:chMax val="0"/>
          <dgm:bulletEnabled val="1"/>
        </dgm:presLayoutVars>
      </dgm:prSet>
      <dgm:spPr/>
      <dgm:t>
        <a:bodyPr/>
        <a:lstStyle/>
        <a:p>
          <a:endParaRPr lang="es-MX"/>
        </a:p>
      </dgm:t>
    </dgm:pt>
    <dgm:pt modelId="{20555AEC-2E49-4980-8D72-D865DA33CC54}" type="pres">
      <dgm:prSet presAssocID="{769894FF-081A-4E6E-935E-8CCA16482AA8}" presName="negativeSpace" presStyleCnt="0"/>
      <dgm:spPr/>
    </dgm:pt>
    <dgm:pt modelId="{4F0D34FA-B8F3-481F-838B-24EFADFD771E}" type="pres">
      <dgm:prSet presAssocID="{769894FF-081A-4E6E-935E-8CCA16482AA8}" presName="childText" presStyleLbl="conFgAcc1" presStyleIdx="1" presStyleCnt="4">
        <dgm:presLayoutVars>
          <dgm:bulletEnabled val="1"/>
        </dgm:presLayoutVars>
      </dgm:prSet>
      <dgm:spPr/>
    </dgm:pt>
    <dgm:pt modelId="{8C73D92A-DE5F-4327-845B-874591012B24}" type="pres">
      <dgm:prSet presAssocID="{C6CDD9A9-F77A-49FB-843D-DE14D8E09226}" presName="spaceBetweenRectangles" presStyleCnt="0"/>
      <dgm:spPr/>
    </dgm:pt>
    <dgm:pt modelId="{EFFC9ED6-E4AF-45A5-9877-C49241D6C069}" type="pres">
      <dgm:prSet presAssocID="{72A92CD9-0B03-401C-9046-FED52C7FB161}" presName="parentLin" presStyleCnt="0"/>
      <dgm:spPr/>
    </dgm:pt>
    <dgm:pt modelId="{9352EE44-3110-409F-BF3E-49D1787588C8}" type="pres">
      <dgm:prSet presAssocID="{72A92CD9-0B03-401C-9046-FED52C7FB161}" presName="parentLeftMargin" presStyleLbl="node1" presStyleIdx="1" presStyleCnt="4"/>
      <dgm:spPr/>
      <dgm:t>
        <a:bodyPr/>
        <a:lstStyle/>
        <a:p>
          <a:endParaRPr lang="es-MX"/>
        </a:p>
      </dgm:t>
    </dgm:pt>
    <dgm:pt modelId="{11F22CDA-9008-403D-82A0-ADB1AE80A968}" type="pres">
      <dgm:prSet presAssocID="{72A92CD9-0B03-401C-9046-FED52C7FB161}" presName="parentText" presStyleLbl="node1" presStyleIdx="2" presStyleCnt="4">
        <dgm:presLayoutVars>
          <dgm:chMax val="0"/>
          <dgm:bulletEnabled val="1"/>
        </dgm:presLayoutVars>
      </dgm:prSet>
      <dgm:spPr/>
      <dgm:t>
        <a:bodyPr/>
        <a:lstStyle/>
        <a:p>
          <a:endParaRPr lang="es-MX"/>
        </a:p>
      </dgm:t>
    </dgm:pt>
    <dgm:pt modelId="{584DDD62-2933-48B1-AFEB-FD20C10D05E7}" type="pres">
      <dgm:prSet presAssocID="{72A92CD9-0B03-401C-9046-FED52C7FB161}" presName="negativeSpace" presStyleCnt="0"/>
      <dgm:spPr/>
    </dgm:pt>
    <dgm:pt modelId="{BCC388DE-7178-4567-BC75-18A3EE4BF4A9}" type="pres">
      <dgm:prSet presAssocID="{72A92CD9-0B03-401C-9046-FED52C7FB161}" presName="childText" presStyleLbl="conFgAcc1" presStyleIdx="2" presStyleCnt="4">
        <dgm:presLayoutVars>
          <dgm:bulletEnabled val="1"/>
        </dgm:presLayoutVars>
      </dgm:prSet>
      <dgm:spPr/>
    </dgm:pt>
    <dgm:pt modelId="{3119C4CA-510E-4032-B273-57374607E9A6}" type="pres">
      <dgm:prSet presAssocID="{91FFBEFD-E6AA-4D02-87D8-3FC356002CF5}" presName="spaceBetweenRectangles" presStyleCnt="0"/>
      <dgm:spPr/>
    </dgm:pt>
    <dgm:pt modelId="{09B55DF7-967C-4B3B-98B1-85DAC967C498}" type="pres">
      <dgm:prSet presAssocID="{A0597075-14CD-4050-AA8E-30DF04E95828}" presName="parentLin" presStyleCnt="0"/>
      <dgm:spPr/>
    </dgm:pt>
    <dgm:pt modelId="{C630007A-92DB-40E0-8259-19BF5C4C0DD6}" type="pres">
      <dgm:prSet presAssocID="{A0597075-14CD-4050-AA8E-30DF04E95828}" presName="parentLeftMargin" presStyleLbl="node1" presStyleIdx="2" presStyleCnt="4"/>
      <dgm:spPr/>
      <dgm:t>
        <a:bodyPr/>
        <a:lstStyle/>
        <a:p>
          <a:endParaRPr lang="es-MX"/>
        </a:p>
      </dgm:t>
    </dgm:pt>
    <dgm:pt modelId="{DABB9E64-DFD4-4CBA-BFE1-FA3318C2D750}" type="pres">
      <dgm:prSet presAssocID="{A0597075-14CD-4050-AA8E-30DF04E95828}" presName="parentText" presStyleLbl="node1" presStyleIdx="3" presStyleCnt="4">
        <dgm:presLayoutVars>
          <dgm:chMax val="0"/>
          <dgm:bulletEnabled val="1"/>
        </dgm:presLayoutVars>
      </dgm:prSet>
      <dgm:spPr/>
      <dgm:t>
        <a:bodyPr/>
        <a:lstStyle/>
        <a:p>
          <a:endParaRPr lang="es-MX"/>
        </a:p>
      </dgm:t>
    </dgm:pt>
    <dgm:pt modelId="{2722369A-CFE6-49A0-BC51-6868B9FD716F}" type="pres">
      <dgm:prSet presAssocID="{A0597075-14CD-4050-AA8E-30DF04E95828}" presName="negativeSpace" presStyleCnt="0"/>
      <dgm:spPr/>
    </dgm:pt>
    <dgm:pt modelId="{150BBC2E-7B41-4E75-BFC4-AFE3F9EF8699}" type="pres">
      <dgm:prSet presAssocID="{A0597075-14CD-4050-AA8E-30DF04E95828}" presName="childText" presStyleLbl="conFgAcc1" presStyleIdx="3" presStyleCnt="4">
        <dgm:presLayoutVars>
          <dgm:bulletEnabled val="1"/>
        </dgm:presLayoutVars>
      </dgm:prSet>
      <dgm:spPr/>
    </dgm:pt>
  </dgm:ptLst>
  <dgm:cxnLst>
    <dgm:cxn modelId="{47AE2CD5-BC31-42B6-BD6B-0493B9A8C545}" type="presOf" srcId="{72A92CD9-0B03-401C-9046-FED52C7FB161}" destId="{11F22CDA-9008-403D-82A0-ADB1AE80A968}" srcOrd="1" destOrd="0" presId="urn:microsoft.com/office/officeart/2005/8/layout/list1"/>
    <dgm:cxn modelId="{03DAC4DD-E18C-4DDC-9D66-D1F6E4CEE930}" type="presOf" srcId="{769894FF-081A-4E6E-935E-8CCA16482AA8}" destId="{191A644F-7F20-4F11-BB2B-28D14073F320}" srcOrd="0" destOrd="0" presId="urn:microsoft.com/office/officeart/2005/8/layout/list1"/>
    <dgm:cxn modelId="{F0D55A01-2A63-4D86-A551-D5A214973D64}" srcId="{E5B55330-CF00-4DD8-B75D-D60D758CEF9E}" destId="{99979FBF-8459-4A17-9CCA-DC95A03DF22F}" srcOrd="0" destOrd="0" parTransId="{0FB50423-E5A5-42F3-8BD6-3822E2CDC1D3}" sibTransId="{2072F354-91BA-46AC-A93F-8B96CD4AA312}"/>
    <dgm:cxn modelId="{6D9F8608-8C72-49D4-9584-3C5087EF2D3B}" srcId="{E5B55330-CF00-4DD8-B75D-D60D758CEF9E}" destId="{A0597075-14CD-4050-AA8E-30DF04E95828}" srcOrd="3" destOrd="0" parTransId="{99C36369-64AF-4EA8-8868-BA7C1E79B1BF}" sibTransId="{5E8158E0-4EEA-4F88-AB56-5C32CE315606}"/>
    <dgm:cxn modelId="{58E8E6CA-7F53-4BFD-AF2D-DF4F837BE11E}" type="presOf" srcId="{A0597075-14CD-4050-AA8E-30DF04E95828}" destId="{C630007A-92DB-40E0-8259-19BF5C4C0DD6}" srcOrd="0" destOrd="0" presId="urn:microsoft.com/office/officeart/2005/8/layout/list1"/>
    <dgm:cxn modelId="{D819BD27-52C5-496A-8DC5-E4C1DAAEEC50}" type="presOf" srcId="{E5B55330-CF00-4DD8-B75D-D60D758CEF9E}" destId="{25F343D1-32E3-4A2B-AA19-5BD3FB7B0EC2}" srcOrd="0" destOrd="0" presId="urn:microsoft.com/office/officeart/2005/8/layout/list1"/>
    <dgm:cxn modelId="{908A2918-4F76-43FB-AE6D-49D2F16D7FE0}" type="presOf" srcId="{99979FBF-8459-4A17-9CCA-DC95A03DF22F}" destId="{56448F3B-F177-43E9-9FE5-D1893FA03F45}" srcOrd="1" destOrd="0" presId="urn:microsoft.com/office/officeart/2005/8/layout/list1"/>
    <dgm:cxn modelId="{D11D3600-466A-4EEB-BB4B-17F82353DFF7}" type="presOf" srcId="{99979FBF-8459-4A17-9CCA-DC95A03DF22F}" destId="{E6018A17-25F1-4C0B-9DBB-8D797BA173BC}" srcOrd="0" destOrd="0" presId="urn:microsoft.com/office/officeart/2005/8/layout/list1"/>
    <dgm:cxn modelId="{13509AB4-28F2-4423-8623-E90DBFF531AE}" type="presOf" srcId="{72A92CD9-0B03-401C-9046-FED52C7FB161}" destId="{9352EE44-3110-409F-BF3E-49D1787588C8}" srcOrd="0" destOrd="0" presId="urn:microsoft.com/office/officeart/2005/8/layout/list1"/>
    <dgm:cxn modelId="{04C7EBAE-EAEE-4F1E-A5B4-CB1987428E54}" srcId="{E5B55330-CF00-4DD8-B75D-D60D758CEF9E}" destId="{72A92CD9-0B03-401C-9046-FED52C7FB161}" srcOrd="2" destOrd="0" parTransId="{D8387A1F-4A0A-4DE4-981B-13C63531F5DD}" sibTransId="{91FFBEFD-E6AA-4D02-87D8-3FC356002CF5}"/>
    <dgm:cxn modelId="{69C36817-C546-43B4-B2B1-A6E8F3E4BD98}" type="presOf" srcId="{A0597075-14CD-4050-AA8E-30DF04E95828}" destId="{DABB9E64-DFD4-4CBA-BFE1-FA3318C2D750}" srcOrd="1" destOrd="0" presId="urn:microsoft.com/office/officeart/2005/8/layout/list1"/>
    <dgm:cxn modelId="{567839DC-B9FE-49E3-B466-6429F62809E1}" srcId="{E5B55330-CF00-4DD8-B75D-D60D758CEF9E}" destId="{769894FF-081A-4E6E-935E-8CCA16482AA8}" srcOrd="1" destOrd="0" parTransId="{FA454071-3A89-4783-B690-991B9DA6AE67}" sibTransId="{C6CDD9A9-F77A-49FB-843D-DE14D8E09226}"/>
    <dgm:cxn modelId="{F56B16C9-1B93-4774-A483-EFBB9F5EECC5}" type="presOf" srcId="{769894FF-081A-4E6E-935E-8CCA16482AA8}" destId="{26BEA196-66C0-49F6-ACA2-3CC5977D62E6}" srcOrd="1" destOrd="0" presId="urn:microsoft.com/office/officeart/2005/8/layout/list1"/>
    <dgm:cxn modelId="{035F953B-21F5-4ECD-B705-A847D24C900D}" type="presParOf" srcId="{25F343D1-32E3-4A2B-AA19-5BD3FB7B0EC2}" destId="{AF21BC0F-81AD-4F71-B99C-436333E8A789}" srcOrd="0" destOrd="0" presId="urn:microsoft.com/office/officeart/2005/8/layout/list1"/>
    <dgm:cxn modelId="{3B42003E-CC1D-4AFC-BC23-70D93DC6A566}" type="presParOf" srcId="{AF21BC0F-81AD-4F71-B99C-436333E8A789}" destId="{E6018A17-25F1-4C0B-9DBB-8D797BA173BC}" srcOrd="0" destOrd="0" presId="urn:microsoft.com/office/officeart/2005/8/layout/list1"/>
    <dgm:cxn modelId="{A61FFCBC-0488-45DE-93FF-F2E01BABC43B}" type="presParOf" srcId="{AF21BC0F-81AD-4F71-B99C-436333E8A789}" destId="{56448F3B-F177-43E9-9FE5-D1893FA03F45}" srcOrd="1" destOrd="0" presId="urn:microsoft.com/office/officeart/2005/8/layout/list1"/>
    <dgm:cxn modelId="{B2185C64-64E7-4E88-9768-D6E79B698262}" type="presParOf" srcId="{25F343D1-32E3-4A2B-AA19-5BD3FB7B0EC2}" destId="{ECC209E2-016F-4912-B727-3F0502C303D4}" srcOrd="1" destOrd="0" presId="urn:microsoft.com/office/officeart/2005/8/layout/list1"/>
    <dgm:cxn modelId="{BD771073-376D-4112-A122-36472413D68C}" type="presParOf" srcId="{25F343D1-32E3-4A2B-AA19-5BD3FB7B0EC2}" destId="{F84EBCF4-C1F7-458D-86FB-094A5E361C08}" srcOrd="2" destOrd="0" presId="urn:microsoft.com/office/officeart/2005/8/layout/list1"/>
    <dgm:cxn modelId="{49920116-4318-45E6-876B-B825B56E9665}" type="presParOf" srcId="{25F343D1-32E3-4A2B-AA19-5BD3FB7B0EC2}" destId="{CDB6470A-0A01-4908-A1DC-7EB95520EFE4}" srcOrd="3" destOrd="0" presId="urn:microsoft.com/office/officeart/2005/8/layout/list1"/>
    <dgm:cxn modelId="{8CB2043C-DB3C-4257-AE1F-FF5F78A92C85}" type="presParOf" srcId="{25F343D1-32E3-4A2B-AA19-5BD3FB7B0EC2}" destId="{1620DA93-35EA-4AD5-AF10-F022AF9B9C47}" srcOrd="4" destOrd="0" presId="urn:microsoft.com/office/officeart/2005/8/layout/list1"/>
    <dgm:cxn modelId="{4B04BE52-5D1D-433C-972C-2D9789CECFE9}" type="presParOf" srcId="{1620DA93-35EA-4AD5-AF10-F022AF9B9C47}" destId="{191A644F-7F20-4F11-BB2B-28D14073F320}" srcOrd="0" destOrd="0" presId="urn:microsoft.com/office/officeart/2005/8/layout/list1"/>
    <dgm:cxn modelId="{912FA04C-E2D8-41B9-9CBE-7611E41E873E}" type="presParOf" srcId="{1620DA93-35EA-4AD5-AF10-F022AF9B9C47}" destId="{26BEA196-66C0-49F6-ACA2-3CC5977D62E6}" srcOrd="1" destOrd="0" presId="urn:microsoft.com/office/officeart/2005/8/layout/list1"/>
    <dgm:cxn modelId="{6C34F7EE-4A96-43D6-B70F-0BB1F9CE013D}" type="presParOf" srcId="{25F343D1-32E3-4A2B-AA19-5BD3FB7B0EC2}" destId="{20555AEC-2E49-4980-8D72-D865DA33CC54}" srcOrd="5" destOrd="0" presId="urn:microsoft.com/office/officeart/2005/8/layout/list1"/>
    <dgm:cxn modelId="{4470A513-E771-43D7-B05E-311815E927B2}" type="presParOf" srcId="{25F343D1-32E3-4A2B-AA19-5BD3FB7B0EC2}" destId="{4F0D34FA-B8F3-481F-838B-24EFADFD771E}" srcOrd="6" destOrd="0" presId="urn:microsoft.com/office/officeart/2005/8/layout/list1"/>
    <dgm:cxn modelId="{DA005172-EE43-4427-9EFB-9A0E6B3CEA41}" type="presParOf" srcId="{25F343D1-32E3-4A2B-AA19-5BD3FB7B0EC2}" destId="{8C73D92A-DE5F-4327-845B-874591012B24}" srcOrd="7" destOrd="0" presId="urn:microsoft.com/office/officeart/2005/8/layout/list1"/>
    <dgm:cxn modelId="{B83B4BEC-BE47-4CD7-B70E-A3BEA41B011A}" type="presParOf" srcId="{25F343D1-32E3-4A2B-AA19-5BD3FB7B0EC2}" destId="{EFFC9ED6-E4AF-45A5-9877-C49241D6C069}" srcOrd="8" destOrd="0" presId="urn:microsoft.com/office/officeart/2005/8/layout/list1"/>
    <dgm:cxn modelId="{17E456EE-B4AC-4C63-844C-10247073DB36}" type="presParOf" srcId="{EFFC9ED6-E4AF-45A5-9877-C49241D6C069}" destId="{9352EE44-3110-409F-BF3E-49D1787588C8}" srcOrd="0" destOrd="0" presId="urn:microsoft.com/office/officeart/2005/8/layout/list1"/>
    <dgm:cxn modelId="{A4455E38-71CD-4748-A4AC-1749D9CB63A2}" type="presParOf" srcId="{EFFC9ED6-E4AF-45A5-9877-C49241D6C069}" destId="{11F22CDA-9008-403D-82A0-ADB1AE80A968}" srcOrd="1" destOrd="0" presId="urn:microsoft.com/office/officeart/2005/8/layout/list1"/>
    <dgm:cxn modelId="{8A41B227-6688-4840-8A25-0284117FC868}" type="presParOf" srcId="{25F343D1-32E3-4A2B-AA19-5BD3FB7B0EC2}" destId="{584DDD62-2933-48B1-AFEB-FD20C10D05E7}" srcOrd="9" destOrd="0" presId="urn:microsoft.com/office/officeart/2005/8/layout/list1"/>
    <dgm:cxn modelId="{F15B873C-7A87-4D2A-9C03-F0B779365183}" type="presParOf" srcId="{25F343D1-32E3-4A2B-AA19-5BD3FB7B0EC2}" destId="{BCC388DE-7178-4567-BC75-18A3EE4BF4A9}" srcOrd="10" destOrd="0" presId="urn:microsoft.com/office/officeart/2005/8/layout/list1"/>
    <dgm:cxn modelId="{1919E6B5-08A4-403D-908B-32149BFDDA52}" type="presParOf" srcId="{25F343D1-32E3-4A2B-AA19-5BD3FB7B0EC2}" destId="{3119C4CA-510E-4032-B273-57374607E9A6}" srcOrd="11" destOrd="0" presId="urn:microsoft.com/office/officeart/2005/8/layout/list1"/>
    <dgm:cxn modelId="{5E1A64CA-6B00-41FF-A041-DFB4BC834FF6}" type="presParOf" srcId="{25F343D1-32E3-4A2B-AA19-5BD3FB7B0EC2}" destId="{09B55DF7-967C-4B3B-98B1-85DAC967C498}" srcOrd="12" destOrd="0" presId="urn:microsoft.com/office/officeart/2005/8/layout/list1"/>
    <dgm:cxn modelId="{8F793BB4-2D4C-4DCE-B8E8-DB007C2D8769}" type="presParOf" srcId="{09B55DF7-967C-4B3B-98B1-85DAC967C498}" destId="{C630007A-92DB-40E0-8259-19BF5C4C0DD6}" srcOrd="0" destOrd="0" presId="urn:microsoft.com/office/officeart/2005/8/layout/list1"/>
    <dgm:cxn modelId="{9DC8C039-0D22-4064-895C-1C1202ABE8F6}" type="presParOf" srcId="{09B55DF7-967C-4B3B-98B1-85DAC967C498}" destId="{DABB9E64-DFD4-4CBA-BFE1-FA3318C2D750}" srcOrd="1" destOrd="0" presId="urn:microsoft.com/office/officeart/2005/8/layout/list1"/>
    <dgm:cxn modelId="{781FBF5A-4BC0-4EFC-BD9E-6B44ED34B9FA}" type="presParOf" srcId="{25F343D1-32E3-4A2B-AA19-5BD3FB7B0EC2}" destId="{2722369A-CFE6-49A0-BC51-6868B9FD716F}" srcOrd="13" destOrd="0" presId="urn:microsoft.com/office/officeart/2005/8/layout/list1"/>
    <dgm:cxn modelId="{7A335615-F818-435F-A606-8C7B5748B48C}" type="presParOf" srcId="{25F343D1-32E3-4A2B-AA19-5BD3FB7B0EC2}" destId="{150BBC2E-7B41-4E75-BFC4-AFE3F9EF8699}"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DELITOS COMETIDOS POR SERVIDORES PÚBLICOS</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1111">
        <dgm:presLayoutVars>
          <dgm:chMax val="1"/>
          <dgm:bulletEnabled val="1"/>
        </dgm:presLayoutVars>
      </dgm:prSet>
      <dgm:spPr/>
      <dgm:t>
        <a:bodyPr/>
        <a:lstStyle/>
        <a:p>
          <a:endParaRPr lang="es-MX"/>
        </a:p>
      </dgm:t>
    </dgm:pt>
  </dgm:ptLst>
  <dgm:cxnLst>
    <dgm:cxn modelId="{4AFE28B7-CC31-472C-A49C-7810ECED497C}" type="presOf" srcId="{66D464AB-1798-43D2-9EF5-BA90C1A5EF17}" destId="{F10BBD7C-8A70-42BE-9BC1-714327879F22}" srcOrd="0" destOrd="0" presId="urn:microsoft.com/office/officeart/2005/8/layout/vList5"/>
    <dgm:cxn modelId="{3942CE89-AE12-44D5-B6C5-1CA140BBC615}" type="presOf" srcId="{946E7D56-4F56-4B47-A1D5-F29B727DFD50}" destId="{F686C34E-D051-4B68-BC55-9AA4E4EDC57C}"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AC8D4A78-600C-4C02-A8EB-3BE2B14455AC}" type="presParOf" srcId="{F10BBD7C-8A70-42BE-9BC1-714327879F22}" destId="{23D2B548-8DE7-48CA-9C56-E0250581D552}" srcOrd="0" destOrd="0" presId="urn:microsoft.com/office/officeart/2005/8/layout/vList5"/>
    <dgm:cxn modelId="{728C7D01-F28C-4C8A-AF68-3F11FB390AA7}"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OBLIGUE A SUS SUBORDINADOS</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1111">
        <dgm:presLayoutVars>
          <dgm:chMax val="1"/>
          <dgm:bulletEnabled val="1"/>
        </dgm:presLayoutVars>
      </dgm:prSet>
      <dgm:spPr/>
      <dgm:t>
        <a:bodyPr/>
        <a:lstStyle/>
        <a:p>
          <a:endParaRPr lang="es-MX"/>
        </a:p>
      </dgm:t>
    </dgm:pt>
  </dgm:ptLst>
  <dgm:cxnLst>
    <dgm:cxn modelId="{58435402-5DBE-4E3D-A0A6-271FDAC24690}" type="presOf" srcId="{66D464AB-1798-43D2-9EF5-BA90C1A5EF17}" destId="{F10BBD7C-8A70-42BE-9BC1-714327879F22}" srcOrd="0" destOrd="0" presId="urn:microsoft.com/office/officeart/2005/8/layout/vList5"/>
    <dgm:cxn modelId="{8BAA56ED-7986-4975-B5D1-CA1BB3278D83}" type="presOf" srcId="{946E7D56-4F56-4B47-A1D5-F29B727DFD50}" destId="{F686C34E-D051-4B68-BC55-9AA4E4EDC57C}"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C2E3614E-334F-44E9-9969-0E2EEFFADF5E}" type="presParOf" srcId="{F10BBD7C-8A70-42BE-9BC1-714327879F22}" destId="{23D2B548-8DE7-48CA-9C56-E0250581D552}" srcOrd="0" destOrd="0" presId="urn:microsoft.com/office/officeart/2005/8/layout/vList5"/>
    <dgm:cxn modelId="{B31DB6A0-4BA1-49A0-BB6A-9406B9BC10B1}"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Lst>
  <dgm:cxnLst>
    <dgm:cxn modelId="{6DB72ACF-CC8D-4946-8249-2D23D33F31A5}" type="presOf" srcId="{66D464AB-1798-43D2-9EF5-BA90C1A5EF17}" destId="{F10BBD7C-8A70-42BE-9BC1-714327879F22}"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CONDICIONE SERVICIO PÚBLICO</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1111">
        <dgm:presLayoutVars>
          <dgm:chMax val="1"/>
          <dgm:bulletEnabled val="1"/>
        </dgm:presLayoutVars>
      </dgm:prSet>
      <dgm:spPr/>
      <dgm:t>
        <a:bodyPr/>
        <a:lstStyle/>
        <a:p>
          <a:endParaRPr lang="es-MX"/>
        </a:p>
      </dgm:t>
    </dgm:pt>
  </dgm:ptLst>
  <dgm:cxnLst>
    <dgm:cxn modelId="{5D76F068-5BDE-4C49-BE1B-099A67599737}" type="presOf" srcId="{946E7D56-4F56-4B47-A1D5-F29B727DFD50}" destId="{F686C34E-D051-4B68-BC55-9AA4E4EDC57C}" srcOrd="0" destOrd="0" presId="urn:microsoft.com/office/officeart/2005/8/layout/vList5"/>
    <dgm:cxn modelId="{69964E86-3404-4B37-87EE-106C2B0036D5}" type="presOf" srcId="{66D464AB-1798-43D2-9EF5-BA90C1A5EF17}" destId="{F10BBD7C-8A70-42BE-9BC1-714327879F22}"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64E5A06C-B4B4-44DA-A609-43480CE20778}" type="presParOf" srcId="{F10BBD7C-8A70-42BE-9BC1-714327879F22}" destId="{23D2B548-8DE7-48CA-9C56-E0250581D552}" srcOrd="0" destOrd="0" presId="urn:microsoft.com/office/officeart/2005/8/layout/vList5"/>
    <dgm:cxn modelId="{482F2235-1760-4CEE-9FBB-BBA6E4F3A670}"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Lst>
  <dgm:cxnLst>
    <dgm:cxn modelId="{27C10D42-5E4D-46B1-990D-4C9F3EE2E5B2}" type="presOf" srcId="{66D464AB-1798-43D2-9EF5-BA90C1A5EF17}" destId="{F10BBD7C-8A70-42BE-9BC1-714327879F22}"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DESTINE FONDOS, BIENES O SERVICIOS</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6667">
        <dgm:presLayoutVars>
          <dgm:chMax val="1"/>
          <dgm:bulletEnabled val="1"/>
        </dgm:presLayoutVars>
      </dgm:prSet>
      <dgm:spPr/>
      <dgm:t>
        <a:bodyPr/>
        <a:lstStyle/>
        <a:p>
          <a:endParaRPr lang="es-MX"/>
        </a:p>
      </dgm:t>
    </dgm:pt>
  </dgm:ptLst>
  <dgm:cxnLst>
    <dgm:cxn modelId="{701219E2-D9C4-49F1-A62D-C69730FEE6BA}" srcId="{66D464AB-1798-43D2-9EF5-BA90C1A5EF17}" destId="{946E7D56-4F56-4B47-A1D5-F29B727DFD50}" srcOrd="0" destOrd="0" parTransId="{1FA1D6E5-234D-4314-9189-D8E5AC855EC9}" sibTransId="{A9BD257F-5DF8-4D1A-B726-AC3D215B8AEE}"/>
    <dgm:cxn modelId="{5C40B839-DB09-4188-97FF-9B48A3C214CC}" type="presOf" srcId="{66D464AB-1798-43D2-9EF5-BA90C1A5EF17}" destId="{F10BBD7C-8A70-42BE-9BC1-714327879F22}" srcOrd="0" destOrd="0" presId="urn:microsoft.com/office/officeart/2005/8/layout/vList5"/>
    <dgm:cxn modelId="{12A353B1-196D-4A2F-A7F8-D2E066B1AD8F}" type="presOf" srcId="{946E7D56-4F56-4B47-A1D5-F29B727DFD50}" destId="{F686C34E-D051-4B68-BC55-9AA4E4EDC57C}" srcOrd="0" destOrd="0" presId="urn:microsoft.com/office/officeart/2005/8/layout/vList5"/>
    <dgm:cxn modelId="{52BFC848-3F79-433A-A97F-D4EAC73BD4B3}" type="presParOf" srcId="{F10BBD7C-8A70-42BE-9BC1-714327879F22}" destId="{23D2B548-8DE7-48CA-9C56-E0250581D552}" srcOrd="0" destOrd="0" presId="urn:microsoft.com/office/officeart/2005/8/layout/vList5"/>
    <dgm:cxn modelId="{012F40F3-52BE-4C43-88E5-66A3A366D76A}"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Lst>
  <dgm:cxnLst>
    <dgm:cxn modelId="{27EA27D0-EBEC-40B8-A3BD-B804F2E24F7D}" type="presOf" srcId="{66D464AB-1798-43D2-9EF5-BA90C1A5EF17}" destId="{F10BBD7C-8A70-42BE-9BC1-714327879F22}"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PROPORCIONE APOYO A TRAVÉS DE SUS SUBORDINADOS</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6667">
        <dgm:presLayoutVars>
          <dgm:chMax val="1"/>
          <dgm:bulletEnabled val="1"/>
        </dgm:presLayoutVars>
      </dgm:prSet>
      <dgm:spPr/>
      <dgm:t>
        <a:bodyPr/>
        <a:lstStyle/>
        <a:p>
          <a:endParaRPr lang="es-MX"/>
        </a:p>
      </dgm:t>
    </dgm:pt>
  </dgm:ptLst>
  <dgm:cxnLst>
    <dgm:cxn modelId="{B571416E-3EC9-4364-A63E-D78B9B817B29}" type="presOf" srcId="{66D464AB-1798-43D2-9EF5-BA90C1A5EF17}" destId="{F10BBD7C-8A70-42BE-9BC1-714327879F22}" srcOrd="0" destOrd="0" presId="urn:microsoft.com/office/officeart/2005/8/layout/vList5"/>
    <dgm:cxn modelId="{3094928A-DCDD-4D40-A28F-3AB3E44CE1A9}" type="presOf" srcId="{946E7D56-4F56-4B47-A1D5-F29B727DFD50}" destId="{F686C34E-D051-4B68-BC55-9AA4E4EDC57C}"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26209617-020F-4E89-88CA-C533ADA4D078}" type="presParOf" srcId="{F10BBD7C-8A70-42BE-9BC1-714327879F22}" destId="{23D2B548-8DE7-48CA-9C56-E0250581D552}" srcOrd="0" destOrd="0" presId="urn:microsoft.com/office/officeart/2005/8/layout/vList5"/>
    <dgm:cxn modelId="{B4669020-4CF4-4C3B-A89F-55816F91AF0B}"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Lst>
  <dgm:cxnLst>
    <dgm:cxn modelId="{FD0AB6D7-6A7F-4ABE-8B82-6938FC323C8D}" type="presOf" srcId="{66D464AB-1798-43D2-9EF5-BA90C1A5EF17}" destId="{F10BBD7C-8A70-42BE-9BC1-714327879F22}"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3200" b="1" dirty="0" smtClean="0">
              <a:solidFill>
                <a:schemeClr val="bg1"/>
              </a:solidFill>
              <a:latin typeface="Calibri" pitchFamily="34" charset="0"/>
            </a:rPr>
            <a:t>NO PRESTE AYUDA A LAS AUTORIDADES ELECTORALES</a:t>
          </a:r>
          <a:endParaRPr lang="es-MX" sz="32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16667">
        <dgm:presLayoutVars>
          <dgm:chMax val="1"/>
          <dgm:bulletEnabled val="1"/>
        </dgm:presLayoutVars>
      </dgm:prSet>
      <dgm:spPr/>
      <dgm:t>
        <a:bodyPr/>
        <a:lstStyle/>
        <a:p>
          <a:endParaRPr lang="es-MX"/>
        </a:p>
      </dgm:t>
    </dgm:pt>
  </dgm:ptLst>
  <dgm:cxnLst>
    <dgm:cxn modelId="{BC0DC339-E616-49EB-96BB-FE5F1216D81F}" type="presOf" srcId="{946E7D56-4F56-4B47-A1D5-F29B727DFD50}" destId="{F686C34E-D051-4B68-BC55-9AA4E4EDC57C}"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D8A7A921-BEFA-42FC-A552-7891B241C7B3}" type="presOf" srcId="{66D464AB-1798-43D2-9EF5-BA90C1A5EF17}" destId="{F10BBD7C-8A70-42BE-9BC1-714327879F22}" srcOrd="0" destOrd="0" presId="urn:microsoft.com/office/officeart/2005/8/layout/vList5"/>
    <dgm:cxn modelId="{6A00D9C6-4F18-4FED-A5D1-136185B11210}" type="presParOf" srcId="{F10BBD7C-8A70-42BE-9BC1-714327879F22}" destId="{23D2B548-8DE7-48CA-9C56-E0250581D552}" srcOrd="0" destOrd="0" presId="urn:microsoft.com/office/officeart/2005/8/layout/vList5"/>
    <dgm:cxn modelId="{E3AD0475-BD0E-44D3-A129-8A850DFC2F4A}" type="presParOf" srcId="{23D2B548-8DE7-48CA-9C56-E0250581D552}" destId="{F686C34E-D051-4B68-BC55-9AA4E4EDC57C}"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06FCF295-33EB-4978-8257-4A8739F6EF9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05364B1A-C713-42C8-ABF7-ACA3225189F0}">
      <dgm:prSet phldrT="[Texto]" custT="1"/>
      <dgm:spPr>
        <a:solidFill>
          <a:schemeClr val="bg1">
            <a:lumMod val="50000"/>
            <a:alpha val="62000"/>
          </a:schemeClr>
        </a:solidFill>
      </dgm:spPr>
      <dgm:t>
        <a:bodyPr/>
        <a:lstStyle/>
        <a:p>
          <a:pPr algn="just" defTabSz="711200">
            <a:lnSpc>
              <a:spcPct val="90000"/>
            </a:lnSpc>
            <a:spcBef>
              <a:spcPct val="0"/>
            </a:spcBef>
            <a:spcAft>
              <a:spcPct val="35000"/>
            </a:spcAft>
          </a:pPr>
          <a:r>
            <a:rPr lang="es-MX" sz="1800" dirty="0" smtClean="0">
              <a:solidFill>
                <a:schemeClr val="tx1">
                  <a:lumMod val="95000"/>
                  <a:lumOff val="5000"/>
                </a:schemeClr>
              </a:solidFill>
            </a:rPr>
            <a:t>Organismo de la PGR responsable de atender en forma institucional, especializada y profesional, lo relativo a los delitos electorales federales contenidos en el Título Vigésimo cuarto del Código Penal Federal</a:t>
          </a:r>
          <a:endParaRPr lang="es-MX" sz="1800" dirty="0">
            <a:solidFill>
              <a:schemeClr val="tx1">
                <a:lumMod val="95000"/>
                <a:lumOff val="5000"/>
              </a:schemeClr>
            </a:solidFill>
          </a:endParaRPr>
        </a:p>
      </dgm:t>
    </dgm:pt>
    <dgm:pt modelId="{9C4B33AA-A692-45FF-90EE-6D0E486D0BC2}" type="parTrans" cxnId="{5FA0489D-80E2-487A-9609-AE745DFBABA2}">
      <dgm:prSet/>
      <dgm:spPr/>
      <dgm:t>
        <a:bodyPr/>
        <a:lstStyle/>
        <a:p>
          <a:endParaRPr lang="es-MX"/>
        </a:p>
      </dgm:t>
    </dgm:pt>
    <dgm:pt modelId="{B1E36F89-BABD-4EB2-BD19-5AAF3418F29A}" type="sibTrans" cxnId="{5FA0489D-80E2-487A-9609-AE745DFBABA2}">
      <dgm:prSet/>
      <dgm:spPr/>
      <dgm:t>
        <a:bodyPr/>
        <a:lstStyle/>
        <a:p>
          <a:endParaRPr lang="es-MX"/>
        </a:p>
      </dgm:t>
    </dgm:pt>
    <dgm:pt modelId="{83820096-68E4-4268-A639-30F1B893E282}">
      <dgm:prSet phldrT="[Texto]" custT="1"/>
      <dgm:spPr>
        <a:solidFill>
          <a:schemeClr val="bg1">
            <a:lumMod val="50000"/>
            <a:alpha val="62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dirty="0" smtClean="0">
              <a:solidFill>
                <a:schemeClr val="tx1">
                  <a:lumMod val="95000"/>
                  <a:lumOff val="5000"/>
                </a:schemeClr>
              </a:solidFill>
            </a:rPr>
            <a:t>Decreto presidencial el 19 de julio de 1994</a:t>
          </a:r>
          <a:endParaRPr lang="es-MX" sz="1050" dirty="0">
            <a:solidFill>
              <a:schemeClr val="tx1">
                <a:lumMod val="95000"/>
                <a:lumOff val="5000"/>
              </a:schemeClr>
            </a:solidFill>
          </a:endParaRPr>
        </a:p>
      </dgm:t>
    </dgm:pt>
    <dgm:pt modelId="{A66A8140-F5D2-4EAD-9809-64544446D9A3}" type="parTrans" cxnId="{EA449901-1DE8-4CF0-8752-BC69476B5D52}">
      <dgm:prSet/>
      <dgm:spPr/>
      <dgm:t>
        <a:bodyPr/>
        <a:lstStyle/>
        <a:p>
          <a:endParaRPr lang="es-MX"/>
        </a:p>
      </dgm:t>
    </dgm:pt>
    <dgm:pt modelId="{74D27C80-C415-4D69-8E85-239A7479A3BC}" type="sibTrans" cxnId="{EA449901-1DE8-4CF0-8752-BC69476B5D52}">
      <dgm:prSet/>
      <dgm:spPr/>
      <dgm:t>
        <a:bodyPr/>
        <a:lstStyle/>
        <a:p>
          <a:endParaRPr lang="es-MX"/>
        </a:p>
      </dgm:t>
    </dgm:pt>
    <dgm:pt modelId="{5076E89E-F9F1-4A5E-A3BF-616051657DC3}">
      <dgm:prSet phldrT="[Texto]" phldr="1"/>
      <dgm:spPr>
        <a:solidFill>
          <a:schemeClr val="bg1">
            <a:lumMod val="85000"/>
            <a:alpha val="57000"/>
          </a:schemeClr>
        </a:solidFill>
      </dgm:spPr>
      <dgm:t>
        <a:bodyPr/>
        <a:lstStyle/>
        <a:p>
          <a:pPr defTabSz="1066800">
            <a:lnSpc>
              <a:spcPct val="90000"/>
            </a:lnSpc>
            <a:spcBef>
              <a:spcPct val="0"/>
            </a:spcBef>
            <a:spcAft>
              <a:spcPct val="35000"/>
            </a:spcAft>
          </a:pPr>
          <a:endParaRPr lang="es-MX" sz="1900" dirty="0"/>
        </a:p>
      </dgm:t>
    </dgm:pt>
    <dgm:pt modelId="{328DF3BA-97AF-480F-B633-58D112E29252}" type="parTrans" cxnId="{9AE820F1-D3CA-4036-B72B-21AEF9191241}">
      <dgm:prSet/>
      <dgm:spPr/>
      <dgm:t>
        <a:bodyPr/>
        <a:lstStyle/>
        <a:p>
          <a:endParaRPr lang="es-MX"/>
        </a:p>
      </dgm:t>
    </dgm:pt>
    <dgm:pt modelId="{54A93330-38A7-4EFB-B0E3-ED7F77093127}" type="sibTrans" cxnId="{9AE820F1-D3CA-4036-B72B-21AEF9191241}">
      <dgm:prSet/>
      <dgm:spPr/>
      <dgm:t>
        <a:bodyPr/>
        <a:lstStyle/>
        <a:p>
          <a:endParaRPr lang="es-MX"/>
        </a:p>
      </dgm:t>
    </dgm:pt>
    <dgm:pt modelId="{A6502015-0D93-4003-872B-0A86548F0FF8}">
      <dgm:prSet phldrT="[Texto]" custT="1"/>
      <dgm:spPr>
        <a:solidFill>
          <a:schemeClr val="bg1">
            <a:lumMod val="85000"/>
            <a:alpha val="57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dirty="0" smtClean="0">
              <a:solidFill>
                <a:schemeClr val="tx1">
                  <a:lumMod val="95000"/>
                  <a:lumOff val="5000"/>
                </a:schemeClr>
              </a:solidFill>
            </a:rPr>
            <a:t>Nivel de Subprocuraduría </a:t>
          </a:r>
        </a:p>
        <a:p>
          <a:pPr defTabSz="844550">
            <a:lnSpc>
              <a:spcPct val="90000"/>
            </a:lnSpc>
            <a:spcBef>
              <a:spcPct val="0"/>
            </a:spcBef>
            <a:spcAft>
              <a:spcPct val="15000"/>
            </a:spcAft>
          </a:pPr>
          <a:endParaRPr lang="es-MX" sz="1500" dirty="0"/>
        </a:p>
      </dgm:t>
    </dgm:pt>
    <dgm:pt modelId="{E643605E-3A06-4C5B-BCB4-3C96B9742ECC}" type="parTrans" cxnId="{5D5BB3CD-7F0A-44A2-9CCD-D48A20F84E40}">
      <dgm:prSet/>
      <dgm:spPr/>
      <dgm:t>
        <a:bodyPr/>
        <a:lstStyle/>
        <a:p>
          <a:endParaRPr lang="es-MX"/>
        </a:p>
      </dgm:t>
    </dgm:pt>
    <dgm:pt modelId="{7F08C609-0F11-4FC2-AC0A-44BCD3B9118C}" type="sibTrans" cxnId="{5D5BB3CD-7F0A-44A2-9CCD-D48A20F84E40}">
      <dgm:prSet/>
      <dgm:spPr/>
      <dgm:t>
        <a:bodyPr/>
        <a:lstStyle/>
        <a:p>
          <a:endParaRPr lang="es-MX"/>
        </a:p>
      </dgm:t>
    </dgm:pt>
    <dgm:pt modelId="{59BE03DA-13EE-4E9F-9648-EE154F9C9466}">
      <dgm:prSet phldrT="[Texto]" phldr="1" custT="1"/>
      <dgm:spPr>
        <a:solidFill>
          <a:schemeClr val="bg1">
            <a:lumMod val="65000"/>
            <a:alpha val="77000"/>
          </a:schemeClr>
        </a:solidFill>
      </dgm:spPr>
      <dgm:t>
        <a:bodyPr/>
        <a:lstStyle/>
        <a:p>
          <a:pPr defTabSz="1066800">
            <a:lnSpc>
              <a:spcPct val="90000"/>
            </a:lnSpc>
            <a:spcBef>
              <a:spcPct val="0"/>
            </a:spcBef>
            <a:spcAft>
              <a:spcPct val="35000"/>
            </a:spcAft>
          </a:pPr>
          <a:endParaRPr lang="es-MX" sz="1800" dirty="0"/>
        </a:p>
      </dgm:t>
    </dgm:pt>
    <dgm:pt modelId="{9FC64286-4A0A-4FB9-8F72-8ACC1439F096}" type="parTrans" cxnId="{EC3A643F-1545-4CF3-BD0C-427DDF9EEB1F}">
      <dgm:prSet/>
      <dgm:spPr/>
      <dgm:t>
        <a:bodyPr/>
        <a:lstStyle/>
        <a:p>
          <a:endParaRPr lang="es-MX"/>
        </a:p>
      </dgm:t>
    </dgm:pt>
    <dgm:pt modelId="{D528EEE7-7ACB-4266-94B3-AA97D356FCAA}" type="sibTrans" cxnId="{EC3A643F-1545-4CF3-BD0C-427DDF9EEB1F}">
      <dgm:prSet/>
      <dgm:spPr/>
      <dgm:t>
        <a:bodyPr/>
        <a:lstStyle/>
        <a:p>
          <a:endParaRPr lang="es-MX"/>
        </a:p>
      </dgm:t>
    </dgm:pt>
    <dgm:pt modelId="{21CD6659-EB56-46D9-84E2-1A14C96E9D35}">
      <dgm:prSet phldrT="[Texto]" custT="1"/>
      <dgm:spPr>
        <a:solidFill>
          <a:schemeClr val="bg1">
            <a:lumMod val="65000"/>
            <a:alpha val="77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dirty="0" smtClean="0">
              <a:solidFill>
                <a:schemeClr val="tx1">
                  <a:lumMod val="95000"/>
                  <a:lumOff val="5000"/>
                </a:schemeClr>
              </a:solidFill>
            </a:rPr>
            <a:t>Plena autonomía técnica y operativa</a:t>
          </a:r>
        </a:p>
        <a:p>
          <a:pPr defTabSz="844550">
            <a:lnSpc>
              <a:spcPct val="90000"/>
            </a:lnSpc>
            <a:spcBef>
              <a:spcPct val="0"/>
            </a:spcBef>
            <a:spcAft>
              <a:spcPct val="15000"/>
            </a:spcAft>
          </a:pPr>
          <a:endParaRPr lang="es-MX" sz="2000" dirty="0"/>
        </a:p>
      </dgm:t>
    </dgm:pt>
    <dgm:pt modelId="{C6254838-6A91-4A58-8F2D-876EBE86AEC3}" type="parTrans" cxnId="{76DA9308-1D78-4422-AC4C-0FD5DE7FC16B}">
      <dgm:prSet/>
      <dgm:spPr/>
      <dgm:t>
        <a:bodyPr/>
        <a:lstStyle/>
        <a:p>
          <a:endParaRPr lang="es-MX"/>
        </a:p>
      </dgm:t>
    </dgm:pt>
    <dgm:pt modelId="{1E66A0BF-B0EC-45C4-AAFD-7541F1ACD7F0}" type="sibTrans" cxnId="{76DA9308-1D78-4422-AC4C-0FD5DE7FC16B}">
      <dgm:prSet/>
      <dgm:spPr/>
      <dgm:t>
        <a:bodyPr/>
        <a:lstStyle/>
        <a:p>
          <a:endParaRPr lang="es-MX"/>
        </a:p>
      </dgm:t>
    </dgm:pt>
    <dgm:pt modelId="{D6EB940C-88FC-4E2C-9497-64084DB00CB3}">
      <dgm:prSet phldrT="[Texto]" custT="1"/>
      <dgm:spPr>
        <a:solidFill>
          <a:schemeClr val="bg1">
            <a:lumMod val="50000"/>
            <a:alpha val="62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es-MX" sz="1600" dirty="0" smtClean="0"/>
        </a:p>
        <a:p>
          <a:pPr defTabSz="533400">
            <a:lnSpc>
              <a:spcPct val="90000"/>
            </a:lnSpc>
            <a:spcBef>
              <a:spcPct val="0"/>
            </a:spcBef>
            <a:spcAft>
              <a:spcPct val="15000"/>
            </a:spcAft>
          </a:pPr>
          <a:endParaRPr lang="es-MX" sz="1000" dirty="0"/>
        </a:p>
      </dgm:t>
    </dgm:pt>
    <dgm:pt modelId="{0AA240A8-4B71-40C2-9B87-8324D1DDFFED}" type="parTrans" cxnId="{580E187A-DB3E-4198-B33A-D6D02E9AAE6E}">
      <dgm:prSet/>
      <dgm:spPr/>
      <dgm:t>
        <a:bodyPr/>
        <a:lstStyle/>
        <a:p>
          <a:endParaRPr lang="es-MX"/>
        </a:p>
      </dgm:t>
    </dgm:pt>
    <dgm:pt modelId="{71980A10-7DBE-4F0A-B369-0B66B8B96957}" type="sibTrans" cxnId="{580E187A-DB3E-4198-B33A-D6D02E9AAE6E}">
      <dgm:prSet/>
      <dgm:spPr/>
      <dgm:t>
        <a:bodyPr/>
        <a:lstStyle/>
        <a:p>
          <a:endParaRPr lang="es-MX"/>
        </a:p>
      </dgm:t>
    </dgm:pt>
    <dgm:pt modelId="{CF52B173-443C-407C-A23B-2ED8C9F39748}">
      <dgm:prSet phldrT="[Texto]" custT="1"/>
      <dgm:spPr>
        <a:solidFill>
          <a:schemeClr val="bg1">
            <a:lumMod val="50000"/>
            <a:alpha val="62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es-MX" sz="1000" dirty="0"/>
        </a:p>
      </dgm:t>
    </dgm:pt>
    <dgm:pt modelId="{F7EA1146-0DA3-4800-A133-B97444E1383B}" type="parTrans" cxnId="{E4A4C9AF-F6A8-466E-8E2A-B11CD7E8FCBA}">
      <dgm:prSet/>
      <dgm:spPr/>
      <dgm:t>
        <a:bodyPr/>
        <a:lstStyle/>
        <a:p>
          <a:endParaRPr lang="es-MX"/>
        </a:p>
      </dgm:t>
    </dgm:pt>
    <dgm:pt modelId="{3BD3F38F-A8CD-42EC-A7CD-0381E58CE900}" type="sibTrans" cxnId="{E4A4C9AF-F6A8-466E-8E2A-B11CD7E8FCBA}">
      <dgm:prSet/>
      <dgm:spPr/>
      <dgm:t>
        <a:bodyPr/>
        <a:lstStyle/>
        <a:p>
          <a:endParaRPr lang="es-MX"/>
        </a:p>
      </dgm:t>
    </dgm:pt>
    <dgm:pt modelId="{F114BE6C-F8D0-4C93-95B1-777013DF33E0}" type="pres">
      <dgm:prSet presAssocID="{06FCF295-33EB-4978-8257-4A8739F6EF99}" presName="linear" presStyleCnt="0">
        <dgm:presLayoutVars>
          <dgm:dir/>
          <dgm:resizeHandles val="exact"/>
        </dgm:presLayoutVars>
      </dgm:prSet>
      <dgm:spPr/>
      <dgm:t>
        <a:bodyPr/>
        <a:lstStyle/>
        <a:p>
          <a:endParaRPr lang="es-MX"/>
        </a:p>
      </dgm:t>
    </dgm:pt>
    <dgm:pt modelId="{E77CDF02-0B86-40B7-BB4D-FEA551DDE7AB}" type="pres">
      <dgm:prSet presAssocID="{05364B1A-C713-42C8-ABF7-ACA3225189F0}" presName="comp" presStyleCnt="0"/>
      <dgm:spPr/>
    </dgm:pt>
    <dgm:pt modelId="{DF2D7D9A-1414-4124-96AB-8CAFDC248436}" type="pres">
      <dgm:prSet presAssocID="{05364B1A-C713-42C8-ABF7-ACA3225189F0}" presName="box" presStyleLbl="node1" presStyleIdx="0" presStyleCnt="3" custScaleY="132190" custLinFactNeighborX="-391" custLinFactNeighborY="2499"/>
      <dgm:spPr/>
      <dgm:t>
        <a:bodyPr/>
        <a:lstStyle/>
        <a:p>
          <a:endParaRPr lang="es-MX"/>
        </a:p>
      </dgm:t>
    </dgm:pt>
    <dgm:pt modelId="{30F20AAD-3E98-4D7F-ADF5-35243DCFA827}" type="pres">
      <dgm:prSet presAssocID="{05364B1A-C713-42C8-ABF7-ACA3225189F0}" presName="img" presStyleLbl="fgImgPlace1" presStyleIdx="0" presStyleCnt="3" custScaleX="90013" custScaleY="117429"/>
      <dgm:spPr>
        <a:blipFill rotWithShape="0">
          <a:blip xmlns:r="http://schemas.openxmlformats.org/officeDocument/2006/relationships" r:embed="rId1"/>
          <a:stretch>
            <a:fillRect/>
          </a:stretch>
        </a:blipFill>
      </dgm:spPr>
    </dgm:pt>
    <dgm:pt modelId="{E31A4BBF-6B8D-4884-90AD-D0ABD3BB5D61}" type="pres">
      <dgm:prSet presAssocID="{05364B1A-C713-42C8-ABF7-ACA3225189F0}" presName="text" presStyleLbl="node1" presStyleIdx="0" presStyleCnt="3">
        <dgm:presLayoutVars>
          <dgm:bulletEnabled val="1"/>
        </dgm:presLayoutVars>
      </dgm:prSet>
      <dgm:spPr/>
      <dgm:t>
        <a:bodyPr/>
        <a:lstStyle/>
        <a:p>
          <a:endParaRPr lang="es-MX"/>
        </a:p>
      </dgm:t>
    </dgm:pt>
    <dgm:pt modelId="{74B53E14-559B-45EB-BDF3-E5A1AE3591A8}" type="pres">
      <dgm:prSet presAssocID="{B1E36F89-BABD-4EB2-BD19-5AAF3418F29A}" presName="spacer" presStyleCnt="0"/>
      <dgm:spPr/>
    </dgm:pt>
    <dgm:pt modelId="{1ACD262C-AD68-451B-BC23-39B0EB1CA31E}" type="pres">
      <dgm:prSet presAssocID="{5076E89E-F9F1-4A5E-A3BF-616051657DC3}" presName="comp" presStyleCnt="0"/>
      <dgm:spPr/>
    </dgm:pt>
    <dgm:pt modelId="{749EA270-ED04-4014-A181-37F2F8D91C94}" type="pres">
      <dgm:prSet presAssocID="{5076E89E-F9F1-4A5E-A3BF-616051657DC3}" presName="box" presStyleLbl="node1" presStyleIdx="1" presStyleCnt="3" custScaleY="116536"/>
      <dgm:spPr/>
      <dgm:t>
        <a:bodyPr/>
        <a:lstStyle/>
        <a:p>
          <a:endParaRPr lang="es-MX"/>
        </a:p>
      </dgm:t>
    </dgm:pt>
    <dgm:pt modelId="{CE5D570D-BE11-4889-8CF5-E75175925299}" type="pres">
      <dgm:prSet presAssocID="{5076E89E-F9F1-4A5E-A3BF-616051657DC3}" presName="img" presStyleLbl="fgImgPlace1" presStyleIdx="1" presStyleCnt="3" custScaleX="90013" custScaleY="102740"/>
      <dgm:spPr>
        <a:blipFill rotWithShape="0">
          <a:blip xmlns:r="http://schemas.openxmlformats.org/officeDocument/2006/relationships" r:embed="rId2"/>
          <a:stretch>
            <a:fillRect/>
          </a:stretch>
        </a:blipFill>
      </dgm:spPr>
    </dgm:pt>
    <dgm:pt modelId="{AFC98CAB-2442-40C9-BE89-98747B3DCA3A}" type="pres">
      <dgm:prSet presAssocID="{5076E89E-F9F1-4A5E-A3BF-616051657DC3}" presName="text" presStyleLbl="node1" presStyleIdx="1" presStyleCnt="3">
        <dgm:presLayoutVars>
          <dgm:bulletEnabled val="1"/>
        </dgm:presLayoutVars>
      </dgm:prSet>
      <dgm:spPr/>
      <dgm:t>
        <a:bodyPr/>
        <a:lstStyle/>
        <a:p>
          <a:endParaRPr lang="es-MX"/>
        </a:p>
      </dgm:t>
    </dgm:pt>
    <dgm:pt modelId="{B3631663-70AE-423C-8A71-6D1C23387E76}" type="pres">
      <dgm:prSet presAssocID="{54A93330-38A7-4EFB-B0E3-ED7F77093127}" presName="spacer" presStyleCnt="0"/>
      <dgm:spPr/>
    </dgm:pt>
    <dgm:pt modelId="{97004317-A0AD-4A32-A38D-4E07D6676568}" type="pres">
      <dgm:prSet presAssocID="{59BE03DA-13EE-4E9F-9648-EE154F9C9466}" presName="comp" presStyleCnt="0"/>
      <dgm:spPr/>
    </dgm:pt>
    <dgm:pt modelId="{13903C62-A352-48FE-A9BC-46E7BA1D591F}" type="pres">
      <dgm:prSet presAssocID="{59BE03DA-13EE-4E9F-9648-EE154F9C9466}" presName="box" presStyleLbl="node1" presStyleIdx="2" presStyleCnt="3"/>
      <dgm:spPr/>
      <dgm:t>
        <a:bodyPr/>
        <a:lstStyle/>
        <a:p>
          <a:endParaRPr lang="es-MX"/>
        </a:p>
      </dgm:t>
    </dgm:pt>
    <dgm:pt modelId="{3F9C7261-0221-46A1-8413-C0164A5B1E88}" type="pres">
      <dgm:prSet presAssocID="{59BE03DA-13EE-4E9F-9648-EE154F9C9466}" presName="img" presStyleLbl="fgImgPlace1" presStyleIdx="2" presStyleCnt="3" custScaleX="90013"/>
      <dgm:spPr>
        <a:blipFill rotWithShape="0">
          <a:blip xmlns:r="http://schemas.openxmlformats.org/officeDocument/2006/relationships" r:embed="rId3"/>
          <a:stretch>
            <a:fillRect/>
          </a:stretch>
        </a:blipFill>
      </dgm:spPr>
    </dgm:pt>
    <dgm:pt modelId="{AA639E15-10B4-4C00-8531-7354A08115AC}" type="pres">
      <dgm:prSet presAssocID="{59BE03DA-13EE-4E9F-9648-EE154F9C9466}" presName="text" presStyleLbl="node1" presStyleIdx="2" presStyleCnt="3">
        <dgm:presLayoutVars>
          <dgm:bulletEnabled val="1"/>
        </dgm:presLayoutVars>
      </dgm:prSet>
      <dgm:spPr/>
      <dgm:t>
        <a:bodyPr/>
        <a:lstStyle/>
        <a:p>
          <a:endParaRPr lang="es-MX"/>
        </a:p>
      </dgm:t>
    </dgm:pt>
  </dgm:ptLst>
  <dgm:cxnLst>
    <dgm:cxn modelId="{D65FDB65-8C21-40BC-8731-69A1D74DA033}" type="presOf" srcId="{59BE03DA-13EE-4E9F-9648-EE154F9C9466}" destId="{AA639E15-10B4-4C00-8531-7354A08115AC}" srcOrd="1" destOrd="0" presId="urn:microsoft.com/office/officeart/2005/8/layout/vList4"/>
    <dgm:cxn modelId="{C6C90C97-3A95-4AD4-A4D8-FC665236DFA6}" type="presOf" srcId="{A6502015-0D93-4003-872B-0A86548F0FF8}" destId="{749EA270-ED04-4014-A181-37F2F8D91C94}" srcOrd="0" destOrd="1" presId="urn:microsoft.com/office/officeart/2005/8/layout/vList4"/>
    <dgm:cxn modelId="{2BC2DE55-8CFB-470B-9F00-FE5A609AAFDE}" type="presOf" srcId="{21CD6659-EB56-46D9-84E2-1A14C96E9D35}" destId="{AA639E15-10B4-4C00-8531-7354A08115AC}" srcOrd="1" destOrd="1" presId="urn:microsoft.com/office/officeart/2005/8/layout/vList4"/>
    <dgm:cxn modelId="{76F3A9AE-714D-46DD-B780-DB431D2A1C0A}" type="presOf" srcId="{83820096-68E4-4268-A639-30F1B893E282}" destId="{DF2D7D9A-1414-4124-96AB-8CAFDC248436}" srcOrd="0" destOrd="1" presId="urn:microsoft.com/office/officeart/2005/8/layout/vList4"/>
    <dgm:cxn modelId="{E4A4C9AF-F6A8-466E-8E2A-B11CD7E8FCBA}" srcId="{05364B1A-C713-42C8-ABF7-ACA3225189F0}" destId="{CF52B173-443C-407C-A23B-2ED8C9F39748}" srcOrd="1" destOrd="0" parTransId="{F7EA1146-0DA3-4800-A133-B97444E1383B}" sibTransId="{3BD3F38F-A8CD-42EC-A7CD-0381E58CE900}"/>
    <dgm:cxn modelId="{580E187A-DB3E-4198-B33A-D6D02E9AAE6E}" srcId="{05364B1A-C713-42C8-ABF7-ACA3225189F0}" destId="{D6EB940C-88FC-4E2C-9497-64084DB00CB3}" srcOrd="2" destOrd="0" parTransId="{0AA240A8-4B71-40C2-9B87-8324D1DDFFED}" sibTransId="{71980A10-7DBE-4F0A-B369-0B66B8B96957}"/>
    <dgm:cxn modelId="{CD48C9C3-3781-41A7-AD1E-1C1040C9B9DE}" type="presOf" srcId="{5076E89E-F9F1-4A5E-A3BF-616051657DC3}" destId="{AFC98CAB-2442-40C9-BE89-98747B3DCA3A}" srcOrd="1" destOrd="0" presId="urn:microsoft.com/office/officeart/2005/8/layout/vList4"/>
    <dgm:cxn modelId="{08B4AE21-692E-4DBC-A711-BE341BAF100E}" type="presOf" srcId="{D6EB940C-88FC-4E2C-9497-64084DB00CB3}" destId="{DF2D7D9A-1414-4124-96AB-8CAFDC248436}" srcOrd="0" destOrd="3" presId="urn:microsoft.com/office/officeart/2005/8/layout/vList4"/>
    <dgm:cxn modelId="{EC3A643F-1545-4CF3-BD0C-427DDF9EEB1F}" srcId="{06FCF295-33EB-4978-8257-4A8739F6EF99}" destId="{59BE03DA-13EE-4E9F-9648-EE154F9C9466}" srcOrd="2" destOrd="0" parTransId="{9FC64286-4A0A-4FB9-8F72-8ACC1439F096}" sibTransId="{D528EEE7-7ACB-4266-94B3-AA97D356FCAA}"/>
    <dgm:cxn modelId="{EA449901-1DE8-4CF0-8752-BC69476B5D52}" srcId="{05364B1A-C713-42C8-ABF7-ACA3225189F0}" destId="{83820096-68E4-4268-A639-30F1B893E282}" srcOrd="0" destOrd="0" parTransId="{A66A8140-F5D2-4EAD-9809-64544446D9A3}" sibTransId="{74D27C80-C415-4D69-8E85-239A7479A3BC}"/>
    <dgm:cxn modelId="{6BD630D2-BE37-4018-9815-710AF759598C}" type="presOf" srcId="{05364B1A-C713-42C8-ABF7-ACA3225189F0}" destId="{DF2D7D9A-1414-4124-96AB-8CAFDC248436}" srcOrd="0" destOrd="0" presId="urn:microsoft.com/office/officeart/2005/8/layout/vList4"/>
    <dgm:cxn modelId="{002E46DA-F12D-44B7-92F4-BE3439475DB4}" type="presOf" srcId="{A6502015-0D93-4003-872B-0A86548F0FF8}" destId="{AFC98CAB-2442-40C9-BE89-98747B3DCA3A}" srcOrd="1" destOrd="1" presId="urn:microsoft.com/office/officeart/2005/8/layout/vList4"/>
    <dgm:cxn modelId="{9AE820F1-D3CA-4036-B72B-21AEF9191241}" srcId="{06FCF295-33EB-4978-8257-4A8739F6EF99}" destId="{5076E89E-F9F1-4A5E-A3BF-616051657DC3}" srcOrd="1" destOrd="0" parTransId="{328DF3BA-97AF-480F-B633-58D112E29252}" sibTransId="{54A93330-38A7-4EFB-B0E3-ED7F77093127}"/>
    <dgm:cxn modelId="{3D6C0A7C-217E-40BD-96C5-8CDC8A54F222}" type="presOf" srcId="{D6EB940C-88FC-4E2C-9497-64084DB00CB3}" destId="{E31A4BBF-6B8D-4884-90AD-D0ABD3BB5D61}" srcOrd="1" destOrd="3" presId="urn:microsoft.com/office/officeart/2005/8/layout/vList4"/>
    <dgm:cxn modelId="{156460FE-C963-4645-AFD7-C470EF921A26}" type="presOf" srcId="{5076E89E-F9F1-4A5E-A3BF-616051657DC3}" destId="{749EA270-ED04-4014-A181-37F2F8D91C94}" srcOrd="0" destOrd="0" presId="urn:microsoft.com/office/officeart/2005/8/layout/vList4"/>
    <dgm:cxn modelId="{5FA0489D-80E2-487A-9609-AE745DFBABA2}" srcId="{06FCF295-33EB-4978-8257-4A8739F6EF99}" destId="{05364B1A-C713-42C8-ABF7-ACA3225189F0}" srcOrd="0" destOrd="0" parTransId="{9C4B33AA-A692-45FF-90EE-6D0E486D0BC2}" sibTransId="{B1E36F89-BABD-4EB2-BD19-5AAF3418F29A}"/>
    <dgm:cxn modelId="{ADAB649A-8B30-4A20-B07D-5BAE8EC5EB31}" type="presOf" srcId="{06FCF295-33EB-4978-8257-4A8739F6EF99}" destId="{F114BE6C-F8D0-4C93-95B1-777013DF33E0}" srcOrd="0" destOrd="0" presId="urn:microsoft.com/office/officeart/2005/8/layout/vList4"/>
    <dgm:cxn modelId="{76DA9308-1D78-4422-AC4C-0FD5DE7FC16B}" srcId="{59BE03DA-13EE-4E9F-9648-EE154F9C9466}" destId="{21CD6659-EB56-46D9-84E2-1A14C96E9D35}" srcOrd="0" destOrd="0" parTransId="{C6254838-6A91-4A58-8F2D-876EBE86AEC3}" sibTransId="{1E66A0BF-B0EC-45C4-AAFD-7541F1ACD7F0}"/>
    <dgm:cxn modelId="{6ACFF99D-0441-4553-8D75-B64315900052}" type="presOf" srcId="{21CD6659-EB56-46D9-84E2-1A14C96E9D35}" destId="{13903C62-A352-48FE-A9BC-46E7BA1D591F}" srcOrd="0" destOrd="1" presId="urn:microsoft.com/office/officeart/2005/8/layout/vList4"/>
    <dgm:cxn modelId="{5C0ED47D-0DA6-4CEC-B48C-BED3C7EFC3A8}" type="presOf" srcId="{83820096-68E4-4268-A639-30F1B893E282}" destId="{E31A4BBF-6B8D-4884-90AD-D0ABD3BB5D61}" srcOrd="1" destOrd="1" presId="urn:microsoft.com/office/officeart/2005/8/layout/vList4"/>
    <dgm:cxn modelId="{5D5BB3CD-7F0A-44A2-9CCD-D48A20F84E40}" srcId="{5076E89E-F9F1-4A5E-A3BF-616051657DC3}" destId="{A6502015-0D93-4003-872B-0A86548F0FF8}" srcOrd="0" destOrd="0" parTransId="{E643605E-3A06-4C5B-BCB4-3C96B9742ECC}" sibTransId="{7F08C609-0F11-4FC2-AC0A-44BCD3B9118C}"/>
    <dgm:cxn modelId="{2F2B50D4-4296-4208-A914-D38FEE0C3342}" type="presOf" srcId="{CF52B173-443C-407C-A23B-2ED8C9F39748}" destId="{DF2D7D9A-1414-4124-96AB-8CAFDC248436}" srcOrd="0" destOrd="2" presId="urn:microsoft.com/office/officeart/2005/8/layout/vList4"/>
    <dgm:cxn modelId="{017A31CE-7AC8-4725-A036-EF343B1B15D3}" type="presOf" srcId="{05364B1A-C713-42C8-ABF7-ACA3225189F0}" destId="{E31A4BBF-6B8D-4884-90AD-D0ABD3BB5D61}" srcOrd="1" destOrd="0" presId="urn:microsoft.com/office/officeart/2005/8/layout/vList4"/>
    <dgm:cxn modelId="{3013F1F9-3563-43DB-AA0B-6A22EAFFE28E}" type="presOf" srcId="{59BE03DA-13EE-4E9F-9648-EE154F9C9466}" destId="{13903C62-A352-48FE-A9BC-46E7BA1D591F}" srcOrd="0" destOrd="0" presId="urn:microsoft.com/office/officeart/2005/8/layout/vList4"/>
    <dgm:cxn modelId="{D6098CDC-8E51-45A0-9004-E20000E643E2}" type="presOf" srcId="{CF52B173-443C-407C-A23B-2ED8C9F39748}" destId="{E31A4BBF-6B8D-4884-90AD-D0ABD3BB5D61}" srcOrd="1" destOrd="2" presId="urn:microsoft.com/office/officeart/2005/8/layout/vList4"/>
    <dgm:cxn modelId="{4019CBF0-9924-4DC6-BE3B-471F495020E0}" type="presParOf" srcId="{F114BE6C-F8D0-4C93-95B1-777013DF33E0}" destId="{E77CDF02-0B86-40B7-BB4D-FEA551DDE7AB}" srcOrd="0" destOrd="0" presId="urn:microsoft.com/office/officeart/2005/8/layout/vList4"/>
    <dgm:cxn modelId="{7AEF7CDF-8BEA-4BDE-9D21-B51AEB9F5373}" type="presParOf" srcId="{E77CDF02-0B86-40B7-BB4D-FEA551DDE7AB}" destId="{DF2D7D9A-1414-4124-96AB-8CAFDC248436}" srcOrd="0" destOrd="0" presId="urn:microsoft.com/office/officeart/2005/8/layout/vList4"/>
    <dgm:cxn modelId="{A5853BED-5657-405E-AFDD-6AF85BBDD333}" type="presParOf" srcId="{E77CDF02-0B86-40B7-BB4D-FEA551DDE7AB}" destId="{30F20AAD-3E98-4D7F-ADF5-35243DCFA827}" srcOrd="1" destOrd="0" presId="urn:microsoft.com/office/officeart/2005/8/layout/vList4"/>
    <dgm:cxn modelId="{CD473D19-577E-48BA-A19B-6B18FAF45E1A}" type="presParOf" srcId="{E77CDF02-0B86-40B7-BB4D-FEA551DDE7AB}" destId="{E31A4BBF-6B8D-4884-90AD-D0ABD3BB5D61}" srcOrd="2" destOrd="0" presId="urn:microsoft.com/office/officeart/2005/8/layout/vList4"/>
    <dgm:cxn modelId="{EB44C931-A161-4065-BF35-FC53F63B8ED4}" type="presParOf" srcId="{F114BE6C-F8D0-4C93-95B1-777013DF33E0}" destId="{74B53E14-559B-45EB-BDF3-E5A1AE3591A8}" srcOrd="1" destOrd="0" presId="urn:microsoft.com/office/officeart/2005/8/layout/vList4"/>
    <dgm:cxn modelId="{D49FA8D4-D891-4A8F-A390-C5D2C075FDCB}" type="presParOf" srcId="{F114BE6C-F8D0-4C93-95B1-777013DF33E0}" destId="{1ACD262C-AD68-451B-BC23-39B0EB1CA31E}" srcOrd="2" destOrd="0" presId="urn:microsoft.com/office/officeart/2005/8/layout/vList4"/>
    <dgm:cxn modelId="{FEE87F1C-64F5-4F82-AB1C-95E8D438E3ED}" type="presParOf" srcId="{1ACD262C-AD68-451B-BC23-39B0EB1CA31E}" destId="{749EA270-ED04-4014-A181-37F2F8D91C94}" srcOrd="0" destOrd="0" presId="urn:microsoft.com/office/officeart/2005/8/layout/vList4"/>
    <dgm:cxn modelId="{3097ED15-6279-4EC9-8455-C1432B1E9DBB}" type="presParOf" srcId="{1ACD262C-AD68-451B-BC23-39B0EB1CA31E}" destId="{CE5D570D-BE11-4889-8CF5-E75175925299}" srcOrd="1" destOrd="0" presId="urn:microsoft.com/office/officeart/2005/8/layout/vList4"/>
    <dgm:cxn modelId="{0011FAF1-DBE7-4CCA-BFF7-EEBFDF7D0C8E}" type="presParOf" srcId="{1ACD262C-AD68-451B-BC23-39B0EB1CA31E}" destId="{AFC98CAB-2442-40C9-BE89-98747B3DCA3A}" srcOrd="2" destOrd="0" presId="urn:microsoft.com/office/officeart/2005/8/layout/vList4"/>
    <dgm:cxn modelId="{53C72484-80C8-4FFB-B9E5-5531D943A1E8}" type="presParOf" srcId="{F114BE6C-F8D0-4C93-95B1-777013DF33E0}" destId="{B3631663-70AE-423C-8A71-6D1C23387E76}" srcOrd="3" destOrd="0" presId="urn:microsoft.com/office/officeart/2005/8/layout/vList4"/>
    <dgm:cxn modelId="{7502B1F0-3F37-472C-A4A1-1A1762BDA7AC}" type="presParOf" srcId="{F114BE6C-F8D0-4C93-95B1-777013DF33E0}" destId="{97004317-A0AD-4A32-A38D-4E07D6676568}" srcOrd="4" destOrd="0" presId="urn:microsoft.com/office/officeart/2005/8/layout/vList4"/>
    <dgm:cxn modelId="{23F41140-7E03-4939-9F67-4E05C8A828F9}" type="presParOf" srcId="{97004317-A0AD-4A32-A38D-4E07D6676568}" destId="{13903C62-A352-48FE-A9BC-46E7BA1D591F}" srcOrd="0" destOrd="0" presId="urn:microsoft.com/office/officeart/2005/8/layout/vList4"/>
    <dgm:cxn modelId="{B907C1CF-820F-46F0-A389-8D9F286D2913}" type="presParOf" srcId="{97004317-A0AD-4A32-A38D-4E07D6676568}" destId="{3F9C7261-0221-46A1-8413-C0164A5B1E88}" srcOrd="1" destOrd="0" presId="urn:microsoft.com/office/officeart/2005/8/layout/vList4"/>
    <dgm:cxn modelId="{A266AA50-282F-4419-8CE9-100823EB0A00}" type="presParOf" srcId="{97004317-A0AD-4A32-A38D-4E07D6676568}" destId="{AA639E15-10B4-4C00-8531-7354A08115AC}"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Lst>
  <dgm:cxnLst>
    <dgm:cxn modelId="{3C6C5E7B-6F40-4177-BD19-01B58846094B}" type="presOf" srcId="{66D464AB-1798-43D2-9EF5-BA90C1A5EF17}" destId="{F10BBD7C-8A70-42BE-9BC1-714327879F22}" srcOrd="0" destOrd="0" presId="urn:microsoft.com/office/officeart/2005/8/layout/vList5"/>
  </dgm:cxnLst>
  <dgm:bg/>
  <dgm:whole/>
</dgm:dataModel>
</file>

<file path=ppt/diagrams/data21.xml><?xml version="1.0" encoding="utf-8"?>
<dgm:dataModel xmlns:dgm="http://schemas.openxmlformats.org/drawingml/2006/diagram" xmlns:a="http://schemas.openxmlformats.org/drawingml/2006/main">
  <dgm:ptLst>
    <dgm:pt modelId="{88ECF8CA-90E1-489B-822B-43773D5A68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096E828C-D248-4330-B7FE-3B36DAF71D96}">
      <dgm:prSet phldrT="[Texto]"/>
      <dgm:spPr>
        <a:solidFill>
          <a:schemeClr val="bg1">
            <a:lumMod val="50000"/>
          </a:schemeClr>
        </a:solidFill>
      </dgm:spPr>
      <dgm:t>
        <a:bodyPr/>
        <a:lstStyle/>
        <a:p>
          <a:r>
            <a:rPr lang="es-ES" dirty="0" smtClean="0"/>
            <a:t>Destinar fondos bienes o servicios</a:t>
          </a:r>
          <a:endParaRPr lang="es-MX" dirty="0"/>
        </a:p>
      </dgm:t>
    </dgm:pt>
    <dgm:pt modelId="{F9FF0C0E-15B0-485B-BEEA-B63CCE9CB4EF}" type="parTrans" cxnId="{AE0ED886-E25D-46D9-9E1C-143FE913110B}">
      <dgm:prSet/>
      <dgm:spPr/>
      <dgm:t>
        <a:bodyPr/>
        <a:lstStyle/>
        <a:p>
          <a:endParaRPr lang="es-MX"/>
        </a:p>
      </dgm:t>
    </dgm:pt>
    <dgm:pt modelId="{1FFAEAD6-CFC4-463F-BE35-B6A92D60947C}" type="sibTrans" cxnId="{AE0ED886-E25D-46D9-9E1C-143FE913110B}">
      <dgm:prSet/>
      <dgm:spPr/>
      <dgm:t>
        <a:bodyPr/>
        <a:lstStyle/>
        <a:p>
          <a:endParaRPr lang="es-MX"/>
        </a:p>
      </dgm:t>
    </dgm:pt>
    <dgm:pt modelId="{3493FA09-5453-4F3E-BBBD-1E64A6467A9E}">
      <dgm:prSet phldrT="[Texto]"/>
      <dgm:spPr>
        <a:solidFill>
          <a:schemeClr val="bg1">
            <a:lumMod val="75000"/>
          </a:schemeClr>
        </a:solidFill>
      </dgm:spPr>
      <dgm:t>
        <a:bodyPr/>
        <a:lstStyle/>
        <a:p>
          <a:r>
            <a:rPr lang="es-ES" dirty="0" smtClean="0"/>
            <a:t>Proporcionar apoyo a través de los subordinados</a:t>
          </a:r>
          <a:endParaRPr lang="es-MX" dirty="0"/>
        </a:p>
      </dgm:t>
    </dgm:pt>
    <dgm:pt modelId="{DBB581C8-E0B1-4D34-9151-ED8E14A6D8C1}" type="parTrans" cxnId="{8B7BF621-6A03-45D3-9AB6-2603C3FA33D5}">
      <dgm:prSet/>
      <dgm:spPr/>
      <dgm:t>
        <a:bodyPr/>
        <a:lstStyle/>
        <a:p>
          <a:endParaRPr lang="es-MX"/>
        </a:p>
      </dgm:t>
    </dgm:pt>
    <dgm:pt modelId="{3ECFB0BA-2472-4545-B44B-807C230FDFD8}" type="sibTrans" cxnId="{8B7BF621-6A03-45D3-9AB6-2603C3FA33D5}">
      <dgm:prSet/>
      <dgm:spPr/>
      <dgm:t>
        <a:bodyPr/>
        <a:lstStyle/>
        <a:p>
          <a:endParaRPr lang="es-MX"/>
        </a:p>
      </dgm:t>
    </dgm:pt>
    <dgm:pt modelId="{43B55E85-D537-4A48-88FF-91DE753692DE}">
      <dgm:prSet/>
      <dgm:spPr>
        <a:solidFill>
          <a:schemeClr val="bg1">
            <a:lumMod val="50000"/>
          </a:schemeClr>
        </a:solidFill>
      </dgm:spPr>
      <dgm:t>
        <a:bodyPr/>
        <a:lstStyle/>
        <a:p>
          <a:r>
            <a:rPr lang="es-ES" dirty="0" smtClean="0"/>
            <a:t>Obligar a los subordinados</a:t>
          </a:r>
          <a:endParaRPr lang="es-MX" dirty="0"/>
        </a:p>
      </dgm:t>
    </dgm:pt>
    <dgm:pt modelId="{A5E21773-F71E-4410-A08E-D897ECA924F2}" type="parTrans" cxnId="{86087117-CA17-4F29-86F3-E6B38FF7E456}">
      <dgm:prSet/>
      <dgm:spPr/>
      <dgm:t>
        <a:bodyPr/>
        <a:lstStyle/>
        <a:p>
          <a:endParaRPr lang="es-MX"/>
        </a:p>
      </dgm:t>
    </dgm:pt>
    <dgm:pt modelId="{47B5CF3A-F688-49B0-8C82-B17072ED1DA5}" type="sibTrans" cxnId="{86087117-CA17-4F29-86F3-E6B38FF7E456}">
      <dgm:prSet/>
      <dgm:spPr/>
      <dgm:t>
        <a:bodyPr/>
        <a:lstStyle/>
        <a:p>
          <a:endParaRPr lang="es-MX"/>
        </a:p>
      </dgm:t>
    </dgm:pt>
    <dgm:pt modelId="{D0597B39-09DC-40EC-8A0E-1E2D51B44B37}">
      <dgm:prSet/>
      <dgm:spPr>
        <a:solidFill>
          <a:schemeClr val="bg1">
            <a:lumMod val="75000"/>
          </a:schemeClr>
        </a:solidFill>
      </dgm:spPr>
      <dgm:t>
        <a:bodyPr/>
        <a:lstStyle/>
        <a:p>
          <a:r>
            <a:rPr lang="es-ES" dirty="0" smtClean="0"/>
            <a:t>Condicionar la prestación de servicios</a:t>
          </a:r>
          <a:endParaRPr lang="es-MX" dirty="0"/>
        </a:p>
      </dgm:t>
    </dgm:pt>
    <dgm:pt modelId="{60D6AA95-592E-41B3-8C90-6CF0B0886062}" type="parTrans" cxnId="{F1475B0D-8D75-42D4-93FE-BDFD19436145}">
      <dgm:prSet/>
      <dgm:spPr/>
      <dgm:t>
        <a:bodyPr/>
        <a:lstStyle/>
        <a:p>
          <a:endParaRPr lang="es-MX"/>
        </a:p>
      </dgm:t>
    </dgm:pt>
    <dgm:pt modelId="{5FF451C4-85E5-49DE-96D8-9EF5DB77C015}" type="sibTrans" cxnId="{F1475B0D-8D75-42D4-93FE-BDFD19436145}">
      <dgm:prSet/>
      <dgm:spPr/>
      <dgm:t>
        <a:bodyPr/>
        <a:lstStyle/>
        <a:p>
          <a:endParaRPr lang="es-MX"/>
        </a:p>
      </dgm:t>
    </dgm:pt>
    <dgm:pt modelId="{C46402CB-05E4-4787-B5E6-8C68BE5D8498}">
      <dgm:prSet phldrT="[Texto]"/>
      <dgm:spPr>
        <a:solidFill>
          <a:schemeClr val="bg1">
            <a:lumMod val="50000"/>
          </a:schemeClr>
        </a:solidFill>
      </dgm:spPr>
      <dgm:t>
        <a:bodyPr/>
        <a:lstStyle/>
        <a:p>
          <a:r>
            <a:rPr lang="es-ES" dirty="0" smtClean="0"/>
            <a:t>No prestar ayuda a las autoridades electorales</a:t>
          </a:r>
          <a:endParaRPr lang="es-MX" dirty="0"/>
        </a:p>
      </dgm:t>
    </dgm:pt>
    <dgm:pt modelId="{C5FD447A-BBEA-4B9A-B364-966A7B1D1147}" type="parTrans" cxnId="{5BCF5743-D7EF-4E86-8F37-09916718D114}">
      <dgm:prSet/>
      <dgm:spPr/>
      <dgm:t>
        <a:bodyPr/>
        <a:lstStyle/>
        <a:p>
          <a:endParaRPr lang="es-MX"/>
        </a:p>
      </dgm:t>
    </dgm:pt>
    <dgm:pt modelId="{98ED9652-C987-4B4E-A5A3-78A37E507F22}" type="sibTrans" cxnId="{5BCF5743-D7EF-4E86-8F37-09916718D114}">
      <dgm:prSet/>
      <dgm:spPr/>
      <dgm:t>
        <a:bodyPr/>
        <a:lstStyle/>
        <a:p>
          <a:endParaRPr lang="es-MX"/>
        </a:p>
      </dgm:t>
    </dgm:pt>
    <dgm:pt modelId="{A9CC69A5-6E8D-4D36-8BC4-A9866DC16D7D}" type="pres">
      <dgm:prSet presAssocID="{88ECF8CA-90E1-489B-822B-43773D5A686B}" presName="linear" presStyleCnt="0">
        <dgm:presLayoutVars>
          <dgm:animLvl val="lvl"/>
          <dgm:resizeHandles val="exact"/>
        </dgm:presLayoutVars>
      </dgm:prSet>
      <dgm:spPr/>
      <dgm:t>
        <a:bodyPr/>
        <a:lstStyle/>
        <a:p>
          <a:endParaRPr lang="es-MX"/>
        </a:p>
      </dgm:t>
    </dgm:pt>
    <dgm:pt modelId="{F643CE3D-A8AA-4E30-BE55-E89F62FFD3E8}" type="pres">
      <dgm:prSet presAssocID="{43B55E85-D537-4A48-88FF-91DE753692DE}" presName="parentText" presStyleLbl="node1" presStyleIdx="0" presStyleCnt="5">
        <dgm:presLayoutVars>
          <dgm:chMax val="0"/>
          <dgm:bulletEnabled val="1"/>
        </dgm:presLayoutVars>
      </dgm:prSet>
      <dgm:spPr/>
      <dgm:t>
        <a:bodyPr/>
        <a:lstStyle/>
        <a:p>
          <a:endParaRPr lang="es-MX"/>
        </a:p>
      </dgm:t>
    </dgm:pt>
    <dgm:pt modelId="{A62F3F65-2094-4475-AAE8-9FA9E70B18A8}" type="pres">
      <dgm:prSet presAssocID="{47B5CF3A-F688-49B0-8C82-B17072ED1DA5}" presName="spacer" presStyleCnt="0"/>
      <dgm:spPr/>
    </dgm:pt>
    <dgm:pt modelId="{C3880523-0542-4827-A8EB-FDCBDFFED7D8}" type="pres">
      <dgm:prSet presAssocID="{D0597B39-09DC-40EC-8A0E-1E2D51B44B37}" presName="parentText" presStyleLbl="node1" presStyleIdx="1" presStyleCnt="5">
        <dgm:presLayoutVars>
          <dgm:chMax val="0"/>
          <dgm:bulletEnabled val="1"/>
        </dgm:presLayoutVars>
      </dgm:prSet>
      <dgm:spPr/>
      <dgm:t>
        <a:bodyPr/>
        <a:lstStyle/>
        <a:p>
          <a:endParaRPr lang="es-MX"/>
        </a:p>
      </dgm:t>
    </dgm:pt>
    <dgm:pt modelId="{DBFEEEB7-03D4-4CA2-9225-C10DBFF4ABCF}" type="pres">
      <dgm:prSet presAssocID="{5FF451C4-85E5-49DE-96D8-9EF5DB77C015}" presName="spacer" presStyleCnt="0"/>
      <dgm:spPr/>
    </dgm:pt>
    <dgm:pt modelId="{B5765CA4-F6A6-4BB2-8CEF-6B66FCB96354}" type="pres">
      <dgm:prSet presAssocID="{096E828C-D248-4330-B7FE-3B36DAF71D96}" presName="parentText" presStyleLbl="node1" presStyleIdx="2" presStyleCnt="5">
        <dgm:presLayoutVars>
          <dgm:chMax val="0"/>
          <dgm:bulletEnabled val="1"/>
        </dgm:presLayoutVars>
      </dgm:prSet>
      <dgm:spPr/>
      <dgm:t>
        <a:bodyPr/>
        <a:lstStyle/>
        <a:p>
          <a:endParaRPr lang="es-MX"/>
        </a:p>
      </dgm:t>
    </dgm:pt>
    <dgm:pt modelId="{AA652579-E36E-4024-A4D8-410BC9F76C20}" type="pres">
      <dgm:prSet presAssocID="{1FFAEAD6-CFC4-463F-BE35-B6A92D60947C}" presName="spacer" presStyleCnt="0"/>
      <dgm:spPr/>
    </dgm:pt>
    <dgm:pt modelId="{310FC63D-C287-4BBB-9086-6CEE7D332D05}" type="pres">
      <dgm:prSet presAssocID="{3493FA09-5453-4F3E-BBBD-1E64A6467A9E}" presName="parentText" presStyleLbl="node1" presStyleIdx="3" presStyleCnt="5">
        <dgm:presLayoutVars>
          <dgm:chMax val="0"/>
          <dgm:bulletEnabled val="1"/>
        </dgm:presLayoutVars>
      </dgm:prSet>
      <dgm:spPr/>
      <dgm:t>
        <a:bodyPr/>
        <a:lstStyle/>
        <a:p>
          <a:endParaRPr lang="es-MX"/>
        </a:p>
      </dgm:t>
    </dgm:pt>
    <dgm:pt modelId="{13F35DBD-1EA4-483B-BFD8-5B59892F681E}" type="pres">
      <dgm:prSet presAssocID="{3ECFB0BA-2472-4545-B44B-807C230FDFD8}" presName="spacer" presStyleCnt="0"/>
      <dgm:spPr/>
    </dgm:pt>
    <dgm:pt modelId="{995A84AE-58F5-4092-B0DF-3F04A9AC126F}" type="pres">
      <dgm:prSet presAssocID="{C46402CB-05E4-4787-B5E6-8C68BE5D8498}" presName="parentText" presStyleLbl="node1" presStyleIdx="4" presStyleCnt="5">
        <dgm:presLayoutVars>
          <dgm:chMax val="0"/>
          <dgm:bulletEnabled val="1"/>
        </dgm:presLayoutVars>
      </dgm:prSet>
      <dgm:spPr/>
      <dgm:t>
        <a:bodyPr/>
        <a:lstStyle/>
        <a:p>
          <a:endParaRPr lang="es-MX"/>
        </a:p>
      </dgm:t>
    </dgm:pt>
  </dgm:ptLst>
  <dgm:cxnLst>
    <dgm:cxn modelId="{F8A81EA7-5019-4A94-82C5-B09251BDCD55}" type="presOf" srcId="{D0597B39-09DC-40EC-8A0E-1E2D51B44B37}" destId="{C3880523-0542-4827-A8EB-FDCBDFFED7D8}" srcOrd="0" destOrd="0" presId="urn:microsoft.com/office/officeart/2005/8/layout/vList2"/>
    <dgm:cxn modelId="{5BCF5743-D7EF-4E86-8F37-09916718D114}" srcId="{88ECF8CA-90E1-489B-822B-43773D5A686B}" destId="{C46402CB-05E4-4787-B5E6-8C68BE5D8498}" srcOrd="4" destOrd="0" parTransId="{C5FD447A-BBEA-4B9A-B364-966A7B1D1147}" sibTransId="{98ED9652-C987-4B4E-A5A3-78A37E507F22}"/>
    <dgm:cxn modelId="{7FF983C4-C7B7-4601-A42A-5817D7A8F20E}" type="presOf" srcId="{3493FA09-5453-4F3E-BBBD-1E64A6467A9E}" destId="{310FC63D-C287-4BBB-9086-6CEE7D332D05}" srcOrd="0" destOrd="0" presId="urn:microsoft.com/office/officeart/2005/8/layout/vList2"/>
    <dgm:cxn modelId="{F1475B0D-8D75-42D4-93FE-BDFD19436145}" srcId="{88ECF8CA-90E1-489B-822B-43773D5A686B}" destId="{D0597B39-09DC-40EC-8A0E-1E2D51B44B37}" srcOrd="1" destOrd="0" parTransId="{60D6AA95-592E-41B3-8C90-6CF0B0886062}" sibTransId="{5FF451C4-85E5-49DE-96D8-9EF5DB77C015}"/>
    <dgm:cxn modelId="{86087117-CA17-4F29-86F3-E6B38FF7E456}" srcId="{88ECF8CA-90E1-489B-822B-43773D5A686B}" destId="{43B55E85-D537-4A48-88FF-91DE753692DE}" srcOrd="0" destOrd="0" parTransId="{A5E21773-F71E-4410-A08E-D897ECA924F2}" sibTransId="{47B5CF3A-F688-49B0-8C82-B17072ED1DA5}"/>
    <dgm:cxn modelId="{2C6C9AA6-FB4D-406E-A371-D2364CB20F23}" type="presOf" srcId="{43B55E85-D537-4A48-88FF-91DE753692DE}" destId="{F643CE3D-A8AA-4E30-BE55-E89F62FFD3E8}" srcOrd="0" destOrd="0" presId="urn:microsoft.com/office/officeart/2005/8/layout/vList2"/>
    <dgm:cxn modelId="{37AF19D2-D3A8-4F20-AA39-A94001DE9AD4}" type="presOf" srcId="{096E828C-D248-4330-B7FE-3B36DAF71D96}" destId="{B5765CA4-F6A6-4BB2-8CEF-6B66FCB96354}" srcOrd="0" destOrd="0" presId="urn:microsoft.com/office/officeart/2005/8/layout/vList2"/>
    <dgm:cxn modelId="{2FD983DB-DF0C-4558-A1B7-3F0215A57525}" type="presOf" srcId="{C46402CB-05E4-4787-B5E6-8C68BE5D8498}" destId="{995A84AE-58F5-4092-B0DF-3F04A9AC126F}" srcOrd="0" destOrd="0" presId="urn:microsoft.com/office/officeart/2005/8/layout/vList2"/>
    <dgm:cxn modelId="{AE0ED886-E25D-46D9-9E1C-143FE913110B}" srcId="{88ECF8CA-90E1-489B-822B-43773D5A686B}" destId="{096E828C-D248-4330-B7FE-3B36DAF71D96}" srcOrd="2" destOrd="0" parTransId="{F9FF0C0E-15B0-485B-BEEA-B63CCE9CB4EF}" sibTransId="{1FFAEAD6-CFC4-463F-BE35-B6A92D60947C}"/>
    <dgm:cxn modelId="{8B7BF621-6A03-45D3-9AB6-2603C3FA33D5}" srcId="{88ECF8CA-90E1-489B-822B-43773D5A686B}" destId="{3493FA09-5453-4F3E-BBBD-1E64A6467A9E}" srcOrd="3" destOrd="0" parTransId="{DBB581C8-E0B1-4D34-9151-ED8E14A6D8C1}" sibTransId="{3ECFB0BA-2472-4545-B44B-807C230FDFD8}"/>
    <dgm:cxn modelId="{81B288E7-FE04-45F0-BC23-2EEE9D3BB03A}" type="presOf" srcId="{88ECF8CA-90E1-489B-822B-43773D5A686B}" destId="{A9CC69A5-6E8D-4D36-8BC4-A9866DC16D7D}" srcOrd="0" destOrd="0" presId="urn:microsoft.com/office/officeart/2005/8/layout/vList2"/>
    <dgm:cxn modelId="{6D0EF22C-DB49-43AF-B900-94EE738DB7E4}" type="presParOf" srcId="{A9CC69A5-6E8D-4D36-8BC4-A9866DC16D7D}" destId="{F643CE3D-A8AA-4E30-BE55-E89F62FFD3E8}" srcOrd="0" destOrd="0" presId="urn:microsoft.com/office/officeart/2005/8/layout/vList2"/>
    <dgm:cxn modelId="{DB039F33-23FB-42BB-A97D-7F411C00EABF}" type="presParOf" srcId="{A9CC69A5-6E8D-4D36-8BC4-A9866DC16D7D}" destId="{A62F3F65-2094-4475-AAE8-9FA9E70B18A8}" srcOrd="1" destOrd="0" presId="urn:microsoft.com/office/officeart/2005/8/layout/vList2"/>
    <dgm:cxn modelId="{A3533C7F-BF5E-4C8C-930D-1AF4A499A7EE}" type="presParOf" srcId="{A9CC69A5-6E8D-4D36-8BC4-A9866DC16D7D}" destId="{C3880523-0542-4827-A8EB-FDCBDFFED7D8}" srcOrd="2" destOrd="0" presId="urn:microsoft.com/office/officeart/2005/8/layout/vList2"/>
    <dgm:cxn modelId="{A0D1168E-16D8-48BD-A379-FB80800B6113}" type="presParOf" srcId="{A9CC69A5-6E8D-4D36-8BC4-A9866DC16D7D}" destId="{DBFEEEB7-03D4-4CA2-9225-C10DBFF4ABCF}" srcOrd="3" destOrd="0" presId="urn:microsoft.com/office/officeart/2005/8/layout/vList2"/>
    <dgm:cxn modelId="{00FD1E31-C5BE-48B2-A603-6F136AB893E5}" type="presParOf" srcId="{A9CC69A5-6E8D-4D36-8BC4-A9866DC16D7D}" destId="{B5765CA4-F6A6-4BB2-8CEF-6B66FCB96354}" srcOrd="4" destOrd="0" presId="urn:microsoft.com/office/officeart/2005/8/layout/vList2"/>
    <dgm:cxn modelId="{657D3829-B01A-450B-8202-44B8DD00BB66}" type="presParOf" srcId="{A9CC69A5-6E8D-4D36-8BC4-A9866DC16D7D}" destId="{AA652579-E36E-4024-A4D8-410BC9F76C20}" srcOrd="5" destOrd="0" presId="urn:microsoft.com/office/officeart/2005/8/layout/vList2"/>
    <dgm:cxn modelId="{9949DEFD-6A75-4F01-B1F0-FA30489E4FC4}" type="presParOf" srcId="{A9CC69A5-6E8D-4D36-8BC4-A9866DC16D7D}" destId="{310FC63D-C287-4BBB-9086-6CEE7D332D05}" srcOrd="6" destOrd="0" presId="urn:microsoft.com/office/officeart/2005/8/layout/vList2"/>
    <dgm:cxn modelId="{13C6384C-8179-4986-AEC0-A665F514BE7E}" type="presParOf" srcId="{A9CC69A5-6E8D-4D36-8BC4-A9866DC16D7D}" destId="{13F35DBD-1EA4-483B-BFD8-5B59892F681E}" srcOrd="7" destOrd="0" presId="urn:microsoft.com/office/officeart/2005/8/layout/vList2"/>
    <dgm:cxn modelId="{8136DEA8-6BD4-46EA-BA9B-7CCDCC072E9D}" type="presParOf" srcId="{A9CC69A5-6E8D-4D36-8BC4-A9866DC16D7D}" destId="{995A84AE-58F5-4092-B0DF-3F04A9AC126F}"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F1442E7-7F71-4FEF-AACA-F7F17014924B}"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s-MX"/>
        </a:p>
      </dgm:t>
    </dgm:pt>
    <dgm:pt modelId="{F8533513-FC8A-4CD3-A917-4002D0A869A6}">
      <dgm:prSet phldrT="[Texto]" custT="1"/>
      <dgm:spPr>
        <a:solidFill>
          <a:schemeClr val="bg1">
            <a:lumMod val="50000"/>
          </a:schemeClr>
        </a:solidFill>
      </dgm:spPr>
      <dgm:t>
        <a:bodyPr/>
        <a:lstStyle/>
        <a:p>
          <a:r>
            <a:rPr lang="es-ES" sz="3200" b="1" dirty="0" smtClean="0"/>
            <a:t>Honradez</a:t>
          </a:r>
          <a:endParaRPr lang="es-MX" sz="3200" b="1" dirty="0"/>
        </a:p>
      </dgm:t>
    </dgm:pt>
    <dgm:pt modelId="{A98C0670-DA02-49C6-9B2E-FEE3BBB65517}" type="parTrans" cxnId="{05F1CD5D-41DE-437E-B834-5A5B6694B65D}">
      <dgm:prSet/>
      <dgm:spPr/>
      <dgm:t>
        <a:bodyPr/>
        <a:lstStyle/>
        <a:p>
          <a:endParaRPr lang="es-MX" sz="1600"/>
        </a:p>
      </dgm:t>
    </dgm:pt>
    <dgm:pt modelId="{61652E89-F130-4496-A8FF-260824AAF04C}" type="sibTrans" cxnId="{05F1CD5D-41DE-437E-B834-5A5B6694B65D}">
      <dgm:prSet/>
      <dgm:spPr/>
      <dgm:t>
        <a:bodyPr/>
        <a:lstStyle/>
        <a:p>
          <a:endParaRPr lang="es-MX" sz="1600"/>
        </a:p>
      </dgm:t>
    </dgm:pt>
    <dgm:pt modelId="{56AC6389-57C7-442F-A653-526306263C66}">
      <dgm:prSet custT="1"/>
      <dgm:spPr>
        <a:solidFill>
          <a:schemeClr val="bg1">
            <a:lumMod val="75000"/>
          </a:schemeClr>
        </a:solidFill>
      </dgm:spPr>
      <dgm:t>
        <a:bodyPr/>
        <a:lstStyle/>
        <a:p>
          <a:r>
            <a:rPr lang="es-ES" sz="3200" b="1" dirty="0" smtClean="0"/>
            <a:t>Lealtad</a:t>
          </a:r>
          <a:endParaRPr lang="es-MX" sz="3200" b="1" dirty="0"/>
        </a:p>
      </dgm:t>
    </dgm:pt>
    <dgm:pt modelId="{8D5058D2-0000-4C38-BFA2-FDCD4E51ECE2}" type="parTrans" cxnId="{3BABC6FE-9FE3-438F-BDD8-CD17971C0440}">
      <dgm:prSet/>
      <dgm:spPr/>
      <dgm:t>
        <a:bodyPr/>
        <a:lstStyle/>
        <a:p>
          <a:endParaRPr lang="es-MX" sz="1600"/>
        </a:p>
      </dgm:t>
    </dgm:pt>
    <dgm:pt modelId="{473B495E-6296-4C68-9896-9B184F287BCA}" type="sibTrans" cxnId="{3BABC6FE-9FE3-438F-BDD8-CD17971C0440}">
      <dgm:prSet/>
      <dgm:spPr/>
      <dgm:t>
        <a:bodyPr/>
        <a:lstStyle/>
        <a:p>
          <a:endParaRPr lang="es-MX" sz="1600"/>
        </a:p>
      </dgm:t>
    </dgm:pt>
    <dgm:pt modelId="{7B35FC8F-E69C-47C5-A220-7787AE267891}">
      <dgm:prSet custT="1"/>
      <dgm:spPr>
        <a:solidFill>
          <a:schemeClr val="bg1">
            <a:lumMod val="65000"/>
          </a:schemeClr>
        </a:solidFill>
      </dgm:spPr>
      <dgm:t>
        <a:bodyPr/>
        <a:lstStyle/>
        <a:p>
          <a:r>
            <a:rPr lang="es-ES" sz="3200" b="1" dirty="0" smtClean="0"/>
            <a:t>Imparcialidad</a:t>
          </a:r>
          <a:endParaRPr lang="es-MX" sz="3200" b="1" dirty="0"/>
        </a:p>
      </dgm:t>
    </dgm:pt>
    <dgm:pt modelId="{2ADB1B62-ABC5-40F7-BF4D-6A591668F8EC}" type="parTrans" cxnId="{6B637D05-8E54-42EB-80B6-140CF17D7112}">
      <dgm:prSet/>
      <dgm:spPr/>
      <dgm:t>
        <a:bodyPr/>
        <a:lstStyle/>
        <a:p>
          <a:endParaRPr lang="es-MX" sz="1600"/>
        </a:p>
      </dgm:t>
    </dgm:pt>
    <dgm:pt modelId="{3A2ED327-FEAE-4594-8958-D4BC4F4C64EC}" type="sibTrans" cxnId="{6B637D05-8E54-42EB-80B6-140CF17D7112}">
      <dgm:prSet/>
      <dgm:spPr/>
      <dgm:t>
        <a:bodyPr/>
        <a:lstStyle/>
        <a:p>
          <a:endParaRPr lang="es-MX" sz="1600"/>
        </a:p>
      </dgm:t>
    </dgm:pt>
    <dgm:pt modelId="{85297F3C-0B9E-4921-A7D0-3DA7EDB9F7E1}">
      <dgm:prSet phldrT="[Texto]" custT="1"/>
      <dgm:spPr>
        <a:solidFill>
          <a:schemeClr val="bg1">
            <a:lumMod val="50000"/>
          </a:schemeClr>
        </a:solidFill>
      </dgm:spPr>
      <dgm:t>
        <a:bodyPr/>
        <a:lstStyle/>
        <a:p>
          <a:r>
            <a:rPr lang="es-ES" sz="3200" b="1" dirty="0" smtClean="0"/>
            <a:t>Objetividad		</a:t>
          </a:r>
          <a:endParaRPr lang="es-MX" sz="3200" b="1" dirty="0"/>
        </a:p>
      </dgm:t>
    </dgm:pt>
    <dgm:pt modelId="{C99FEFF3-067E-4E44-B093-F79CC0B41440}" type="sibTrans" cxnId="{6E9B502C-709B-4C33-8B98-6A298CAE7FAE}">
      <dgm:prSet/>
      <dgm:spPr/>
      <dgm:t>
        <a:bodyPr/>
        <a:lstStyle/>
        <a:p>
          <a:endParaRPr lang="es-MX" sz="1600"/>
        </a:p>
      </dgm:t>
    </dgm:pt>
    <dgm:pt modelId="{7D258920-6040-4E51-B294-386B3057916E}" type="parTrans" cxnId="{6E9B502C-709B-4C33-8B98-6A298CAE7FAE}">
      <dgm:prSet/>
      <dgm:spPr/>
      <dgm:t>
        <a:bodyPr/>
        <a:lstStyle/>
        <a:p>
          <a:endParaRPr lang="es-MX" sz="1600"/>
        </a:p>
      </dgm:t>
    </dgm:pt>
    <dgm:pt modelId="{4F553F86-0BBC-40C4-96AD-D3293E8C8CF9}" type="pres">
      <dgm:prSet presAssocID="{3F1442E7-7F71-4FEF-AACA-F7F17014924B}" presName="linear" presStyleCnt="0">
        <dgm:presLayoutVars>
          <dgm:animLvl val="lvl"/>
          <dgm:resizeHandles val="exact"/>
        </dgm:presLayoutVars>
      </dgm:prSet>
      <dgm:spPr/>
      <dgm:t>
        <a:bodyPr/>
        <a:lstStyle/>
        <a:p>
          <a:endParaRPr lang="es-MX"/>
        </a:p>
      </dgm:t>
    </dgm:pt>
    <dgm:pt modelId="{668E1403-8566-4224-BA75-8CBA987AA4E4}" type="pres">
      <dgm:prSet presAssocID="{85297F3C-0B9E-4921-A7D0-3DA7EDB9F7E1}" presName="parentText" presStyleLbl="node1" presStyleIdx="0" presStyleCnt="4" custLinFactNeighborY="65565">
        <dgm:presLayoutVars>
          <dgm:chMax val="0"/>
          <dgm:bulletEnabled val="1"/>
        </dgm:presLayoutVars>
      </dgm:prSet>
      <dgm:spPr/>
      <dgm:t>
        <a:bodyPr/>
        <a:lstStyle/>
        <a:p>
          <a:endParaRPr lang="es-MX"/>
        </a:p>
      </dgm:t>
    </dgm:pt>
    <dgm:pt modelId="{299D73F7-FBC9-44F4-AC41-3B04EAC6E7FE}" type="pres">
      <dgm:prSet presAssocID="{C99FEFF3-067E-4E44-B093-F79CC0B41440}" presName="spacer" presStyleCnt="0"/>
      <dgm:spPr/>
    </dgm:pt>
    <dgm:pt modelId="{1E79654B-E052-475E-BF0C-767CF59155F0}" type="pres">
      <dgm:prSet presAssocID="{56AC6389-57C7-442F-A653-526306263C66}" presName="parentText" presStyleLbl="node1" presStyleIdx="1" presStyleCnt="4" custLinFactNeighborY="25788">
        <dgm:presLayoutVars>
          <dgm:chMax val="0"/>
          <dgm:bulletEnabled val="1"/>
        </dgm:presLayoutVars>
      </dgm:prSet>
      <dgm:spPr/>
      <dgm:t>
        <a:bodyPr/>
        <a:lstStyle/>
        <a:p>
          <a:endParaRPr lang="es-MX"/>
        </a:p>
      </dgm:t>
    </dgm:pt>
    <dgm:pt modelId="{627CDDFA-B160-472B-B865-29F6F16F0016}" type="pres">
      <dgm:prSet presAssocID="{473B495E-6296-4C68-9896-9B184F287BCA}" presName="spacer" presStyleCnt="0"/>
      <dgm:spPr/>
    </dgm:pt>
    <dgm:pt modelId="{31A1FE71-2EA0-4BDF-B6AA-B74E11256B49}" type="pres">
      <dgm:prSet presAssocID="{7B35FC8F-E69C-47C5-A220-7787AE267891}" presName="parentText" presStyleLbl="node1" presStyleIdx="2" presStyleCnt="4">
        <dgm:presLayoutVars>
          <dgm:chMax val="0"/>
          <dgm:bulletEnabled val="1"/>
        </dgm:presLayoutVars>
      </dgm:prSet>
      <dgm:spPr/>
      <dgm:t>
        <a:bodyPr/>
        <a:lstStyle/>
        <a:p>
          <a:endParaRPr lang="es-MX"/>
        </a:p>
      </dgm:t>
    </dgm:pt>
    <dgm:pt modelId="{9D39F5D6-53A1-4347-8E52-A9BEF118DF47}" type="pres">
      <dgm:prSet presAssocID="{3A2ED327-FEAE-4594-8958-D4BC4F4C64EC}" presName="spacer" presStyleCnt="0"/>
      <dgm:spPr/>
    </dgm:pt>
    <dgm:pt modelId="{3179E280-C4BD-46A5-8EA0-D3AECBC16902}" type="pres">
      <dgm:prSet presAssocID="{F8533513-FC8A-4CD3-A917-4002D0A869A6}" presName="parentText" presStyleLbl="node1" presStyleIdx="3" presStyleCnt="4">
        <dgm:presLayoutVars>
          <dgm:chMax val="0"/>
          <dgm:bulletEnabled val="1"/>
        </dgm:presLayoutVars>
      </dgm:prSet>
      <dgm:spPr/>
      <dgm:t>
        <a:bodyPr/>
        <a:lstStyle/>
        <a:p>
          <a:endParaRPr lang="es-MX"/>
        </a:p>
      </dgm:t>
    </dgm:pt>
  </dgm:ptLst>
  <dgm:cxnLst>
    <dgm:cxn modelId="{3BABC6FE-9FE3-438F-BDD8-CD17971C0440}" srcId="{3F1442E7-7F71-4FEF-AACA-F7F17014924B}" destId="{56AC6389-57C7-442F-A653-526306263C66}" srcOrd="1" destOrd="0" parTransId="{8D5058D2-0000-4C38-BFA2-FDCD4E51ECE2}" sibTransId="{473B495E-6296-4C68-9896-9B184F287BCA}"/>
    <dgm:cxn modelId="{6E9B502C-709B-4C33-8B98-6A298CAE7FAE}" srcId="{3F1442E7-7F71-4FEF-AACA-F7F17014924B}" destId="{85297F3C-0B9E-4921-A7D0-3DA7EDB9F7E1}" srcOrd="0" destOrd="0" parTransId="{7D258920-6040-4E51-B294-386B3057916E}" sibTransId="{C99FEFF3-067E-4E44-B093-F79CC0B41440}"/>
    <dgm:cxn modelId="{7599DBC1-CA7D-4A3A-A308-76AFEB1499E9}" type="presOf" srcId="{F8533513-FC8A-4CD3-A917-4002D0A869A6}" destId="{3179E280-C4BD-46A5-8EA0-D3AECBC16902}" srcOrd="0" destOrd="0" presId="urn:microsoft.com/office/officeart/2005/8/layout/vList2"/>
    <dgm:cxn modelId="{96A909CC-C75B-4F55-858C-B871DE0FE0F0}" type="presOf" srcId="{7B35FC8F-E69C-47C5-A220-7787AE267891}" destId="{31A1FE71-2EA0-4BDF-B6AA-B74E11256B49}" srcOrd="0" destOrd="0" presId="urn:microsoft.com/office/officeart/2005/8/layout/vList2"/>
    <dgm:cxn modelId="{399B4153-759F-45A1-87A8-9DEF4D62EEAB}" type="presOf" srcId="{56AC6389-57C7-442F-A653-526306263C66}" destId="{1E79654B-E052-475E-BF0C-767CF59155F0}" srcOrd="0" destOrd="0" presId="urn:microsoft.com/office/officeart/2005/8/layout/vList2"/>
    <dgm:cxn modelId="{623318B1-D711-4805-A46C-CB6351CDECA0}" type="presOf" srcId="{85297F3C-0B9E-4921-A7D0-3DA7EDB9F7E1}" destId="{668E1403-8566-4224-BA75-8CBA987AA4E4}" srcOrd="0" destOrd="0" presId="urn:microsoft.com/office/officeart/2005/8/layout/vList2"/>
    <dgm:cxn modelId="{6B637D05-8E54-42EB-80B6-140CF17D7112}" srcId="{3F1442E7-7F71-4FEF-AACA-F7F17014924B}" destId="{7B35FC8F-E69C-47C5-A220-7787AE267891}" srcOrd="2" destOrd="0" parTransId="{2ADB1B62-ABC5-40F7-BF4D-6A591668F8EC}" sibTransId="{3A2ED327-FEAE-4594-8958-D4BC4F4C64EC}"/>
    <dgm:cxn modelId="{9F0A589E-7489-41E1-A3B0-B1EC04F2F754}" type="presOf" srcId="{3F1442E7-7F71-4FEF-AACA-F7F17014924B}" destId="{4F553F86-0BBC-40C4-96AD-D3293E8C8CF9}" srcOrd="0" destOrd="0" presId="urn:microsoft.com/office/officeart/2005/8/layout/vList2"/>
    <dgm:cxn modelId="{05F1CD5D-41DE-437E-B834-5A5B6694B65D}" srcId="{3F1442E7-7F71-4FEF-AACA-F7F17014924B}" destId="{F8533513-FC8A-4CD3-A917-4002D0A869A6}" srcOrd="3" destOrd="0" parTransId="{A98C0670-DA02-49C6-9B2E-FEE3BBB65517}" sibTransId="{61652E89-F130-4496-A8FF-260824AAF04C}"/>
    <dgm:cxn modelId="{891D7092-3A5C-4AB6-8182-9D133175E135}" type="presParOf" srcId="{4F553F86-0BBC-40C4-96AD-D3293E8C8CF9}" destId="{668E1403-8566-4224-BA75-8CBA987AA4E4}" srcOrd="0" destOrd="0" presId="urn:microsoft.com/office/officeart/2005/8/layout/vList2"/>
    <dgm:cxn modelId="{B6A24188-3314-47C5-A330-ADFD138CD486}" type="presParOf" srcId="{4F553F86-0BBC-40C4-96AD-D3293E8C8CF9}" destId="{299D73F7-FBC9-44F4-AC41-3B04EAC6E7FE}" srcOrd="1" destOrd="0" presId="urn:microsoft.com/office/officeart/2005/8/layout/vList2"/>
    <dgm:cxn modelId="{FA1079A7-2F39-4F89-8DBE-0A62E7FA38D3}" type="presParOf" srcId="{4F553F86-0BBC-40C4-96AD-D3293E8C8CF9}" destId="{1E79654B-E052-475E-BF0C-767CF59155F0}" srcOrd="2" destOrd="0" presId="urn:microsoft.com/office/officeart/2005/8/layout/vList2"/>
    <dgm:cxn modelId="{A006B25C-5289-4357-9C3C-B9A37FC5C73C}" type="presParOf" srcId="{4F553F86-0BBC-40C4-96AD-D3293E8C8CF9}" destId="{627CDDFA-B160-472B-B865-29F6F16F0016}" srcOrd="3" destOrd="0" presId="urn:microsoft.com/office/officeart/2005/8/layout/vList2"/>
    <dgm:cxn modelId="{6024B138-6DE5-42BD-A488-49C5D93DB22E}" type="presParOf" srcId="{4F553F86-0BBC-40C4-96AD-D3293E8C8CF9}" destId="{31A1FE71-2EA0-4BDF-B6AA-B74E11256B49}" srcOrd="4" destOrd="0" presId="urn:microsoft.com/office/officeart/2005/8/layout/vList2"/>
    <dgm:cxn modelId="{0CF85E24-59CD-47A3-84C4-950FAFE875D6}" type="presParOf" srcId="{4F553F86-0BBC-40C4-96AD-D3293E8C8CF9}" destId="{9D39F5D6-53A1-4347-8E52-A9BEF118DF47}" srcOrd="5" destOrd="0" presId="urn:microsoft.com/office/officeart/2005/8/layout/vList2"/>
    <dgm:cxn modelId="{5E3F0428-7A18-4FDB-BBC0-E4B7425844B2}" type="presParOf" srcId="{4F553F86-0BBC-40C4-96AD-D3293E8C8CF9}" destId="{3179E280-C4BD-46A5-8EA0-D3AECBC16902}"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F1442E7-7F71-4FEF-AACA-F7F17014924B}"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s-MX"/>
        </a:p>
      </dgm:t>
    </dgm:pt>
    <dgm:pt modelId="{F8533513-FC8A-4CD3-A917-4002D0A869A6}">
      <dgm:prSet phldrT="[Texto]"/>
      <dgm:spPr>
        <a:solidFill>
          <a:schemeClr val="bg1">
            <a:lumMod val="50000"/>
          </a:schemeClr>
        </a:solidFill>
      </dgm:spPr>
      <dgm:t>
        <a:bodyPr/>
        <a:lstStyle/>
        <a:p>
          <a:r>
            <a:rPr lang="es-ES" b="1" dirty="0" smtClean="0"/>
            <a:t>Inhabilitación temporal para ejercer cargos públicos</a:t>
          </a:r>
          <a:endParaRPr lang="es-MX" b="1" dirty="0"/>
        </a:p>
      </dgm:t>
    </dgm:pt>
    <dgm:pt modelId="{A98C0670-DA02-49C6-9B2E-FEE3BBB65517}" type="parTrans" cxnId="{05F1CD5D-41DE-437E-B834-5A5B6694B65D}">
      <dgm:prSet/>
      <dgm:spPr/>
      <dgm:t>
        <a:bodyPr/>
        <a:lstStyle/>
        <a:p>
          <a:endParaRPr lang="es-MX"/>
        </a:p>
      </dgm:t>
    </dgm:pt>
    <dgm:pt modelId="{61652E89-F130-4496-A8FF-260824AAF04C}" type="sibTrans" cxnId="{05F1CD5D-41DE-437E-B834-5A5B6694B65D}">
      <dgm:prSet/>
      <dgm:spPr/>
      <dgm:t>
        <a:bodyPr/>
        <a:lstStyle/>
        <a:p>
          <a:endParaRPr lang="es-MX"/>
        </a:p>
      </dgm:t>
    </dgm:pt>
    <dgm:pt modelId="{56AC6389-57C7-442F-A653-526306263C66}">
      <dgm:prSet/>
      <dgm:spPr>
        <a:solidFill>
          <a:schemeClr val="bg1">
            <a:lumMod val="50000"/>
          </a:schemeClr>
        </a:solidFill>
      </dgm:spPr>
      <dgm:t>
        <a:bodyPr/>
        <a:lstStyle/>
        <a:p>
          <a:r>
            <a:rPr lang="es-ES" b="1" dirty="0" smtClean="0"/>
            <a:t>Amonestación privada o pública</a:t>
          </a:r>
          <a:endParaRPr lang="es-MX" b="1" dirty="0"/>
        </a:p>
      </dgm:t>
    </dgm:pt>
    <dgm:pt modelId="{8D5058D2-0000-4C38-BFA2-FDCD4E51ECE2}" type="parTrans" cxnId="{3BABC6FE-9FE3-438F-BDD8-CD17971C0440}">
      <dgm:prSet/>
      <dgm:spPr/>
      <dgm:t>
        <a:bodyPr/>
        <a:lstStyle/>
        <a:p>
          <a:endParaRPr lang="es-MX"/>
        </a:p>
      </dgm:t>
    </dgm:pt>
    <dgm:pt modelId="{473B495E-6296-4C68-9896-9B184F287BCA}" type="sibTrans" cxnId="{3BABC6FE-9FE3-438F-BDD8-CD17971C0440}">
      <dgm:prSet/>
      <dgm:spPr/>
      <dgm:t>
        <a:bodyPr/>
        <a:lstStyle/>
        <a:p>
          <a:endParaRPr lang="es-MX"/>
        </a:p>
      </dgm:t>
    </dgm:pt>
    <dgm:pt modelId="{7B35FC8F-E69C-47C5-A220-7787AE267891}">
      <dgm:prSet/>
      <dgm:spPr>
        <a:solidFill>
          <a:schemeClr val="bg1">
            <a:lumMod val="50000"/>
          </a:schemeClr>
        </a:solidFill>
      </dgm:spPr>
      <dgm:t>
        <a:bodyPr/>
        <a:lstStyle/>
        <a:p>
          <a:r>
            <a:rPr lang="es-ES" b="1" dirty="0" smtClean="0"/>
            <a:t>Destitución del puesto </a:t>
          </a:r>
          <a:endParaRPr lang="es-MX" b="1" dirty="0"/>
        </a:p>
      </dgm:t>
    </dgm:pt>
    <dgm:pt modelId="{2ADB1B62-ABC5-40F7-BF4D-6A591668F8EC}" type="parTrans" cxnId="{6B637D05-8E54-42EB-80B6-140CF17D7112}">
      <dgm:prSet/>
      <dgm:spPr/>
      <dgm:t>
        <a:bodyPr/>
        <a:lstStyle/>
        <a:p>
          <a:endParaRPr lang="es-MX"/>
        </a:p>
      </dgm:t>
    </dgm:pt>
    <dgm:pt modelId="{3A2ED327-FEAE-4594-8958-D4BC4F4C64EC}" type="sibTrans" cxnId="{6B637D05-8E54-42EB-80B6-140CF17D7112}">
      <dgm:prSet/>
      <dgm:spPr/>
      <dgm:t>
        <a:bodyPr/>
        <a:lstStyle/>
        <a:p>
          <a:endParaRPr lang="es-MX"/>
        </a:p>
      </dgm:t>
    </dgm:pt>
    <dgm:pt modelId="{97C72093-80A1-4008-9E89-F7A11CFA5803}">
      <dgm:prSet/>
      <dgm:spPr>
        <a:solidFill>
          <a:schemeClr val="bg1">
            <a:lumMod val="65000"/>
          </a:schemeClr>
        </a:solidFill>
      </dgm:spPr>
      <dgm:t>
        <a:bodyPr/>
        <a:lstStyle/>
        <a:p>
          <a:r>
            <a:rPr lang="es-ES" b="1" dirty="0" smtClean="0"/>
            <a:t>Sanción económica</a:t>
          </a:r>
          <a:endParaRPr lang="es-MX" b="1" dirty="0"/>
        </a:p>
      </dgm:t>
    </dgm:pt>
    <dgm:pt modelId="{D6EDC784-6C1B-4D8B-8E38-DAB214315BBB}" type="parTrans" cxnId="{C11C39E7-85DA-40A5-853D-89095845944D}">
      <dgm:prSet/>
      <dgm:spPr/>
      <dgm:t>
        <a:bodyPr/>
        <a:lstStyle/>
        <a:p>
          <a:endParaRPr lang="es-MX"/>
        </a:p>
      </dgm:t>
    </dgm:pt>
    <dgm:pt modelId="{85BE4645-2B16-4413-88E4-F7B8ACEF7C6A}" type="sibTrans" cxnId="{C11C39E7-85DA-40A5-853D-89095845944D}">
      <dgm:prSet/>
      <dgm:spPr/>
      <dgm:t>
        <a:bodyPr/>
        <a:lstStyle/>
        <a:p>
          <a:endParaRPr lang="es-MX"/>
        </a:p>
      </dgm:t>
    </dgm:pt>
    <dgm:pt modelId="{CB979265-111E-43A7-996D-05297BBB4817}">
      <dgm:prSet/>
      <dgm:spPr>
        <a:solidFill>
          <a:schemeClr val="bg1">
            <a:lumMod val="65000"/>
          </a:schemeClr>
        </a:solidFill>
      </dgm:spPr>
      <dgm:t>
        <a:bodyPr/>
        <a:lstStyle/>
        <a:p>
          <a:r>
            <a:rPr lang="es-ES" b="1" dirty="0" smtClean="0"/>
            <a:t>Suspensión </a:t>
          </a:r>
          <a:r>
            <a:rPr lang="es-ES" dirty="0" smtClean="0"/>
            <a:t>	</a:t>
          </a:r>
          <a:endParaRPr lang="es-MX" dirty="0"/>
        </a:p>
      </dgm:t>
    </dgm:pt>
    <dgm:pt modelId="{716A92D4-2161-4387-BFBF-EB394E0E04B2}" type="parTrans" cxnId="{6FF4F02A-7649-4945-BAA5-BC246B5B96BD}">
      <dgm:prSet/>
      <dgm:spPr/>
      <dgm:t>
        <a:bodyPr/>
        <a:lstStyle/>
        <a:p>
          <a:endParaRPr lang="es-MX"/>
        </a:p>
      </dgm:t>
    </dgm:pt>
    <dgm:pt modelId="{F5B22657-9326-40E7-AC07-9724FD62DF42}" type="sibTrans" cxnId="{6FF4F02A-7649-4945-BAA5-BC246B5B96BD}">
      <dgm:prSet/>
      <dgm:spPr/>
      <dgm:t>
        <a:bodyPr/>
        <a:lstStyle/>
        <a:p>
          <a:endParaRPr lang="es-MX"/>
        </a:p>
      </dgm:t>
    </dgm:pt>
    <dgm:pt modelId="{4F553F86-0BBC-40C4-96AD-D3293E8C8CF9}" type="pres">
      <dgm:prSet presAssocID="{3F1442E7-7F71-4FEF-AACA-F7F17014924B}" presName="linear" presStyleCnt="0">
        <dgm:presLayoutVars>
          <dgm:animLvl val="lvl"/>
          <dgm:resizeHandles val="exact"/>
        </dgm:presLayoutVars>
      </dgm:prSet>
      <dgm:spPr/>
      <dgm:t>
        <a:bodyPr/>
        <a:lstStyle/>
        <a:p>
          <a:endParaRPr lang="es-MX"/>
        </a:p>
      </dgm:t>
    </dgm:pt>
    <dgm:pt modelId="{1E79654B-E052-475E-BF0C-767CF59155F0}" type="pres">
      <dgm:prSet presAssocID="{56AC6389-57C7-442F-A653-526306263C66}" presName="parentText" presStyleLbl="node1" presStyleIdx="0" presStyleCnt="5" custLinFactNeighborY="-51675">
        <dgm:presLayoutVars>
          <dgm:chMax val="0"/>
          <dgm:bulletEnabled val="1"/>
        </dgm:presLayoutVars>
      </dgm:prSet>
      <dgm:spPr/>
      <dgm:t>
        <a:bodyPr/>
        <a:lstStyle/>
        <a:p>
          <a:endParaRPr lang="es-MX"/>
        </a:p>
      </dgm:t>
    </dgm:pt>
    <dgm:pt modelId="{627CDDFA-B160-472B-B865-29F6F16F0016}" type="pres">
      <dgm:prSet presAssocID="{473B495E-6296-4C68-9896-9B184F287BCA}" presName="spacer" presStyleCnt="0"/>
      <dgm:spPr/>
    </dgm:pt>
    <dgm:pt modelId="{162D1726-5AAE-4DD2-8726-8395A242682B}" type="pres">
      <dgm:prSet presAssocID="{CB979265-111E-43A7-996D-05297BBB4817}" presName="parentText" presStyleLbl="node1" presStyleIdx="1" presStyleCnt="5">
        <dgm:presLayoutVars>
          <dgm:chMax val="0"/>
          <dgm:bulletEnabled val="1"/>
        </dgm:presLayoutVars>
      </dgm:prSet>
      <dgm:spPr/>
      <dgm:t>
        <a:bodyPr/>
        <a:lstStyle/>
        <a:p>
          <a:endParaRPr lang="es-MX"/>
        </a:p>
      </dgm:t>
    </dgm:pt>
    <dgm:pt modelId="{A8D63033-65CD-4E99-8164-D4A6A205BD3B}" type="pres">
      <dgm:prSet presAssocID="{F5B22657-9326-40E7-AC07-9724FD62DF42}" presName="spacer" presStyleCnt="0"/>
      <dgm:spPr/>
    </dgm:pt>
    <dgm:pt modelId="{31A1FE71-2EA0-4BDF-B6AA-B74E11256B49}" type="pres">
      <dgm:prSet presAssocID="{7B35FC8F-E69C-47C5-A220-7787AE267891}" presName="parentText" presStyleLbl="node1" presStyleIdx="2" presStyleCnt="5">
        <dgm:presLayoutVars>
          <dgm:chMax val="0"/>
          <dgm:bulletEnabled val="1"/>
        </dgm:presLayoutVars>
      </dgm:prSet>
      <dgm:spPr/>
      <dgm:t>
        <a:bodyPr/>
        <a:lstStyle/>
        <a:p>
          <a:endParaRPr lang="es-MX"/>
        </a:p>
      </dgm:t>
    </dgm:pt>
    <dgm:pt modelId="{9D39F5D6-53A1-4347-8E52-A9BEF118DF47}" type="pres">
      <dgm:prSet presAssocID="{3A2ED327-FEAE-4594-8958-D4BC4F4C64EC}" presName="spacer" presStyleCnt="0"/>
      <dgm:spPr/>
    </dgm:pt>
    <dgm:pt modelId="{0EDA63FA-64A0-4A9A-ABBB-7A8812EF40B0}" type="pres">
      <dgm:prSet presAssocID="{97C72093-80A1-4008-9E89-F7A11CFA5803}" presName="parentText" presStyleLbl="node1" presStyleIdx="3" presStyleCnt="5" custLinFactNeighborX="-19097" custLinFactNeighborY="24377">
        <dgm:presLayoutVars>
          <dgm:chMax val="0"/>
          <dgm:bulletEnabled val="1"/>
        </dgm:presLayoutVars>
      </dgm:prSet>
      <dgm:spPr/>
      <dgm:t>
        <a:bodyPr/>
        <a:lstStyle/>
        <a:p>
          <a:endParaRPr lang="es-MX"/>
        </a:p>
      </dgm:t>
    </dgm:pt>
    <dgm:pt modelId="{34506EFF-7244-407F-8635-54B0AA9DB184}" type="pres">
      <dgm:prSet presAssocID="{85BE4645-2B16-4413-88E4-F7B8ACEF7C6A}" presName="spacer" presStyleCnt="0"/>
      <dgm:spPr/>
    </dgm:pt>
    <dgm:pt modelId="{3179E280-C4BD-46A5-8EA0-D3AECBC16902}" type="pres">
      <dgm:prSet presAssocID="{F8533513-FC8A-4CD3-A917-4002D0A869A6}" presName="parentText" presStyleLbl="node1" presStyleIdx="4" presStyleCnt="5">
        <dgm:presLayoutVars>
          <dgm:chMax val="0"/>
          <dgm:bulletEnabled val="1"/>
        </dgm:presLayoutVars>
      </dgm:prSet>
      <dgm:spPr/>
      <dgm:t>
        <a:bodyPr/>
        <a:lstStyle/>
        <a:p>
          <a:endParaRPr lang="es-MX"/>
        </a:p>
      </dgm:t>
    </dgm:pt>
  </dgm:ptLst>
  <dgm:cxnLst>
    <dgm:cxn modelId="{C11C39E7-85DA-40A5-853D-89095845944D}" srcId="{3F1442E7-7F71-4FEF-AACA-F7F17014924B}" destId="{97C72093-80A1-4008-9E89-F7A11CFA5803}" srcOrd="3" destOrd="0" parTransId="{D6EDC784-6C1B-4D8B-8E38-DAB214315BBB}" sibTransId="{85BE4645-2B16-4413-88E4-F7B8ACEF7C6A}"/>
    <dgm:cxn modelId="{D8E21BDB-AE95-469D-BF0D-365A262E8B84}" type="presOf" srcId="{F8533513-FC8A-4CD3-A917-4002D0A869A6}" destId="{3179E280-C4BD-46A5-8EA0-D3AECBC16902}" srcOrd="0" destOrd="0" presId="urn:microsoft.com/office/officeart/2005/8/layout/vList2"/>
    <dgm:cxn modelId="{3BABC6FE-9FE3-438F-BDD8-CD17971C0440}" srcId="{3F1442E7-7F71-4FEF-AACA-F7F17014924B}" destId="{56AC6389-57C7-442F-A653-526306263C66}" srcOrd="0" destOrd="0" parTransId="{8D5058D2-0000-4C38-BFA2-FDCD4E51ECE2}" sibTransId="{473B495E-6296-4C68-9896-9B184F287BCA}"/>
    <dgm:cxn modelId="{27A2B2BB-EBDD-4FDA-8816-6BD7A9B4260B}" type="presOf" srcId="{3F1442E7-7F71-4FEF-AACA-F7F17014924B}" destId="{4F553F86-0BBC-40C4-96AD-D3293E8C8CF9}" srcOrd="0" destOrd="0" presId="urn:microsoft.com/office/officeart/2005/8/layout/vList2"/>
    <dgm:cxn modelId="{76924CCF-C6F2-4F49-AFB2-75175EF114A8}" type="presOf" srcId="{CB979265-111E-43A7-996D-05297BBB4817}" destId="{162D1726-5AAE-4DD2-8726-8395A242682B}" srcOrd="0" destOrd="0" presId="urn:microsoft.com/office/officeart/2005/8/layout/vList2"/>
    <dgm:cxn modelId="{080BAD7B-975B-41D5-A2CA-8ED8D686C740}" type="presOf" srcId="{97C72093-80A1-4008-9E89-F7A11CFA5803}" destId="{0EDA63FA-64A0-4A9A-ABBB-7A8812EF40B0}" srcOrd="0" destOrd="0" presId="urn:microsoft.com/office/officeart/2005/8/layout/vList2"/>
    <dgm:cxn modelId="{4558E43A-1143-48C3-B7DD-5666FC4EDEAD}" type="presOf" srcId="{56AC6389-57C7-442F-A653-526306263C66}" destId="{1E79654B-E052-475E-BF0C-767CF59155F0}" srcOrd="0" destOrd="0" presId="urn:microsoft.com/office/officeart/2005/8/layout/vList2"/>
    <dgm:cxn modelId="{38E798E2-4018-411B-83E0-E04846D9A5F7}" type="presOf" srcId="{7B35FC8F-E69C-47C5-A220-7787AE267891}" destId="{31A1FE71-2EA0-4BDF-B6AA-B74E11256B49}" srcOrd="0" destOrd="0" presId="urn:microsoft.com/office/officeart/2005/8/layout/vList2"/>
    <dgm:cxn modelId="{6B637D05-8E54-42EB-80B6-140CF17D7112}" srcId="{3F1442E7-7F71-4FEF-AACA-F7F17014924B}" destId="{7B35FC8F-E69C-47C5-A220-7787AE267891}" srcOrd="2" destOrd="0" parTransId="{2ADB1B62-ABC5-40F7-BF4D-6A591668F8EC}" sibTransId="{3A2ED327-FEAE-4594-8958-D4BC4F4C64EC}"/>
    <dgm:cxn modelId="{6FF4F02A-7649-4945-BAA5-BC246B5B96BD}" srcId="{3F1442E7-7F71-4FEF-AACA-F7F17014924B}" destId="{CB979265-111E-43A7-996D-05297BBB4817}" srcOrd="1" destOrd="0" parTransId="{716A92D4-2161-4387-BFBF-EB394E0E04B2}" sibTransId="{F5B22657-9326-40E7-AC07-9724FD62DF42}"/>
    <dgm:cxn modelId="{05F1CD5D-41DE-437E-B834-5A5B6694B65D}" srcId="{3F1442E7-7F71-4FEF-AACA-F7F17014924B}" destId="{F8533513-FC8A-4CD3-A917-4002D0A869A6}" srcOrd="4" destOrd="0" parTransId="{A98C0670-DA02-49C6-9B2E-FEE3BBB65517}" sibTransId="{61652E89-F130-4496-A8FF-260824AAF04C}"/>
    <dgm:cxn modelId="{91DBF769-3847-42BA-A0F6-C3E944E0EDAC}" type="presParOf" srcId="{4F553F86-0BBC-40C4-96AD-D3293E8C8CF9}" destId="{1E79654B-E052-475E-BF0C-767CF59155F0}" srcOrd="0" destOrd="0" presId="urn:microsoft.com/office/officeart/2005/8/layout/vList2"/>
    <dgm:cxn modelId="{2278D891-D44E-43E9-99B9-91D2B03260CF}" type="presParOf" srcId="{4F553F86-0BBC-40C4-96AD-D3293E8C8CF9}" destId="{627CDDFA-B160-472B-B865-29F6F16F0016}" srcOrd="1" destOrd="0" presId="urn:microsoft.com/office/officeart/2005/8/layout/vList2"/>
    <dgm:cxn modelId="{25CEAFEB-DBCF-4D5E-9B92-56D79FFA7C86}" type="presParOf" srcId="{4F553F86-0BBC-40C4-96AD-D3293E8C8CF9}" destId="{162D1726-5AAE-4DD2-8726-8395A242682B}" srcOrd="2" destOrd="0" presId="urn:microsoft.com/office/officeart/2005/8/layout/vList2"/>
    <dgm:cxn modelId="{A1637200-DDA2-4D2C-8C32-081DDBBA8EE0}" type="presParOf" srcId="{4F553F86-0BBC-40C4-96AD-D3293E8C8CF9}" destId="{A8D63033-65CD-4E99-8164-D4A6A205BD3B}" srcOrd="3" destOrd="0" presId="urn:microsoft.com/office/officeart/2005/8/layout/vList2"/>
    <dgm:cxn modelId="{97DAD034-D603-472B-A852-BFAE6C337FB3}" type="presParOf" srcId="{4F553F86-0BBC-40C4-96AD-D3293E8C8CF9}" destId="{31A1FE71-2EA0-4BDF-B6AA-B74E11256B49}" srcOrd="4" destOrd="0" presId="urn:microsoft.com/office/officeart/2005/8/layout/vList2"/>
    <dgm:cxn modelId="{6169BCA1-CEF9-4487-A240-6F239E9D528F}" type="presParOf" srcId="{4F553F86-0BBC-40C4-96AD-D3293E8C8CF9}" destId="{9D39F5D6-53A1-4347-8E52-A9BEF118DF47}" srcOrd="5" destOrd="0" presId="urn:microsoft.com/office/officeart/2005/8/layout/vList2"/>
    <dgm:cxn modelId="{751459C0-1A14-4D07-B3E6-E7FB4FD7C7C5}" type="presParOf" srcId="{4F553F86-0BBC-40C4-96AD-D3293E8C8CF9}" destId="{0EDA63FA-64A0-4A9A-ABBB-7A8812EF40B0}" srcOrd="6" destOrd="0" presId="urn:microsoft.com/office/officeart/2005/8/layout/vList2"/>
    <dgm:cxn modelId="{520D91E5-3BCF-4FEC-80F9-859CA4A7A311}" type="presParOf" srcId="{4F553F86-0BBC-40C4-96AD-D3293E8C8CF9}" destId="{34506EFF-7244-407F-8635-54B0AA9DB184}" srcOrd="7" destOrd="0" presId="urn:microsoft.com/office/officeart/2005/8/layout/vList2"/>
    <dgm:cxn modelId="{0E78776A-57CE-4B75-9726-DAD9126AC726}" type="presParOf" srcId="{4F553F86-0BBC-40C4-96AD-D3293E8C8CF9}" destId="{3179E280-C4BD-46A5-8EA0-D3AECBC16902}"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4C9E72A-5F85-43EB-BA77-E92E05EFD28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MX"/>
        </a:p>
      </dgm:t>
    </dgm:pt>
    <dgm:pt modelId="{8B0DA6F9-66C4-4406-8EE7-FC63D26F0A12}">
      <dgm:prSet phldrT="[Texto]" custT="1"/>
      <dgm:spPr>
        <a:solidFill>
          <a:schemeClr val="bg1">
            <a:lumMod val="85000"/>
          </a:schemeClr>
        </a:solidFill>
      </dgm:spPr>
      <dgm:t>
        <a:bodyPr/>
        <a:lstStyle/>
        <a:p>
          <a:r>
            <a:rPr lang="es-MX" sz="1200" b="1" dirty="0" smtClean="0">
              <a:solidFill>
                <a:schemeClr val="tx1">
                  <a:lumMod val="65000"/>
                  <a:lumOff val="35000"/>
                </a:schemeClr>
              </a:solidFill>
              <a:latin typeface="+mn-lt"/>
              <a:ea typeface="Times New Roman" pitchFamily="18" charset="0"/>
            </a:rPr>
            <a:t>QUIÉN PUEDE DENUNCIAR</a:t>
          </a:r>
          <a:endParaRPr lang="es-MX" sz="1200" dirty="0">
            <a:solidFill>
              <a:schemeClr val="tx1">
                <a:lumMod val="65000"/>
                <a:lumOff val="35000"/>
              </a:schemeClr>
            </a:solidFill>
          </a:endParaRPr>
        </a:p>
      </dgm:t>
    </dgm:pt>
    <dgm:pt modelId="{2A171E16-9FE4-42DF-B897-956B34D7715D}" type="parTrans" cxnId="{2BA8090A-FC44-4078-BA10-36019AECC24E}">
      <dgm:prSet/>
      <dgm:spPr/>
      <dgm:t>
        <a:bodyPr/>
        <a:lstStyle/>
        <a:p>
          <a:endParaRPr lang="es-MX"/>
        </a:p>
      </dgm:t>
    </dgm:pt>
    <dgm:pt modelId="{99604FA1-5CA8-4B31-B444-54816C542F7E}" type="sibTrans" cxnId="{2BA8090A-FC44-4078-BA10-36019AECC24E}">
      <dgm:prSet/>
      <dgm:spPr/>
      <dgm:t>
        <a:bodyPr/>
        <a:lstStyle/>
        <a:p>
          <a:endParaRPr lang="es-MX"/>
        </a:p>
      </dgm:t>
    </dgm:pt>
    <dgm:pt modelId="{A24DF091-B7C7-424C-AF30-D53E2EDD76CF}">
      <dgm:prSet phldrT="[Texto]"/>
      <dgm:spPr/>
      <dgm:t>
        <a:bodyPr/>
        <a:lstStyle/>
        <a:p>
          <a:pPr algn="just"/>
          <a:r>
            <a:rPr lang="es-MX" dirty="0" smtClean="0">
              <a:solidFill>
                <a:schemeClr val="bg2">
                  <a:lumMod val="10000"/>
                </a:schemeClr>
              </a:solidFill>
              <a:latin typeface="+mn-lt"/>
              <a:ea typeface="Times New Roman" pitchFamily="18" charset="0"/>
              <a:cs typeface="Arial" pitchFamily="34" charset="0"/>
            </a:rPr>
            <a:t>No necesariamente tiene que ser el agraviado.  Cualquier persona puede denunciar un delito electoral ante el Ministerio Público para que inicie una investigación. </a:t>
          </a:r>
          <a:endParaRPr lang="es-MX" dirty="0"/>
        </a:p>
      </dgm:t>
    </dgm:pt>
    <dgm:pt modelId="{6926626A-8901-4C84-BD0F-B8BE529327F9}" type="parTrans" cxnId="{B17A067A-EE7B-4592-9CFA-107E7A7C22D4}">
      <dgm:prSet/>
      <dgm:spPr/>
      <dgm:t>
        <a:bodyPr/>
        <a:lstStyle/>
        <a:p>
          <a:endParaRPr lang="es-MX"/>
        </a:p>
      </dgm:t>
    </dgm:pt>
    <dgm:pt modelId="{ACC9CBBD-F497-40AF-B5DC-09AAD32C2D7D}" type="sibTrans" cxnId="{B17A067A-EE7B-4592-9CFA-107E7A7C22D4}">
      <dgm:prSet/>
      <dgm:spPr/>
      <dgm:t>
        <a:bodyPr/>
        <a:lstStyle/>
        <a:p>
          <a:endParaRPr lang="es-MX"/>
        </a:p>
      </dgm:t>
    </dgm:pt>
    <dgm:pt modelId="{150860D1-E730-443F-AB31-0A24A535E871}">
      <dgm:prSet phldrT="[Texto]" custT="1"/>
      <dgm:spPr>
        <a:solidFill>
          <a:schemeClr val="bg1">
            <a:lumMod val="65000"/>
          </a:schemeClr>
        </a:solidFill>
      </dgm:spPr>
      <dgm:t>
        <a:bodyPr/>
        <a:lstStyle/>
        <a:p>
          <a:r>
            <a:rPr lang="es-MX" sz="1200" b="1" dirty="0" smtClean="0">
              <a:solidFill>
                <a:schemeClr val="tx1">
                  <a:lumMod val="65000"/>
                  <a:lumOff val="35000"/>
                </a:schemeClr>
              </a:solidFill>
              <a:latin typeface="+mn-lt"/>
            </a:rPr>
            <a:t>DÓNDE PUEDE DENUNCIAR</a:t>
          </a:r>
          <a:endParaRPr lang="es-MX" sz="1200" dirty="0">
            <a:solidFill>
              <a:schemeClr val="tx1">
                <a:lumMod val="65000"/>
                <a:lumOff val="35000"/>
              </a:schemeClr>
            </a:solidFill>
          </a:endParaRPr>
        </a:p>
      </dgm:t>
    </dgm:pt>
    <dgm:pt modelId="{A6532926-BC33-4A93-B0A9-1C9F1714117A}" type="parTrans" cxnId="{15E3E0B5-B005-465E-A747-CDAC76F96E0B}">
      <dgm:prSet/>
      <dgm:spPr/>
      <dgm:t>
        <a:bodyPr/>
        <a:lstStyle/>
        <a:p>
          <a:endParaRPr lang="es-MX"/>
        </a:p>
      </dgm:t>
    </dgm:pt>
    <dgm:pt modelId="{BAD1E347-DBC8-48CF-A4E4-26576FA1586D}" type="sibTrans" cxnId="{15E3E0B5-B005-465E-A747-CDAC76F96E0B}">
      <dgm:prSet/>
      <dgm:spPr/>
      <dgm:t>
        <a:bodyPr/>
        <a:lstStyle/>
        <a:p>
          <a:endParaRPr lang="es-MX"/>
        </a:p>
      </dgm:t>
    </dgm:pt>
    <dgm:pt modelId="{7539A2D7-F1D2-4DB5-B3FE-9B13DA1FCA3C}">
      <dgm:prSet phldrT="[Texto]"/>
      <dgm:spPr/>
      <dgm:t>
        <a:bodyPr/>
        <a:lstStyle/>
        <a:p>
          <a:pPr algn="just"/>
          <a:r>
            <a:rPr lang="es-MX" dirty="0" smtClean="0">
              <a:solidFill>
                <a:schemeClr val="bg2">
                  <a:lumMod val="10000"/>
                </a:schemeClr>
              </a:solidFill>
              <a:latin typeface="+mn-lt"/>
            </a:rPr>
            <a:t>En cualquier agencia del Ministerio Público de la Federación o del fuero común. </a:t>
          </a:r>
          <a:endParaRPr lang="es-MX" dirty="0"/>
        </a:p>
      </dgm:t>
    </dgm:pt>
    <dgm:pt modelId="{2FC42B85-EB40-48F1-9003-88569FD6653F}" type="parTrans" cxnId="{389F3C23-50B4-4B02-ABAD-C27F1423640B}">
      <dgm:prSet/>
      <dgm:spPr/>
      <dgm:t>
        <a:bodyPr/>
        <a:lstStyle/>
        <a:p>
          <a:endParaRPr lang="es-MX"/>
        </a:p>
      </dgm:t>
    </dgm:pt>
    <dgm:pt modelId="{16153D6F-21B0-4933-BBFB-D6A7AC175B5D}" type="sibTrans" cxnId="{389F3C23-50B4-4B02-ABAD-C27F1423640B}">
      <dgm:prSet/>
      <dgm:spPr/>
      <dgm:t>
        <a:bodyPr/>
        <a:lstStyle/>
        <a:p>
          <a:endParaRPr lang="es-MX"/>
        </a:p>
      </dgm:t>
    </dgm:pt>
    <dgm:pt modelId="{1B6D6390-E370-4F28-A2CB-ED2090D66522}" type="pres">
      <dgm:prSet presAssocID="{84C9E72A-5F85-43EB-BA77-E92E05EFD28F}" presName="linearFlow" presStyleCnt="0">
        <dgm:presLayoutVars>
          <dgm:dir/>
          <dgm:animLvl val="lvl"/>
          <dgm:resizeHandles val="exact"/>
        </dgm:presLayoutVars>
      </dgm:prSet>
      <dgm:spPr/>
      <dgm:t>
        <a:bodyPr/>
        <a:lstStyle/>
        <a:p>
          <a:endParaRPr lang="es-MX"/>
        </a:p>
      </dgm:t>
    </dgm:pt>
    <dgm:pt modelId="{78324664-CFB1-46C6-B28C-8FFBC0F2963C}" type="pres">
      <dgm:prSet presAssocID="{8B0DA6F9-66C4-4406-8EE7-FC63D26F0A12}" presName="composite" presStyleCnt="0"/>
      <dgm:spPr/>
    </dgm:pt>
    <dgm:pt modelId="{22B87397-8109-4ACF-9C0B-B47082D56035}" type="pres">
      <dgm:prSet presAssocID="{8B0DA6F9-66C4-4406-8EE7-FC63D26F0A12}" presName="parentText" presStyleLbl="alignNode1" presStyleIdx="0" presStyleCnt="2">
        <dgm:presLayoutVars>
          <dgm:chMax val="1"/>
          <dgm:bulletEnabled val="1"/>
        </dgm:presLayoutVars>
      </dgm:prSet>
      <dgm:spPr/>
      <dgm:t>
        <a:bodyPr/>
        <a:lstStyle/>
        <a:p>
          <a:endParaRPr lang="es-MX"/>
        </a:p>
      </dgm:t>
    </dgm:pt>
    <dgm:pt modelId="{EB046A5E-840C-4AB2-A875-F4FDEB4E4EA7}" type="pres">
      <dgm:prSet presAssocID="{8B0DA6F9-66C4-4406-8EE7-FC63D26F0A12}" presName="descendantText" presStyleLbl="alignAcc1" presStyleIdx="0" presStyleCnt="2">
        <dgm:presLayoutVars>
          <dgm:bulletEnabled val="1"/>
        </dgm:presLayoutVars>
      </dgm:prSet>
      <dgm:spPr/>
      <dgm:t>
        <a:bodyPr/>
        <a:lstStyle/>
        <a:p>
          <a:endParaRPr lang="es-MX"/>
        </a:p>
      </dgm:t>
    </dgm:pt>
    <dgm:pt modelId="{822C458D-AE97-4559-8088-8657A4B82112}" type="pres">
      <dgm:prSet presAssocID="{99604FA1-5CA8-4B31-B444-54816C542F7E}" presName="sp" presStyleCnt="0"/>
      <dgm:spPr/>
    </dgm:pt>
    <dgm:pt modelId="{2AB8CD21-F5C5-47AD-9A27-B5D0ED3802C0}" type="pres">
      <dgm:prSet presAssocID="{150860D1-E730-443F-AB31-0A24A535E871}" presName="composite" presStyleCnt="0"/>
      <dgm:spPr/>
    </dgm:pt>
    <dgm:pt modelId="{D8056DD3-1B90-4B15-9AAC-C867B825D470}" type="pres">
      <dgm:prSet presAssocID="{150860D1-E730-443F-AB31-0A24A535E871}" presName="parentText" presStyleLbl="alignNode1" presStyleIdx="1" presStyleCnt="2">
        <dgm:presLayoutVars>
          <dgm:chMax val="1"/>
          <dgm:bulletEnabled val="1"/>
        </dgm:presLayoutVars>
      </dgm:prSet>
      <dgm:spPr/>
      <dgm:t>
        <a:bodyPr/>
        <a:lstStyle/>
        <a:p>
          <a:endParaRPr lang="es-MX"/>
        </a:p>
      </dgm:t>
    </dgm:pt>
    <dgm:pt modelId="{774364D5-82B7-485E-9D03-7450275B368D}" type="pres">
      <dgm:prSet presAssocID="{150860D1-E730-443F-AB31-0A24A535E871}" presName="descendantText" presStyleLbl="alignAcc1" presStyleIdx="1" presStyleCnt="2">
        <dgm:presLayoutVars>
          <dgm:bulletEnabled val="1"/>
        </dgm:presLayoutVars>
      </dgm:prSet>
      <dgm:spPr/>
      <dgm:t>
        <a:bodyPr/>
        <a:lstStyle/>
        <a:p>
          <a:endParaRPr lang="es-MX"/>
        </a:p>
      </dgm:t>
    </dgm:pt>
  </dgm:ptLst>
  <dgm:cxnLst>
    <dgm:cxn modelId="{BF3C6DA7-FC2A-4871-96BE-6969D50BF15C}" type="presOf" srcId="{7539A2D7-F1D2-4DB5-B3FE-9B13DA1FCA3C}" destId="{774364D5-82B7-485E-9D03-7450275B368D}" srcOrd="0" destOrd="0" presId="urn:microsoft.com/office/officeart/2005/8/layout/chevron2"/>
    <dgm:cxn modelId="{F8EC6386-E7A5-400D-BDA6-478186E4C59C}" type="presOf" srcId="{150860D1-E730-443F-AB31-0A24A535E871}" destId="{D8056DD3-1B90-4B15-9AAC-C867B825D470}" srcOrd="0" destOrd="0" presId="urn:microsoft.com/office/officeart/2005/8/layout/chevron2"/>
    <dgm:cxn modelId="{389F3C23-50B4-4B02-ABAD-C27F1423640B}" srcId="{150860D1-E730-443F-AB31-0A24A535E871}" destId="{7539A2D7-F1D2-4DB5-B3FE-9B13DA1FCA3C}" srcOrd="0" destOrd="0" parTransId="{2FC42B85-EB40-48F1-9003-88569FD6653F}" sibTransId="{16153D6F-21B0-4933-BBFB-D6A7AC175B5D}"/>
    <dgm:cxn modelId="{48DE8510-906D-411C-8A2C-18F0D8658155}" type="presOf" srcId="{84C9E72A-5F85-43EB-BA77-E92E05EFD28F}" destId="{1B6D6390-E370-4F28-A2CB-ED2090D66522}" srcOrd="0" destOrd="0" presId="urn:microsoft.com/office/officeart/2005/8/layout/chevron2"/>
    <dgm:cxn modelId="{3B4086F7-A02D-4F96-970F-0BFA6BECF061}" type="presOf" srcId="{A24DF091-B7C7-424C-AF30-D53E2EDD76CF}" destId="{EB046A5E-840C-4AB2-A875-F4FDEB4E4EA7}" srcOrd="0" destOrd="0" presId="urn:microsoft.com/office/officeart/2005/8/layout/chevron2"/>
    <dgm:cxn modelId="{15E3E0B5-B005-465E-A747-CDAC76F96E0B}" srcId="{84C9E72A-5F85-43EB-BA77-E92E05EFD28F}" destId="{150860D1-E730-443F-AB31-0A24A535E871}" srcOrd="1" destOrd="0" parTransId="{A6532926-BC33-4A93-B0A9-1C9F1714117A}" sibTransId="{BAD1E347-DBC8-48CF-A4E4-26576FA1586D}"/>
    <dgm:cxn modelId="{B17A067A-EE7B-4592-9CFA-107E7A7C22D4}" srcId="{8B0DA6F9-66C4-4406-8EE7-FC63D26F0A12}" destId="{A24DF091-B7C7-424C-AF30-D53E2EDD76CF}" srcOrd="0" destOrd="0" parTransId="{6926626A-8901-4C84-BD0F-B8BE529327F9}" sibTransId="{ACC9CBBD-F497-40AF-B5DC-09AAD32C2D7D}"/>
    <dgm:cxn modelId="{2BA8090A-FC44-4078-BA10-36019AECC24E}" srcId="{84C9E72A-5F85-43EB-BA77-E92E05EFD28F}" destId="{8B0DA6F9-66C4-4406-8EE7-FC63D26F0A12}" srcOrd="0" destOrd="0" parTransId="{2A171E16-9FE4-42DF-B897-956B34D7715D}" sibTransId="{99604FA1-5CA8-4B31-B444-54816C542F7E}"/>
    <dgm:cxn modelId="{A7CAC828-CECE-4B5B-895E-852B8321E141}" type="presOf" srcId="{8B0DA6F9-66C4-4406-8EE7-FC63D26F0A12}" destId="{22B87397-8109-4ACF-9C0B-B47082D56035}" srcOrd="0" destOrd="0" presId="urn:microsoft.com/office/officeart/2005/8/layout/chevron2"/>
    <dgm:cxn modelId="{DC935654-371D-427E-87EF-FB610D64DE9E}" type="presParOf" srcId="{1B6D6390-E370-4F28-A2CB-ED2090D66522}" destId="{78324664-CFB1-46C6-B28C-8FFBC0F2963C}" srcOrd="0" destOrd="0" presId="urn:microsoft.com/office/officeart/2005/8/layout/chevron2"/>
    <dgm:cxn modelId="{81EED67B-7349-4CE2-9113-BCA326F0AE3E}" type="presParOf" srcId="{78324664-CFB1-46C6-B28C-8FFBC0F2963C}" destId="{22B87397-8109-4ACF-9C0B-B47082D56035}" srcOrd="0" destOrd="0" presId="urn:microsoft.com/office/officeart/2005/8/layout/chevron2"/>
    <dgm:cxn modelId="{4ACCF4D7-8D41-4B13-ABEA-BF4C8984056A}" type="presParOf" srcId="{78324664-CFB1-46C6-B28C-8FFBC0F2963C}" destId="{EB046A5E-840C-4AB2-A875-F4FDEB4E4EA7}" srcOrd="1" destOrd="0" presId="urn:microsoft.com/office/officeart/2005/8/layout/chevron2"/>
    <dgm:cxn modelId="{2CD037C5-2D08-42C5-80D6-53A477CA97EA}" type="presParOf" srcId="{1B6D6390-E370-4F28-A2CB-ED2090D66522}" destId="{822C458D-AE97-4559-8088-8657A4B82112}" srcOrd="1" destOrd="0" presId="urn:microsoft.com/office/officeart/2005/8/layout/chevron2"/>
    <dgm:cxn modelId="{F3EDA943-B312-4361-8DC5-876B97792284}" type="presParOf" srcId="{1B6D6390-E370-4F28-A2CB-ED2090D66522}" destId="{2AB8CD21-F5C5-47AD-9A27-B5D0ED3802C0}" srcOrd="2" destOrd="0" presId="urn:microsoft.com/office/officeart/2005/8/layout/chevron2"/>
    <dgm:cxn modelId="{7B21CC94-1037-4BCF-9487-C5A19951F5F8}" type="presParOf" srcId="{2AB8CD21-F5C5-47AD-9A27-B5D0ED3802C0}" destId="{D8056DD3-1B90-4B15-9AAC-C867B825D470}" srcOrd="0" destOrd="0" presId="urn:microsoft.com/office/officeart/2005/8/layout/chevron2"/>
    <dgm:cxn modelId="{2B3AF27D-0710-45AF-BE9F-010FF6F62B12}" type="presParOf" srcId="{2AB8CD21-F5C5-47AD-9A27-B5D0ED3802C0}" destId="{774364D5-82B7-485E-9D03-7450275B368D}"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C156307-FFA1-4E8A-89B3-BE01187F586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C6BEA148-5EFF-455B-9742-7FEC400028A4}">
      <dgm:prSet phldrT="[Texto]" custT="1"/>
      <dgm:spPr>
        <a:solidFill>
          <a:schemeClr val="bg1">
            <a:lumMod val="50000"/>
            <a:alpha val="97000"/>
          </a:schemeClr>
        </a:solidFill>
      </dgm:spPr>
      <dgm:t>
        <a:bodyPr/>
        <a:lstStyle/>
        <a:p>
          <a:pPr algn="just">
            <a:tabLst>
              <a:tab pos="539750" algn="l"/>
            </a:tabLst>
          </a:pPr>
          <a:r>
            <a:rPr lang="es-MX" sz="4400" b="1" dirty="0" smtClean="0">
              <a:solidFill>
                <a:schemeClr val="bg1"/>
              </a:solidFill>
              <a:latin typeface="Calibri" pitchFamily="34" charset="0"/>
              <a:ea typeface="Times New Roman" pitchFamily="18" charset="0"/>
              <a:cs typeface="Arial" pitchFamily="34" charset="0"/>
            </a:rPr>
            <a:t>    01800 833 72 33</a:t>
          </a:r>
          <a:endParaRPr lang="es-MX" sz="3600" b="1" dirty="0" smtClean="0">
            <a:solidFill>
              <a:schemeClr val="bg1"/>
            </a:solidFill>
            <a:latin typeface="Calibri" pitchFamily="34" charset="0"/>
            <a:ea typeface="Times New Roman" pitchFamily="18" charset="0"/>
            <a:cs typeface="Arial" pitchFamily="34" charset="0"/>
          </a:endParaRPr>
        </a:p>
        <a:p>
          <a:pPr algn="ctr">
            <a:tabLst>
              <a:tab pos="0" algn="l"/>
            </a:tabLst>
          </a:pPr>
          <a:r>
            <a:rPr lang="es-MX" sz="3600" b="1" dirty="0" smtClean="0">
              <a:solidFill>
                <a:schemeClr val="bg1"/>
              </a:solidFill>
              <a:latin typeface="Calibri" pitchFamily="34" charset="0"/>
              <a:cs typeface="Arial" pitchFamily="34" charset="0"/>
            </a:rPr>
            <a:t>	Lada sin costo</a:t>
          </a:r>
          <a:endParaRPr lang="es-ES" sz="3600" b="1" dirty="0" smtClean="0"/>
        </a:p>
      </dgm:t>
    </dgm:pt>
    <dgm:pt modelId="{DB328C11-CC07-4109-9B9C-B91297B0CA7A}" type="parTrans" cxnId="{EA3451B6-03A2-4FF0-98BA-9438D0D9DFD2}">
      <dgm:prSet/>
      <dgm:spPr/>
      <dgm:t>
        <a:bodyPr/>
        <a:lstStyle/>
        <a:p>
          <a:endParaRPr lang="es-MX"/>
        </a:p>
      </dgm:t>
    </dgm:pt>
    <dgm:pt modelId="{5EE361A9-70E9-4319-BB13-C2233DC7C0E3}" type="sibTrans" cxnId="{EA3451B6-03A2-4FF0-98BA-9438D0D9DFD2}">
      <dgm:prSet/>
      <dgm:spPr/>
      <dgm:t>
        <a:bodyPr/>
        <a:lstStyle/>
        <a:p>
          <a:endParaRPr lang="es-MX"/>
        </a:p>
      </dgm:t>
    </dgm:pt>
    <dgm:pt modelId="{25DE447C-DBB3-4510-863F-0D4656E9F121}" type="pres">
      <dgm:prSet presAssocID="{2C156307-FFA1-4E8A-89B3-BE01187F5865}" presName="linear" presStyleCnt="0">
        <dgm:presLayoutVars>
          <dgm:dir/>
          <dgm:resizeHandles val="exact"/>
        </dgm:presLayoutVars>
      </dgm:prSet>
      <dgm:spPr/>
      <dgm:t>
        <a:bodyPr/>
        <a:lstStyle/>
        <a:p>
          <a:endParaRPr lang="es-MX"/>
        </a:p>
      </dgm:t>
    </dgm:pt>
    <dgm:pt modelId="{1A360E33-FCE3-4437-9AE4-D192E6840F37}" type="pres">
      <dgm:prSet presAssocID="{C6BEA148-5EFF-455B-9742-7FEC400028A4}" presName="comp" presStyleCnt="0"/>
      <dgm:spPr/>
    </dgm:pt>
    <dgm:pt modelId="{A9DAD660-2DDA-46DE-9E1B-74C975E013EB}" type="pres">
      <dgm:prSet presAssocID="{C6BEA148-5EFF-455B-9742-7FEC400028A4}" presName="box" presStyleLbl="node1" presStyleIdx="0" presStyleCnt="1" custLinFactNeighborX="-2105"/>
      <dgm:spPr/>
      <dgm:t>
        <a:bodyPr/>
        <a:lstStyle/>
        <a:p>
          <a:endParaRPr lang="es-MX"/>
        </a:p>
      </dgm:t>
    </dgm:pt>
    <dgm:pt modelId="{6F8BDACD-D309-4A61-8074-1D27C8C1289C}" type="pres">
      <dgm:prSet presAssocID="{C6BEA148-5EFF-455B-9742-7FEC400028A4}" presName="img" presStyleLbl="fgImgPlace1" presStyleIdx="0" presStyleCnt="1" custScaleX="130731" custScaleY="83176" custLinFactNeighborX="5892" custLinFactNeighborY="-2683"/>
      <dgm:spPr>
        <a:blipFill rotWithShape="0">
          <a:blip xmlns:r="http://schemas.openxmlformats.org/officeDocument/2006/relationships" r:embed="rId1"/>
          <a:stretch>
            <a:fillRect/>
          </a:stretch>
        </a:blipFill>
      </dgm:spPr>
      <dgm:t>
        <a:bodyPr/>
        <a:lstStyle/>
        <a:p>
          <a:endParaRPr lang="es-MX"/>
        </a:p>
      </dgm:t>
    </dgm:pt>
    <dgm:pt modelId="{B53ED156-11C2-4499-AF14-989523DF9F49}" type="pres">
      <dgm:prSet presAssocID="{C6BEA148-5EFF-455B-9742-7FEC400028A4}" presName="text" presStyleLbl="node1" presStyleIdx="0" presStyleCnt="1">
        <dgm:presLayoutVars>
          <dgm:bulletEnabled val="1"/>
        </dgm:presLayoutVars>
      </dgm:prSet>
      <dgm:spPr/>
      <dgm:t>
        <a:bodyPr/>
        <a:lstStyle/>
        <a:p>
          <a:endParaRPr lang="es-MX"/>
        </a:p>
      </dgm:t>
    </dgm:pt>
  </dgm:ptLst>
  <dgm:cxnLst>
    <dgm:cxn modelId="{8897B64A-A02E-4FDF-9D31-3C0D571E1D8B}" type="presOf" srcId="{2C156307-FFA1-4E8A-89B3-BE01187F5865}" destId="{25DE447C-DBB3-4510-863F-0D4656E9F121}" srcOrd="0" destOrd="0" presId="urn:microsoft.com/office/officeart/2005/8/layout/vList4"/>
    <dgm:cxn modelId="{CA88CADA-1829-480A-A80B-E9E3D5F96801}" type="presOf" srcId="{C6BEA148-5EFF-455B-9742-7FEC400028A4}" destId="{B53ED156-11C2-4499-AF14-989523DF9F49}" srcOrd="1" destOrd="0" presId="urn:microsoft.com/office/officeart/2005/8/layout/vList4"/>
    <dgm:cxn modelId="{EA3451B6-03A2-4FF0-98BA-9438D0D9DFD2}" srcId="{2C156307-FFA1-4E8A-89B3-BE01187F5865}" destId="{C6BEA148-5EFF-455B-9742-7FEC400028A4}" srcOrd="0" destOrd="0" parTransId="{DB328C11-CC07-4109-9B9C-B91297B0CA7A}" sibTransId="{5EE361A9-70E9-4319-BB13-C2233DC7C0E3}"/>
    <dgm:cxn modelId="{D3CEC0A2-E33E-4670-BE09-0510727F81DE}" type="presOf" srcId="{C6BEA148-5EFF-455B-9742-7FEC400028A4}" destId="{A9DAD660-2DDA-46DE-9E1B-74C975E013EB}" srcOrd="0" destOrd="0" presId="urn:microsoft.com/office/officeart/2005/8/layout/vList4"/>
    <dgm:cxn modelId="{184E9A72-CE50-48C4-957C-C866672D0852}" type="presParOf" srcId="{25DE447C-DBB3-4510-863F-0D4656E9F121}" destId="{1A360E33-FCE3-4437-9AE4-D192E6840F37}" srcOrd="0" destOrd="0" presId="urn:microsoft.com/office/officeart/2005/8/layout/vList4"/>
    <dgm:cxn modelId="{6FB75FCD-F28B-4006-A152-392A93628D08}" type="presParOf" srcId="{1A360E33-FCE3-4437-9AE4-D192E6840F37}" destId="{A9DAD660-2DDA-46DE-9E1B-74C975E013EB}" srcOrd="0" destOrd="0" presId="urn:microsoft.com/office/officeart/2005/8/layout/vList4"/>
    <dgm:cxn modelId="{92D878EB-B206-4229-8C56-65A34CC7E87C}" type="presParOf" srcId="{1A360E33-FCE3-4437-9AE4-D192E6840F37}" destId="{6F8BDACD-D309-4A61-8074-1D27C8C1289C}" srcOrd="1" destOrd="0" presId="urn:microsoft.com/office/officeart/2005/8/layout/vList4"/>
    <dgm:cxn modelId="{17967537-E85B-4094-9C83-14056F402016}" type="presParOf" srcId="{1A360E33-FCE3-4437-9AE4-D192E6840F37}" destId="{B53ED156-11C2-4499-AF14-989523DF9F49}"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C156307-FFA1-4E8A-89B3-BE01187F586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E537C48A-5532-4446-818A-E3429EDB1EA0}">
      <dgm:prSet phldrT="[Texto]" custT="1"/>
      <dgm:spPr>
        <a:solidFill>
          <a:schemeClr val="bg1">
            <a:lumMod val="65000"/>
            <a:alpha val="98000"/>
          </a:schemeClr>
        </a:solidFill>
      </dgm:spPr>
      <dgm:t>
        <a:bodyPr/>
        <a:lstStyle/>
        <a:p>
          <a:pPr marL="269875" indent="0" algn="just"/>
          <a:r>
            <a:rPr lang="es-MX" sz="4000" b="1" dirty="0" smtClean="0"/>
            <a:t>fepadenet@pgr.gob.mx</a:t>
          </a:r>
          <a:endParaRPr lang="es-MX" sz="4000" b="1" dirty="0"/>
        </a:p>
      </dgm:t>
    </dgm:pt>
    <dgm:pt modelId="{76713D28-2A7A-4CDF-A34F-27D37BA882CD}" type="parTrans" cxnId="{461A494C-98E5-4864-90C4-FD10C6D23A12}">
      <dgm:prSet/>
      <dgm:spPr/>
      <dgm:t>
        <a:bodyPr/>
        <a:lstStyle/>
        <a:p>
          <a:endParaRPr lang="es-MX"/>
        </a:p>
      </dgm:t>
    </dgm:pt>
    <dgm:pt modelId="{DA183E6B-7486-4230-85FD-350E734967B0}" type="sibTrans" cxnId="{461A494C-98E5-4864-90C4-FD10C6D23A12}">
      <dgm:prSet/>
      <dgm:spPr/>
      <dgm:t>
        <a:bodyPr/>
        <a:lstStyle/>
        <a:p>
          <a:endParaRPr lang="es-MX"/>
        </a:p>
      </dgm:t>
    </dgm:pt>
    <dgm:pt modelId="{25DE447C-DBB3-4510-863F-0D4656E9F121}" type="pres">
      <dgm:prSet presAssocID="{2C156307-FFA1-4E8A-89B3-BE01187F5865}" presName="linear" presStyleCnt="0">
        <dgm:presLayoutVars>
          <dgm:dir/>
          <dgm:resizeHandles val="exact"/>
        </dgm:presLayoutVars>
      </dgm:prSet>
      <dgm:spPr/>
      <dgm:t>
        <a:bodyPr/>
        <a:lstStyle/>
        <a:p>
          <a:endParaRPr lang="es-MX"/>
        </a:p>
      </dgm:t>
    </dgm:pt>
    <dgm:pt modelId="{A565B173-F7E6-463F-B600-CA51D3DAAAA0}" type="pres">
      <dgm:prSet presAssocID="{E537C48A-5532-4446-818A-E3429EDB1EA0}" presName="comp" presStyleCnt="0"/>
      <dgm:spPr/>
    </dgm:pt>
    <dgm:pt modelId="{F762FE70-0F6F-4D80-8157-40CE07655AE5}" type="pres">
      <dgm:prSet presAssocID="{E537C48A-5532-4446-818A-E3429EDB1EA0}" presName="box" presStyleLbl="node1" presStyleIdx="0" presStyleCnt="1"/>
      <dgm:spPr/>
      <dgm:t>
        <a:bodyPr/>
        <a:lstStyle/>
        <a:p>
          <a:endParaRPr lang="es-MX"/>
        </a:p>
      </dgm:t>
    </dgm:pt>
    <dgm:pt modelId="{28CFB04E-1EB4-49BB-B707-E50D2CED3F31}" type="pres">
      <dgm:prSet presAssocID="{E537C48A-5532-4446-818A-E3429EDB1EA0}" presName="img" presStyleLbl="fgImgPlace1" presStyleIdx="0" presStyleCnt="1" custScaleX="130477" custScaleY="87778" custLinFactNeighborX="-953" custLinFactNeighborY="1111"/>
      <dgm:spPr>
        <a:blipFill rotWithShape="0">
          <a:blip xmlns:r="http://schemas.openxmlformats.org/officeDocument/2006/relationships" r:embed="rId1"/>
          <a:stretch>
            <a:fillRect/>
          </a:stretch>
        </a:blipFill>
      </dgm:spPr>
      <dgm:t>
        <a:bodyPr/>
        <a:lstStyle/>
        <a:p>
          <a:endParaRPr lang="es-MX"/>
        </a:p>
      </dgm:t>
    </dgm:pt>
    <dgm:pt modelId="{250FF20D-8361-4D35-B2E9-F88C4E4FA46B}" type="pres">
      <dgm:prSet presAssocID="{E537C48A-5532-4446-818A-E3429EDB1EA0}" presName="text" presStyleLbl="node1" presStyleIdx="0" presStyleCnt="1">
        <dgm:presLayoutVars>
          <dgm:bulletEnabled val="1"/>
        </dgm:presLayoutVars>
      </dgm:prSet>
      <dgm:spPr/>
      <dgm:t>
        <a:bodyPr/>
        <a:lstStyle/>
        <a:p>
          <a:endParaRPr lang="es-MX"/>
        </a:p>
      </dgm:t>
    </dgm:pt>
  </dgm:ptLst>
  <dgm:cxnLst>
    <dgm:cxn modelId="{461A494C-98E5-4864-90C4-FD10C6D23A12}" srcId="{2C156307-FFA1-4E8A-89B3-BE01187F5865}" destId="{E537C48A-5532-4446-818A-E3429EDB1EA0}" srcOrd="0" destOrd="0" parTransId="{76713D28-2A7A-4CDF-A34F-27D37BA882CD}" sibTransId="{DA183E6B-7486-4230-85FD-350E734967B0}"/>
    <dgm:cxn modelId="{4B01767C-4132-4053-8FF5-1A2857FE94FD}" type="presOf" srcId="{E537C48A-5532-4446-818A-E3429EDB1EA0}" destId="{250FF20D-8361-4D35-B2E9-F88C4E4FA46B}" srcOrd="1" destOrd="0" presId="urn:microsoft.com/office/officeart/2005/8/layout/vList4"/>
    <dgm:cxn modelId="{1D0F0205-2356-4FA4-A46B-63270C066B90}" type="presOf" srcId="{E537C48A-5532-4446-818A-E3429EDB1EA0}" destId="{F762FE70-0F6F-4D80-8157-40CE07655AE5}" srcOrd="0" destOrd="0" presId="urn:microsoft.com/office/officeart/2005/8/layout/vList4"/>
    <dgm:cxn modelId="{C695E303-04DF-4CAE-BAA5-055A06A34265}" type="presOf" srcId="{2C156307-FFA1-4E8A-89B3-BE01187F5865}" destId="{25DE447C-DBB3-4510-863F-0D4656E9F121}" srcOrd="0" destOrd="0" presId="urn:microsoft.com/office/officeart/2005/8/layout/vList4"/>
    <dgm:cxn modelId="{A5E35903-6679-4045-9ECA-E1ACE4AD880D}" type="presParOf" srcId="{25DE447C-DBB3-4510-863F-0D4656E9F121}" destId="{A565B173-F7E6-463F-B600-CA51D3DAAAA0}" srcOrd="0" destOrd="0" presId="urn:microsoft.com/office/officeart/2005/8/layout/vList4"/>
    <dgm:cxn modelId="{8908D257-C348-44E5-9C3E-1964052224DD}" type="presParOf" srcId="{A565B173-F7E6-463F-B600-CA51D3DAAAA0}" destId="{F762FE70-0F6F-4D80-8157-40CE07655AE5}" srcOrd="0" destOrd="0" presId="urn:microsoft.com/office/officeart/2005/8/layout/vList4"/>
    <dgm:cxn modelId="{21B5EAFD-2BCA-4A49-BF7B-0A8E393FCDFF}" type="presParOf" srcId="{A565B173-F7E6-463F-B600-CA51D3DAAAA0}" destId="{28CFB04E-1EB4-49BB-B707-E50D2CED3F31}" srcOrd="1" destOrd="0" presId="urn:microsoft.com/office/officeart/2005/8/layout/vList4"/>
    <dgm:cxn modelId="{E695F54F-2F06-4C00-951C-385152886F7D}" type="presParOf" srcId="{A565B173-F7E6-463F-B600-CA51D3DAAAA0}" destId="{250FF20D-8361-4D35-B2E9-F88C4E4FA46B}"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F33679D-2934-4056-8B48-0C271B851072}"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s-MX"/>
        </a:p>
      </dgm:t>
    </dgm:pt>
    <dgm:pt modelId="{802A2C2F-DDA0-4534-A857-755678937F56}">
      <dgm:prSet phldrT="[Texto]" custT="1"/>
      <dgm:spPr>
        <a:solidFill>
          <a:schemeClr val="bg1">
            <a:lumMod val="65000"/>
          </a:schemeClr>
        </a:solidFill>
      </dgm:spPr>
      <dgm:t>
        <a:bodyPr/>
        <a:lstStyle/>
        <a:p>
          <a:r>
            <a:rPr lang="es-ES" sz="2000" b="1" dirty="0" err="1" smtClean="0"/>
            <a:t>PREDEF</a:t>
          </a:r>
          <a:endParaRPr lang="es-ES" sz="2000" b="1" dirty="0" smtClean="0"/>
        </a:p>
        <a:p>
          <a:endParaRPr lang="es-ES" sz="2000" b="1" dirty="0" smtClean="0"/>
        </a:p>
        <a:p>
          <a:endParaRPr lang="es-ES" sz="2000" b="1" dirty="0" smtClean="0"/>
        </a:p>
        <a:p>
          <a:r>
            <a:rPr lang="es-ES" sz="1600" b="1" dirty="0" smtClean="0"/>
            <a:t>www.pgr.gob.mx/fepade</a:t>
          </a:r>
        </a:p>
        <a:p>
          <a:endParaRPr lang="es-MX" sz="1400" dirty="0"/>
        </a:p>
      </dgm:t>
    </dgm:pt>
    <dgm:pt modelId="{BE41ADF3-DAF2-4136-8EE8-052F1AAAC904}" type="sibTrans" cxnId="{882F13AA-42D4-45C6-B914-6E57C9269CFE}">
      <dgm:prSet/>
      <dgm:spPr/>
      <dgm:t>
        <a:bodyPr/>
        <a:lstStyle/>
        <a:p>
          <a:endParaRPr lang="es-MX"/>
        </a:p>
      </dgm:t>
    </dgm:pt>
    <dgm:pt modelId="{7D77D40F-3B3F-4E6F-8865-E12790468FC9}" type="parTrans" cxnId="{882F13AA-42D4-45C6-B914-6E57C9269CFE}">
      <dgm:prSet/>
      <dgm:spPr/>
      <dgm:t>
        <a:bodyPr/>
        <a:lstStyle/>
        <a:p>
          <a:endParaRPr lang="es-MX"/>
        </a:p>
      </dgm:t>
    </dgm:pt>
    <dgm:pt modelId="{DE4ADF90-CEB8-47A9-BB04-3DBE548253F2}" type="pres">
      <dgm:prSet presAssocID="{CF33679D-2934-4056-8B48-0C271B851072}" presName="Name0" presStyleCnt="0">
        <dgm:presLayoutVars>
          <dgm:dir/>
          <dgm:resizeHandles val="exact"/>
        </dgm:presLayoutVars>
      </dgm:prSet>
      <dgm:spPr/>
      <dgm:t>
        <a:bodyPr/>
        <a:lstStyle/>
        <a:p>
          <a:endParaRPr lang="es-MX"/>
        </a:p>
      </dgm:t>
    </dgm:pt>
    <dgm:pt modelId="{7E52A681-50F8-4F47-B6F8-AD709D7A07EE}" type="pres">
      <dgm:prSet presAssocID="{CF33679D-2934-4056-8B48-0C271B851072}" presName="bkgdShp" presStyleLbl="alignAccFollowNode1" presStyleIdx="0" presStyleCnt="1"/>
      <dgm:spPr>
        <a:noFill/>
      </dgm:spPr>
      <dgm:t>
        <a:bodyPr/>
        <a:lstStyle/>
        <a:p>
          <a:endParaRPr lang="es-MX"/>
        </a:p>
      </dgm:t>
    </dgm:pt>
    <dgm:pt modelId="{B3C1B16D-91F9-4B43-80B3-7981ED6F7E0B}" type="pres">
      <dgm:prSet presAssocID="{CF33679D-2934-4056-8B48-0C271B851072}" presName="linComp" presStyleCnt="0"/>
      <dgm:spPr/>
      <dgm:t>
        <a:bodyPr/>
        <a:lstStyle/>
        <a:p>
          <a:endParaRPr lang="es-MX"/>
        </a:p>
      </dgm:t>
    </dgm:pt>
    <dgm:pt modelId="{7A5E7773-1065-482D-B656-3C3BA51365B8}" type="pres">
      <dgm:prSet presAssocID="{802A2C2F-DDA0-4534-A857-755678937F56}" presName="compNode" presStyleCnt="0"/>
      <dgm:spPr/>
      <dgm:t>
        <a:bodyPr/>
        <a:lstStyle/>
        <a:p>
          <a:endParaRPr lang="es-MX"/>
        </a:p>
      </dgm:t>
    </dgm:pt>
    <dgm:pt modelId="{C3E58EA6-3520-425A-94D0-7757F621E00C}" type="pres">
      <dgm:prSet presAssocID="{802A2C2F-DDA0-4534-A857-755678937F56}" presName="node" presStyleLbl="node1" presStyleIdx="0" presStyleCnt="1" custScaleX="43834" custScaleY="71665" custLinFactNeighborX="-42643" custLinFactNeighborY="-21605">
        <dgm:presLayoutVars>
          <dgm:bulletEnabled val="1"/>
        </dgm:presLayoutVars>
      </dgm:prSet>
      <dgm:spPr/>
      <dgm:t>
        <a:bodyPr/>
        <a:lstStyle/>
        <a:p>
          <a:endParaRPr lang="es-MX"/>
        </a:p>
      </dgm:t>
    </dgm:pt>
    <dgm:pt modelId="{6991D8FD-7792-4B29-BC36-C7229EDB5B0D}" type="pres">
      <dgm:prSet presAssocID="{802A2C2F-DDA0-4534-A857-755678937F56}" presName="invisiNode" presStyleLbl="node1" presStyleIdx="0" presStyleCnt="1"/>
      <dgm:spPr/>
      <dgm:t>
        <a:bodyPr/>
        <a:lstStyle/>
        <a:p>
          <a:endParaRPr lang="es-MX"/>
        </a:p>
      </dgm:t>
    </dgm:pt>
    <dgm:pt modelId="{672F454C-D553-4DF8-A91E-0EA95274E5D0}" type="pres">
      <dgm:prSet presAssocID="{802A2C2F-DDA0-4534-A857-755678937F56}" presName="imagNode" presStyleLbl="fgImgPlace1" presStyleIdx="0" presStyleCnt="1" custScaleX="42671" custLinFactNeighborX="-43326" custLinFactNeighborY="-5097"/>
      <dgm:spPr>
        <a:blipFill rotWithShape="0">
          <a:blip xmlns:r="http://schemas.openxmlformats.org/officeDocument/2006/relationships" r:embed="rId1"/>
          <a:stretch>
            <a:fillRect/>
          </a:stretch>
        </a:blipFill>
      </dgm:spPr>
      <dgm:t>
        <a:bodyPr/>
        <a:lstStyle/>
        <a:p>
          <a:endParaRPr lang="es-MX"/>
        </a:p>
      </dgm:t>
    </dgm:pt>
  </dgm:ptLst>
  <dgm:cxnLst>
    <dgm:cxn modelId="{FB025054-3638-4A66-84CE-D365252FA366}" type="presOf" srcId="{CF33679D-2934-4056-8B48-0C271B851072}" destId="{DE4ADF90-CEB8-47A9-BB04-3DBE548253F2}" srcOrd="0" destOrd="0" presId="urn:microsoft.com/office/officeart/2005/8/layout/pList2"/>
    <dgm:cxn modelId="{E335C641-4919-48DC-A670-5A25F62B44AB}" type="presOf" srcId="{802A2C2F-DDA0-4534-A857-755678937F56}" destId="{C3E58EA6-3520-425A-94D0-7757F621E00C}" srcOrd="0" destOrd="0" presId="urn:microsoft.com/office/officeart/2005/8/layout/pList2"/>
    <dgm:cxn modelId="{882F13AA-42D4-45C6-B914-6E57C9269CFE}" srcId="{CF33679D-2934-4056-8B48-0C271B851072}" destId="{802A2C2F-DDA0-4534-A857-755678937F56}" srcOrd="0" destOrd="0" parTransId="{7D77D40F-3B3F-4E6F-8865-E12790468FC9}" sibTransId="{BE41ADF3-DAF2-4136-8EE8-052F1AAAC904}"/>
    <dgm:cxn modelId="{C4E7C931-C92C-4FE2-8E62-F85F8F888BAE}" type="presParOf" srcId="{DE4ADF90-CEB8-47A9-BB04-3DBE548253F2}" destId="{7E52A681-50F8-4F47-B6F8-AD709D7A07EE}" srcOrd="0" destOrd="0" presId="urn:microsoft.com/office/officeart/2005/8/layout/pList2"/>
    <dgm:cxn modelId="{08B762D6-CDAF-49E9-800A-61130358DA92}" type="presParOf" srcId="{DE4ADF90-CEB8-47A9-BB04-3DBE548253F2}" destId="{B3C1B16D-91F9-4B43-80B3-7981ED6F7E0B}" srcOrd="1" destOrd="0" presId="urn:microsoft.com/office/officeart/2005/8/layout/pList2"/>
    <dgm:cxn modelId="{7124D71E-BB24-4827-B140-0D9DDAD3CC94}" type="presParOf" srcId="{B3C1B16D-91F9-4B43-80B3-7981ED6F7E0B}" destId="{7A5E7773-1065-482D-B656-3C3BA51365B8}" srcOrd="0" destOrd="0" presId="urn:microsoft.com/office/officeart/2005/8/layout/pList2"/>
    <dgm:cxn modelId="{C5EDF1D1-585B-4156-81AF-B505E9AD4C3C}" type="presParOf" srcId="{7A5E7773-1065-482D-B656-3C3BA51365B8}" destId="{C3E58EA6-3520-425A-94D0-7757F621E00C}" srcOrd="0" destOrd="0" presId="urn:microsoft.com/office/officeart/2005/8/layout/pList2"/>
    <dgm:cxn modelId="{D23EF505-A202-469B-9732-E18B4F180240}" type="presParOf" srcId="{7A5E7773-1065-482D-B656-3C3BA51365B8}" destId="{6991D8FD-7792-4B29-BC36-C7229EDB5B0D}" srcOrd="1" destOrd="0" presId="urn:microsoft.com/office/officeart/2005/8/layout/pList2"/>
    <dgm:cxn modelId="{9B5C9827-E3A9-4BAC-A98F-4CDF00E001F2}" type="presParOf" srcId="{7A5E7773-1065-482D-B656-3C3BA51365B8}" destId="{672F454C-D553-4DF8-A91E-0EA95274E5D0}"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FBEEBE-EB93-4BAC-933D-DD6E9A70474F}" type="doc">
      <dgm:prSet loTypeId="urn:microsoft.com/office/officeart/2005/8/layout/hierarchy4" loCatId="list" qsTypeId="urn:microsoft.com/office/officeart/2005/8/quickstyle/simple3" qsCatId="simple" csTypeId="urn:microsoft.com/office/officeart/2005/8/colors/accent4_3" csCatId="accent4" phldr="1"/>
      <dgm:spPr/>
      <dgm:t>
        <a:bodyPr/>
        <a:lstStyle/>
        <a:p>
          <a:endParaRPr lang="es-MX"/>
        </a:p>
      </dgm:t>
    </dgm:pt>
    <dgm:pt modelId="{D8EB71B4-D440-477E-87CA-6A04FBCD9742}">
      <dgm:prSet phldrT="[Texto]" custT="1"/>
      <dgm:spPr>
        <a:solidFill>
          <a:schemeClr val="bg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 sz="2400" b="0" dirty="0" smtClean="0">
              <a:solidFill>
                <a:schemeClr val="bg1"/>
              </a:solidFill>
              <a:latin typeface="+mn-lt"/>
            </a:rPr>
            <a:t>Procuraduría General de Justicia del Estado</a:t>
          </a:r>
          <a:endParaRPr lang="es-ES" sz="2400" b="0" dirty="0">
            <a:solidFill>
              <a:schemeClr val="bg1"/>
            </a:solidFill>
            <a:latin typeface="+mn-lt"/>
          </a:endParaRPr>
        </a:p>
      </dgm:t>
    </dgm:pt>
    <dgm:pt modelId="{C44DB91D-F5C2-4ED8-B841-E4EEDF1DC7E7}" type="sibTrans" cxnId="{FD3C7B02-B141-4929-BDE9-DE04F8D53FF7}">
      <dgm:prSet/>
      <dgm:spPr/>
      <dgm:t>
        <a:bodyPr/>
        <a:lstStyle/>
        <a:p>
          <a:endParaRPr lang="es-MX"/>
        </a:p>
      </dgm:t>
    </dgm:pt>
    <dgm:pt modelId="{522B7D43-58FE-4CBE-9BF3-7F63F7002794}" type="parTrans" cxnId="{FD3C7B02-B141-4929-BDE9-DE04F8D53FF7}">
      <dgm:prSet/>
      <dgm:spPr/>
      <dgm:t>
        <a:bodyPr/>
        <a:lstStyle/>
        <a:p>
          <a:endParaRPr lang="es-MX"/>
        </a:p>
      </dgm:t>
    </dgm:pt>
    <dgm:pt modelId="{78F5764C-2483-4289-B7DE-5B55B22207DC}" type="pres">
      <dgm:prSet presAssocID="{58FBEEBE-EB93-4BAC-933D-DD6E9A70474F}" presName="Name0" presStyleCnt="0">
        <dgm:presLayoutVars>
          <dgm:chPref val="1"/>
          <dgm:dir/>
          <dgm:animOne val="branch"/>
          <dgm:animLvl val="lvl"/>
          <dgm:resizeHandles/>
        </dgm:presLayoutVars>
      </dgm:prSet>
      <dgm:spPr/>
      <dgm:t>
        <a:bodyPr/>
        <a:lstStyle/>
        <a:p>
          <a:endParaRPr lang="es-MX"/>
        </a:p>
      </dgm:t>
    </dgm:pt>
    <dgm:pt modelId="{A2B1FD8C-EDC8-44FE-B60A-D9A5F00A4A8B}" type="pres">
      <dgm:prSet presAssocID="{D8EB71B4-D440-477E-87CA-6A04FBCD9742}" presName="vertOne" presStyleCnt="0"/>
      <dgm:spPr/>
      <dgm:t>
        <a:bodyPr/>
        <a:lstStyle/>
        <a:p>
          <a:endParaRPr lang="es-MX"/>
        </a:p>
      </dgm:t>
    </dgm:pt>
    <dgm:pt modelId="{37352A9B-23DE-4592-B0F8-372A0EC3ABA9}" type="pres">
      <dgm:prSet presAssocID="{D8EB71B4-D440-477E-87CA-6A04FBCD9742}" presName="txOne" presStyleLbl="node0" presStyleIdx="0" presStyleCnt="1" custLinFactNeighborY="-60001">
        <dgm:presLayoutVars>
          <dgm:chPref val="3"/>
        </dgm:presLayoutVars>
      </dgm:prSet>
      <dgm:spPr/>
      <dgm:t>
        <a:bodyPr/>
        <a:lstStyle/>
        <a:p>
          <a:endParaRPr lang="es-MX"/>
        </a:p>
      </dgm:t>
    </dgm:pt>
    <dgm:pt modelId="{3B3F24D1-517A-4FF4-B438-B609467E7F79}" type="pres">
      <dgm:prSet presAssocID="{D8EB71B4-D440-477E-87CA-6A04FBCD9742}" presName="horzOne" presStyleCnt="0"/>
      <dgm:spPr/>
      <dgm:t>
        <a:bodyPr/>
        <a:lstStyle/>
        <a:p>
          <a:endParaRPr lang="es-MX"/>
        </a:p>
      </dgm:t>
    </dgm:pt>
  </dgm:ptLst>
  <dgm:cxnLst>
    <dgm:cxn modelId="{25B53029-2251-4668-AA17-1C885B34D101}" type="presOf" srcId="{D8EB71B4-D440-477E-87CA-6A04FBCD9742}" destId="{37352A9B-23DE-4592-B0F8-372A0EC3ABA9}" srcOrd="0" destOrd="0" presId="urn:microsoft.com/office/officeart/2005/8/layout/hierarchy4"/>
    <dgm:cxn modelId="{FD3C7B02-B141-4929-BDE9-DE04F8D53FF7}" srcId="{58FBEEBE-EB93-4BAC-933D-DD6E9A70474F}" destId="{D8EB71B4-D440-477E-87CA-6A04FBCD9742}" srcOrd="0" destOrd="0" parTransId="{522B7D43-58FE-4CBE-9BF3-7F63F7002794}" sibTransId="{C44DB91D-F5C2-4ED8-B841-E4EEDF1DC7E7}"/>
    <dgm:cxn modelId="{34421861-E9D0-4650-9C62-7F204D9242CF}" type="presOf" srcId="{58FBEEBE-EB93-4BAC-933D-DD6E9A70474F}" destId="{78F5764C-2483-4289-B7DE-5B55B22207DC}" srcOrd="0" destOrd="0" presId="urn:microsoft.com/office/officeart/2005/8/layout/hierarchy4"/>
    <dgm:cxn modelId="{522EB3FC-677A-4927-85DB-6256223AA96C}" type="presParOf" srcId="{78F5764C-2483-4289-B7DE-5B55B22207DC}" destId="{A2B1FD8C-EDC8-44FE-B60A-D9A5F00A4A8B}" srcOrd="0" destOrd="0" presId="urn:microsoft.com/office/officeart/2005/8/layout/hierarchy4"/>
    <dgm:cxn modelId="{A701616B-3EB3-4B5F-85DE-80CA16E48F96}" type="presParOf" srcId="{A2B1FD8C-EDC8-44FE-B60A-D9A5F00A4A8B}" destId="{37352A9B-23DE-4592-B0F8-372A0EC3ABA9}" srcOrd="0" destOrd="0" presId="urn:microsoft.com/office/officeart/2005/8/layout/hierarchy4"/>
    <dgm:cxn modelId="{267FB9DE-896E-4ABB-9C7A-679900632A46}" type="presParOf" srcId="{A2B1FD8C-EDC8-44FE-B60A-D9A5F00A4A8B}" destId="{3B3F24D1-517A-4FF4-B438-B609467E7F79}" srcOrd="1" destOrd="0" presId="urn:microsoft.com/office/officeart/2005/8/layout/hierarchy4"/>
  </dgm:cxnLst>
  <dgm:bg/>
  <dgm:whole/>
</dgm:dataModel>
</file>

<file path=ppt/diagrams/data4.xml><?xml version="1.0" encoding="utf-8"?>
<dgm:dataModel xmlns:dgm="http://schemas.openxmlformats.org/drawingml/2006/diagram" xmlns:a="http://schemas.openxmlformats.org/drawingml/2006/main">
  <dgm:ptLst>
    <dgm:pt modelId="{5D4C3E06-7825-4F42-B5BF-00B9EC75045A}"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745D7021-E2F2-419D-9CF2-1FD43FD8F962}">
      <dgm:prSet phldrT="[Texto]"/>
      <dgm:spPr>
        <a:solidFill>
          <a:schemeClr val="tx1">
            <a:lumMod val="65000"/>
            <a:lumOff val="35000"/>
          </a:schemeClr>
        </a:solidFill>
      </dgm:spPr>
      <dgm:t>
        <a:bodyPr/>
        <a:lstStyle/>
        <a:p>
          <a:endParaRPr lang="es-MX" dirty="0">
            <a:solidFill>
              <a:schemeClr val="tx1"/>
            </a:solidFill>
          </a:endParaRPr>
        </a:p>
      </dgm:t>
    </dgm:pt>
    <dgm:pt modelId="{3F714A05-34BD-4D72-86A7-BF48A0E54B6A}" type="parTrans" cxnId="{C148E9D6-4486-4CA8-A8BF-5F8A507B3C34}">
      <dgm:prSet/>
      <dgm:spPr/>
      <dgm:t>
        <a:bodyPr/>
        <a:lstStyle/>
        <a:p>
          <a:endParaRPr lang="es-MX"/>
        </a:p>
      </dgm:t>
    </dgm:pt>
    <dgm:pt modelId="{27D45EF4-A2E6-4313-9670-46DCD3142766}" type="sibTrans" cxnId="{C148E9D6-4486-4CA8-A8BF-5F8A507B3C34}">
      <dgm:prSet/>
      <dgm:spPr/>
      <dgm:t>
        <a:bodyPr/>
        <a:lstStyle/>
        <a:p>
          <a:endParaRPr lang="es-MX"/>
        </a:p>
      </dgm:t>
    </dgm:pt>
    <dgm:pt modelId="{D1E0B7FC-A420-4280-BE83-28FCAD6B0782}">
      <dgm:prSet phldrT="[Texto]"/>
      <dgm:spPr/>
      <dgm:t>
        <a:bodyPr/>
        <a:lstStyle/>
        <a:p>
          <a:r>
            <a:rPr lang="es-ES" dirty="0" smtClean="0">
              <a:solidFill>
                <a:schemeClr val="bg1"/>
              </a:solidFill>
              <a:latin typeface="+mn-lt"/>
            </a:rPr>
            <a:t>Prevención, investigación y persecución de los delitos electorales.</a:t>
          </a:r>
        </a:p>
        <a:p>
          <a:endParaRPr lang="es-ES" dirty="0" smtClean="0">
            <a:solidFill>
              <a:schemeClr val="bg1"/>
            </a:solidFill>
            <a:latin typeface="+mn-lt"/>
          </a:endParaRPr>
        </a:p>
        <a:p>
          <a:r>
            <a:rPr lang="es-ES" dirty="0" smtClean="0">
              <a:solidFill>
                <a:schemeClr val="bg1"/>
              </a:solidFill>
              <a:latin typeface="+mn-lt"/>
            </a:rPr>
            <a:t> Artículos 3, 22 y 23 del Reglamento de la Ley Orgánica de la PGR</a:t>
          </a:r>
          <a:endParaRPr lang="es-MX" dirty="0">
            <a:solidFill>
              <a:schemeClr val="bg1"/>
            </a:solidFill>
          </a:endParaRPr>
        </a:p>
      </dgm:t>
    </dgm:pt>
    <dgm:pt modelId="{FE036837-007C-4D36-A065-EED29339F863}" type="parTrans" cxnId="{C092F035-5531-4E6A-B8F8-9E3EDFA218B1}">
      <dgm:prSet/>
      <dgm:spPr/>
      <dgm:t>
        <a:bodyPr/>
        <a:lstStyle/>
        <a:p>
          <a:endParaRPr lang="es-MX"/>
        </a:p>
      </dgm:t>
    </dgm:pt>
    <dgm:pt modelId="{76D7C969-26F4-4A13-AC29-7753800AF76E}" type="sibTrans" cxnId="{C092F035-5531-4E6A-B8F8-9E3EDFA218B1}">
      <dgm:prSet/>
      <dgm:spPr/>
      <dgm:t>
        <a:bodyPr/>
        <a:lstStyle/>
        <a:p>
          <a:endParaRPr lang="es-MX"/>
        </a:p>
      </dgm:t>
    </dgm:pt>
    <dgm:pt modelId="{E6B9CA98-4673-49F1-8ABD-32C9CA9BDFA7}">
      <dgm:prSet phldrT="[Texto]"/>
      <dgm:spPr>
        <a:solidFill>
          <a:schemeClr val="bg1">
            <a:lumMod val="85000"/>
            <a:alpha val="77000"/>
          </a:schemeClr>
        </a:solidFill>
      </dgm:spPr>
      <dgm:t>
        <a:bodyPr/>
        <a:lstStyle/>
        <a:p>
          <a:endParaRPr lang="es-MX" dirty="0">
            <a:solidFill>
              <a:schemeClr val="tx1"/>
            </a:solidFill>
          </a:endParaRPr>
        </a:p>
      </dgm:t>
    </dgm:pt>
    <dgm:pt modelId="{D2748B10-18DE-44FC-BE19-DF2846649640}" type="parTrans" cxnId="{A4536A2C-4893-49F5-B4F4-3E981D599C6D}">
      <dgm:prSet/>
      <dgm:spPr/>
      <dgm:t>
        <a:bodyPr/>
        <a:lstStyle/>
        <a:p>
          <a:endParaRPr lang="es-MX"/>
        </a:p>
      </dgm:t>
    </dgm:pt>
    <dgm:pt modelId="{2B545A7D-F1EB-4189-A041-0B3823D58D53}" type="sibTrans" cxnId="{A4536A2C-4893-49F5-B4F4-3E981D599C6D}">
      <dgm:prSet/>
      <dgm:spPr/>
      <dgm:t>
        <a:bodyPr/>
        <a:lstStyle/>
        <a:p>
          <a:endParaRPr lang="es-MX"/>
        </a:p>
      </dgm:t>
    </dgm:pt>
    <dgm:pt modelId="{48B8C788-F8FA-45CF-8C91-8E4B7DC8FF6D}">
      <dgm:prSet phldrT="[Texto]"/>
      <dgm:spPr/>
      <dgm:t>
        <a:bodyPr/>
        <a:lstStyle/>
        <a:p>
          <a:r>
            <a:rPr lang="es-ES" b="0" dirty="0" smtClean="0">
              <a:solidFill>
                <a:schemeClr val="tx1">
                  <a:lumMod val="65000"/>
                  <a:lumOff val="35000"/>
                </a:schemeClr>
              </a:solidFill>
              <a:latin typeface="+mn-lt"/>
            </a:rPr>
            <a:t>Conocer de los delitos electorales federales, cuando se trate para Presidente de la República, Diputados Federales y Senadores de la República</a:t>
          </a:r>
          <a:endParaRPr lang="es-MX" b="0" dirty="0">
            <a:solidFill>
              <a:schemeClr val="tx1">
                <a:lumMod val="65000"/>
                <a:lumOff val="35000"/>
              </a:schemeClr>
            </a:solidFill>
          </a:endParaRPr>
        </a:p>
      </dgm:t>
    </dgm:pt>
    <dgm:pt modelId="{C54BD16C-18B5-4AA8-8629-2DDEE3316FF8}" type="parTrans" cxnId="{CF13E1D8-5AC6-4068-B243-CC163A31DE59}">
      <dgm:prSet/>
      <dgm:spPr/>
      <dgm:t>
        <a:bodyPr/>
        <a:lstStyle/>
        <a:p>
          <a:endParaRPr lang="es-MX"/>
        </a:p>
      </dgm:t>
    </dgm:pt>
    <dgm:pt modelId="{AE3E5BD1-0810-4889-BA98-4D88C3CCA590}" type="sibTrans" cxnId="{CF13E1D8-5AC6-4068-B243-CC163A31DE59}">
      <dgm:prSet/>
      <dgm:spPr/>
      <dgm:t>
        <a:bodyPr/>
        <a:lstStyle/>
        <a:p>
          <a:endParaRPr lang="es-MX"/>
        </a:p>
      </dgm:t>
    </dgm:pt>
    <dgm:pt modelId="{7F57DB00-071F-45C7-8A6F-75D169DAC11C}">
      <dgm:prSet phldrT="[Texto]"/>
      <dgm:spPr>
        <a:solidFill>
          <a:schemeClr val="bg1">
            <a:lumMod val="65000"/>
            <a:alpha val="82000"/>
          </a:schemeClr>
        </a:solidFill>
      </dgm:spPr>
      <dgm:t>
        <a:bodyPr/>
        <a:lstStyle/>
        <a:p>
          <a:endParaRPr lang="es-MX" dirty="0">
            <a:solidFill>
              <a:schemeClr val="tx1"/>
            </a:solidFill>
          </a:endParaRPr>
        </a:p>
      </dgm:t>
    </dgm:pt>
    <dgm:pt modelId="{5E023C2C-9335-4AB6-8452-7D37AD8A9F17}" type="parTrans" cxnId="{284FAB2D-D0C1-41BC-B7D9-43AF955DFE71}">
      <dgm:prSet/>
      <dgm:spPr/>
      <dgm:t>
        <a:bodyPr/>
        <a:lstStyle/>
        <a:p>
          <a:endParaRPr lang="es-MX"/>
        </a:p>
      </dgm:t>
    </dgm:pt>
    <dgm:pt modelId="{CF3BF00D-C0E5-49F2-8159-F178646C304F}" type="sibTrans" cxnId="{284FAB2D-D0C1-41BC-B7D9-43AF955DFE71}">
      <dgm:prSet/>
      <dgm:spPr/>
      <dgm:t>
        <a:bodyPr/>
        <a:lstStyle/>
        <a:p>
          <a:endParaRPr lang="es-MX"/>
        </a:p>
      </dgm:t>
    </dgm:pt>
    <dgm:pt modelId="{362E63DD-BD98-427E-BC15-7DF28CE674AF}">
      <dgm:prSet phldrT="[Texto]"/>
      <dgm:spPr/>
      <dgm:t>
        <a:bodyPr/>
        <a:lstStyle/>
        <a:p>
          <a:r>
            <a:rPr lang="es-ES" dirty="0" smtClean="0">
              <a:solidFill>
                <a:schemeClr val="tx1">
                  <a:lumMod val="95000"/>
                  <a:lumOff val="5000"/>
                </a:schemeClr>
              </a:solidFill>
              <a:latin typeface="+mn-lt"/>
            </a:rPr>
            <a:t>-Recoger credenciales de elector</a:t>
          </a:r>
          <a:endParaRPr lang="es-MX" dirty="0">
            <a:solidFill>
              <a:schemeClr val="tx1">
                <a:lumMod val="95000"/>
                <a:lumOff val="5000"/>
              </a:schemeClr>
            </a:solidFill>
          </a:endParaRPr>
        </a:p>
      </dgm:t>
    </dgm:pt>
    <dgm:pt modelId="{FA46844E-87C6-4005-969C-89C62D246F6E}" type="parTrans" cxnId="{E33C3593-21F0-4DAF-8954-92D833259E1C}">
      <dgm:prSet/>
      <dgm:spPr/>
      <dgm:t>
        <a:bodyPr/>
        <a:lstStyle/>
        <a:p>
          <a:endParaRPr lang="es-MX"/>
        </a:p>
      </dgm:t>
    </dgm:pt>
    <dgm:pt modelId="{F91666BC-B276-4D99-8591-2E544A0EEB76}" type="sibTrans" cxnId="{E33C3593-21F0-4DAF-8954-92D833259E1C}">
      <dgm:prSet/>
      <dgm:spPr/>
      <dgm:t>
        <a:bodyPr/>
        <a:lstStyle/>
        <a:p>
          <a:endParaRPr lang="es-MX"/>
        </a:p>
      </dgm:t>
    </dgm:pt>
    <dgm:pt modelId="{B200DEFD-742E-484B-B174-ED764957FA06}">
      <dgm:prSet/>
      <dgm:spPr/>
      <dgm:t>
        <a:bodyPr/>
        <a:lstStyle/>
        <a:p>
          <a:r>
            <a:rPr lang="es-ES" dirty="0" smtClean="0">
              <a:solidFill>
                <a:schemeClr val="tx1">
                  <a:lumMod val="95000"/>
                  <a:lumOff val="5000"/>
                </a:schemeClr>
              </a:solidFill>
              <a:latin typeface="+mn-lt"/>
            </a:rPr>
            <a:t>-Alterar Registro Federal de   Electores.</a:t>
          </a:r>
          <a:endParaRPr lang="es-MX" dirty="0">
            <a:solidFill>
              <a:schemeClr val="tx1">
                <a:lumMod val="95000"/>
                <a:lumOff val="5000"/>
              </a:schemeClr>
            </a:solidFill>
            <a:latin typeface="+mn-lt"/>
          </a:endParaRPr>
        </a:p>
      </dgm:t>
    </dgm:pt>
    <dgm:pt modelId="{DCB34FCB-56D9-4DA9-BAC2-FE52D47F61F9}" type="parTrans" cxnId="{3275CD42-2106-49EF-92C9-454C7998D7B5}">
      <dgm:prSet/>
      <dgm:spPr/>
      <dgm:t>
        <a:bodyPr/>
        <a:lstStyle/>
        <a:p>
          <a:endParaRPr lang="es-MX"/>
        </a:p>
      </dgm:t>
    </dgm:pt>
    <dgm:pt modelId="{91E59FF8-CFE8-4DF2-8D1F-0369736B2A4A}" type="sibTrans" cxnId="{3275CD42-2106-49EF-92C9-454C7998D7B5}">
      <dgm:prSet/>
      <dgm:spPr/>
      <dgm:t>
        <a:bodyPr/>
        <a:lstStyle/>
        <a:p>
          <a:endParaRPr lang="es-MX"/>
        </a:p>
      </dgm:t>
    </dgm:pt>
    <dgm:pt modelId="{E4DDC4F6-86FF-4252-ACD3-3AE71B0CBA6E}">
      <dgm:prSet/>
      <dgm:spPr/>
      <dgm:t>
        <a:bodyPr/>
        <a:lstStyle/>
        <a:p>
          <a:r>
            <a:rPr lang="es-ES" dirty="0" smtClean="0">
              <a:solidFill>
                <a:schemeClr val="tx1">
                  <a:lumMod val="95000"/>
                  <a:lumOff val="5000"/>
                </a:schemeClr>
              </a:solidFill>
              <a:latin typeface="+mn-lt"/>
            </a:rPr>
            <a:t>-Recursos  Públicos Federales.</a:t>
          </a:r>
          <a:endParaRPr lang="es-MX" dirty="0">
            <a:solidFill>
              <a:schemeClr val="tx1">
                <a:lumMod val="95000"/>
                <a:lumOff val="5000"/>
              </a:schemeClr>
            </a:solidFill>
            <a:latin typeface="+mn-lt"/>
          </a:endParaRPr>
        </a:p>
      </dgm:t>
    </dgm:pt>
    <dgm:pt modelId="{EB9F9675-3967-4978-B5E4-5FEB585E32B7}" type="parTrans" cxnId="{0E757F56-C3ED-4384-BE02-141BF89C9131}">
      <dgm:prSet/>
      <dgm:spPr/>
      <dgm:t>
        <a:bodyPr/>
        <a:lstStyle/>
        <a:p>
          <a:endParaRPr lang="es-MX"/>
        </a:p>
      </dgm:t>
    </dgm:pt>
    <dgm:pt modelId="{1FDAB63A-2792-4E0B-A976-F3C1F3EB7EAD}" type="sibTrans" cxnId="{0E757F56-C3ED-4384-BE02-141BF89C9131}">
      <dgm:prSet/>
      <dgm:spPr/>
      <dgm:t>
        <a:bodyPr/>
        <a:lstStyle/>
        <a:p>
          <a:endParaRPr lang="es-MX"/>
        </a:p>
      </dgm:t>
    </dgm:pt>
    <dgm:pt modelId="{4477E97F-BEE1-4BB0-AAF0-533446198295}">
      <dgm:prSet/>
      <dgm:spPr/>
      <dgm:t>
        <a:bodyPr/>
        <a:lstStyle/>
        <a:p>
          <a:r>
            <a:rPr lang="es-ES" dirty="0" smtClean="0">
              <a:solidFill>
                <a:schemeClr val="tx1">
                  <a:lumMod val="95000"/>
                  <a:lumOff val="5000"/>
                </a:schemeClr>
              </a:solidFill>
              <a:latin typeface="+mn-lt"/>
            </a:rPr>
            <a:t>-Servidores Públicos Federales.</a:t>
          </a:r>
          <a:endParaRPr lang="es-MX" dirty="0">
            <a:solidFill>
              <a:schemeClr val="tx1">
                <a:lumMod val="95000"/>
                <a:lumOff val="5000"/>
              </a:schemeClr>
            </a:solidFill>
            <a:latin typeface="+mn-lt"/>
          </a:endParaRPr>
        </a:p>
      </dgm:t>
    </dgm:pt>
    <dgm:pt modelId="{8CCC957A-3BA9-4D25-BFD8-207C5CFF3B22}" type="parTrans" cxnId="{7CCA061F-9AC3-41C9-97EB-03FB1A346B04}">
      <dgm:prSet/>
      <dgm:spPr/>
      <dgm:t>
        <a:bodyPr/>
        <a:lstStyle/>
        <a:p>
          <a:endParaRPr lang="es-MX"/>
        </a:p>
      </dgm:t>
    </dgm:pt>
    <dgm:pt modelId="{E8EFBD04-ADB7-4023-9DED-2A2D966BB0B5}" type="sibTrans" cxnId="{7CCA061F-9AC3-41C9-97EB-03FB1A346B04}">
      <dgm:prSet/>
      <dgm:spPr/>
      <dgm:t>
        <a:bodyPr/>
        <a:lstStyle/>
        <a:p>
          <a:endParaRPr lang="es-MX"/>
        </a:p>
      </dgm:t>
    </dgm:pt>
    <dgm:pt modelId="{5EBC3A89-E7F4-43A9-94DE-0B6A250157F7}" type="pres">
      <dgm:prSet presAssocID="{5D4C3E06-7825-4F42-B5BF-00B9EC75045A}" presName="Name0" presStyleCnt="0">
        <dgm:presLayoutVars>
          <dgm:dir/>
          <dgm:animLvl val="lvl"/>
          <dgm:resizeHandles val="exact"/>
        </dgm:presLayoutVars>
      </dgm:prSet>
      <dgm:spPr/>
      <dgm:t>
        <a:bodyPr/>
        <a:lstStyle/>
        <a:p>
          <a:endParaRPr lang="es-MX"/>
        </a:p>
      </dgm:t>
    </dgm:pt>
    <dgm:pt modelId="{1CDDB526-DCFD-448D-B0C2-3BB6CEABDE54}" type="pres">
      <dgm:prSet presAssocID="{745D7021-E2F2-419D-9CF2-1FD43FD8F962}" presName="compositeNode" presStyleCnt="0">
        <dgm:presLayoutVars>
          <dgm:bulletEnabled val="1"/>
        </dgm:presLayoutVars>
      </dgm:prSet>
      <dgm:spPr/>
    </dgm:pt>
    <dgm:pt modelId="{2E6DCE37-A500-419D-92B4-6B6428F7DBB6}" type="pres">
      <dgm:prSet presAssocID="{745D7021-E2F2-419D-9CF2-1FD43FD8F962}" presName="bgRect" presStyleLbl="node1" presStyleIdx="0" presStyleCnt="3" custLinFactNeighborX="-1809" custLinFactNeighborY="36736"/>
      <dgm:spPr/>
      <dgm:t>
        <a:bodyPr/>
        <a:lstStyle/>
        <a:p>
          <a:endParaRPr lang="es-MX"/>
        </a:p>
      </dgm:t>
    </dgm:pt>
    <dgm:pt modelId="{EC7255B1-1E7A-4236-B960-9F6B66E4CD4E}" type="pres">
      <dgm:prSet presAssocID="{745D7021-E2F2-419D-9CF2-1FD43FD8F962}" presName="parentNode" presStyleLbl="node1" presStyleIdx="0" presStyleCnt="3">
        <dgm:presLayoutVars>
          <dgm:chMax val="0"/>
          <dgm:bulletEnabled val="1"/>
        </dgm:presLayoutVars>
      </dgm:prSet>
      <dgm:spPr/>
      <dgm:t>
        <a:bodyPr/>
        <a:lstStyle/>
        <a:p>
          <a:endParaRPr lang="es-MX"/>
        </a:p>
      </dgm:t>
    </dgm:pt>
    <dgm:pt modelId="{51DF6DB9-7B9E-4BBB-B92C-AEFE0D6738BF}" type="pres">
      <dgm:prSet presAssocID="{745D7021-E2F2-419D-9CF2-1FD43FD8F962}" presName="childNode" presStyleLbl="node1" presStyleIdx="0" presStyleCnt="3">
        <dgm:presLayoutVars>
          <dgm:bulletEnabled val="1"/>
        </dgm:presLayoutVars>
      </dgm:prSet>
      <dgm:spPr/>
      <dgm:t>
        <a:bodyPr/>
        <a:lstStyle/>
        <a:p>
          <a:endParaRPr lang="es-MX"/>
        </a:p>
      </dgm:t>
    </dgm:pt>
    <dgm:pt modelId="{77FA2D0C-8EAD-49B4-81C8-94C275CCAECD}" type="pres">
      <dgm:prSet presAssocID="{27D45EF4-A2E6-4313-9670-46DCD3142766}" presName="hSp" presStyleCnt="0"/>
      <dgm:spPr/>
    </dgm:pt>
    <dgm:pt modelId="{BF3BAEDA-A038-4308-9D18-2B11841F0A40}" type="pres">
      <dgm:prSet presAssocID="{27D45EF4-A2E6-4313-9670-46DCD3142766}" presName="vProcSp" presStyleCnt="0"/>
      <dgm:spPr/>
    </dgm:pt>
    <dgm:pt modelId="{D87B26F6-7FEC-46B2-9809-9D8D6FF3EF3B}" type="pres">
      <dgm:prSet presAssocID="{27D45EF4-A2E6-4313-9670-46DCD3142766}" presName="vSp1" presStyleCnt="0"/>
      <dgm:spPr/>
    </dgm:pt>
    <dgm:pt modelId="{E74A989B-5826-4A30-8E6B-98E4CDBC17C0}" type="pres">
      <dgm:prSet presAssocID="{27D45EF4-A2E6-4313-9670-46DCD3142766}" presName="simulatedConn" presStyleLbl="solidFgAcc1" presStyleIdx="0" presStyleCnt="2"/>
      <dgm:spPr>
        <a:solidFill>
          <a:schemeClr val="bg1"/>
        </a:solidFill>
        <a:ln>
          <a:solidFill>
            <a:schemeClr val="accent2">
              <a:lumMod val="50000"/>
            </a:schemeClr>
          </a:solidFill>
        </a:ln>
      </dgm:spPr>
    </dgm:pt>
    <dgm:pt modelId="{7E98AD95-7973-4835-815B-6BF6B5727CC1}" type="pres">
      <dgm:prSet presAssocID="{27D45EF4-A2E6-4313-9670-46DCD3142766}" presName="vSp2" presStyleCnt="0"/>
      <dgm:spPr/>
    </dgm:pt>
    <dgm:pt modelId="{2938C5F0-2CE7-46E3-93FF-B69BADBDC7C7}" type="pres">
      <dgm:prSet presAssocID="{27D45EF4-A2E6-4313-9670-46DCD3142766}" presName="sibTrans" presStyleCnt="0"/>
      <dgm:spPr/>
    </dgm:pt>
    <dgm:pt modelId="{1D449990-B8CA-4FF6-A640-D9B5ADFE25BB}" type="pres">
      <dgm:prSet presAssocID="{E6B9CA98-4673-49F1-8ABD-32C9CA9BDFA7}" presName="compositeNode" presStyleCnt="0">
        <dgm:presLayoutVars>
          <dgm:bulletEnabled val="1"/>
        </dgm:presLayoutVars>
      </dgm:prSet>
      <dgm:spPr/>
    </dgm:pt>
    <dgm:pt modelId="{E782DA01-95F7-4AD4-B266-0BD65325C0DD}" type="pres">
      <dgm:prSet presAssocID="{E6B9CA98-4673-49F1-8ABD-32C9CA9BDFA7}" presName="bgRect" presStyleLbl="node1" presStyleIdx="1" presStyleCnt="3"/>
      <dgm:spPr/>
      <dgm:t>
        <a:bodyPr/>
        <a:lstStyle/>
        <a:p>
          <a:endParaRPr lang="es-MX"/>
        </a:p>
      </dgm:t>
    </dgm:pt>
    <dgm:pt modelId="{C2EE458D-0004-4DD6-8FD4-459178A9A70F}" type="pres">
      <dgm:prSet presAssocID="{E6B9CA98-4673-49F1-8ABD-32C9CA9BDFA7}" presName="parentNode" presStyleLbl="node1" presStyleIdx="1" presStyleCnt="3">
        <dgm:presLayoutVars>
          <dgm:chMax val="0"/>
          <dgm:bulletEnabled val="1"/>
        </dgm:presLayoutVars>
      </dgm:prSet>
      <dgm:spPr/>
      <dgm:t>
        <a:bodyPr/>
        <a:lstStyle/>
        <a:p>
          <a:endParaRPr lang="es-MX"/>
        </a:p>
      </dgm:t>
    </dgm:pt>
    <dgm:pt modelId="{66B4D2A6-8847-4E19-9261-9DB28CCDC473}" type="pres">
      <dgm:prSet presAssocID="{E6B9CA98-4673-49F1-8ABD-32C9CA9BDFA7}" presName="childNode" presStyleLbl="node1" presStyleIdx="1" presStyleCnt="3">
        <dgm:presLayoutVars>
          <dgm:bulletEnabled val="1"/>
        </dgm:presLayoutVars>
      </dgm:prSet>
      <dgm:spPr/>
      <dgm:t>
        <a:bodyPr/>
        <a:lstStyle/>
        <a:p>
          <a:endParaRPr lang="es-MX"/>
        </a:p>
      </dgm:t>
    </dgm:pt>
    <dgm:pt modelId="{30AB8C76-C04F-41DD-ABA6-05B986777D02}" type="pres">
      <dgm:prSet presAssocID="{2B545A7D-F1EB-4189-A041-0B3823D58D53}" presName="hSp" presStyleCnt="0"/>
      <dgm:spPr/>
    </dgm:pt>
    <dgm:pt modelId="{2F144770-D72F-4020-8C48-54E6BAD08D69}" type="pres">
      <dgm:prSet presAssocID="{2B545A7D-F1EB-4189-A041-0B3823D58D53}" presName="vProcSp" presStyleCnt="0"/>
      <dgm:spPr/>
    </dgm:pt>
    <dgm:pt modelId="{37847BA0-91AC-4335-BEF8-1E59A81CED4E}" type="pres">
      <dgm:prSet presAssocID="{2B545A7D-F1EB-4189-A041-0B3823D58D53}" presName="vSp1" presStyleCnt="0"/>
      <dgm:spPr/>
    </dgm:pt>
    <dgm:pt modelId="{7B8225F7-8347-4FC1-B83E-07A5942CA29D}" type="pres">
      <dgm:prSet presAssocID="{2B545A7D-F1EB-4189-A041-0B3823D58D53}" presName="simulatedConn" presStyleLbl="solidFgAcc1" presStyleIdx="1" presStyleCnt="2"/>
      <dgm:spPr>
        <a:solidFill>
          <a:schemeClr val="bg1"/>
        </a:solidFill>
        <a:ln>
          <a:solidFill>
            <a:schemeClr val="accent2">
              <a:lumMod val="50000"/>
            </a:schemeClr>
          </a:solidFill>
        </a:ln>
      </dgm:spPr>
    </dgm:pt>
    <dgm:pt modelId="{4F8A58FF-41C5-40EB-8D5D-FEA3280B220E}" type="pres">
      <dgm:prSet presAssocID="{2B545A7D-F1EB-4189-A041-0B3823D58D53}" presName="vSp2" presStyleCnt="0"/>
      <dgm:spPr/>
    </dgm:pt>
    <dgm:pt modelId="{5EA54DA3-7C5A-45DF-B98F-431E924CE6F7}" type="pres">
      <dgm:prSet presAssocID="{2B545A7D-F1EB-4189-A041-0B3823D58D53}" presName="sibTrans" presStyleCnt="0"/>
      <dgm:spPr/>
    </dgm:pt>
    <dgm:pt modelId="{678C9A0C-8F98-4FBC-884C-82B014A946E0}" type="pres">
      <dgm:prSet presAssocID="{7F57DB00-071F-45C7-8A6F-75D169DAC11C}" presName="compositeNode" presStyleCnt="0">
        <dgm:presLayoutVars>
          <dgm:bulletEnabled val="1"/>
        </dgm:presLayoutVars>
      </dgm:prSet>
      <dgm:spPr/>
    </dgm:pt>
    <dgm:pt modelId="{A2098E8B-3B50-483B-92DC-EF06C06C5551}" type="pres">
      <dgm:prSet presAssocID="{7F57DB00-071F-45C7-8A6F-75D169DAC11C}" presName="bgRect" presStyleLbl="node1" presStyleIdx="2" presStyleCnt="3" custLinFactNeighborY="38905"/>
      <dgm:spPr/>
      <dgm:t>
        <a:bodyPr/>
        <a:lstStyle/>
        <a:p>
          <a:endParaRPr lang="es-MX"/>
        </a:p>
      </dgm:t>
    </dgm:pt>
    <dgm:pt modelId="{C5C950BD-0A1C-435C-A939-AEB2C0F2ABEB}" type="pres">
      <dgm:prSet presAssocID="{7F57DB00-071F-45C7-8A6F-75D169DAC11C}" presName="parentNode" presStyleLbl="node1" presStyleIdx="2" presStyleCnt="3">
        <dgm:presLayoutVars>
          <dgm:chMax val="0"/>
          <dgm:bulletEnabled val="1"/>
        </dgm:presLayoutVars>
      </dgm:prSet>
      <dgm:spPr/>
      <dgm:t>
        <a:bodyPr/>
        <a:lstStyle/>
        <a:p>
          <a:endParaRPr lang="es-MX"/>
        </a:p>
      </dgm:t>
    </dgm:pt>
    <dgm:pt modelId="{0F93F494-7CEF-47C3-B4B5-646589F5A4AE}" type="pres">
      <dgm:prSet presAssocID="{7F57DB00-071F-45C7-8A6F-75D169DAC11C}" presName="childNode" presStyleLbl="node1" presStyleIdx="2" presStyleCnt="3">
        <dgm:presLayoutVars>
          <dgm:bulletEnabled val="1"/>
        </dgm:presLayoutVars>
      </dgm:prSet>
      <dgm:spPr/>
      <dgm:t>
        <a:bodyPr/>
        <a:lstStyle/>
        <a:p>
          <a:endParaRPr lang="es-MX"/>
        </a:p>
      </dgm:t>
    </dgm:pt>
  </dgm:ptLst>
  <dgm:cxnLst>
    <dgm:cxn modelId="{84074DE7-1B21-45A0-886C-192EAAFB8F2D}" type="presOf" srcId="{7F57DB00-071F-45C7-8A6F-75D169DAC11C}" destId="{C5C950BD-0A1C-435C-A939-AEB2C0F2ABEB}" srcOrd="1" destOrd="0" presId="urn:microsoft.com/office/officeart/2005/8/layout/hProcess7"/>
    <dgm:cxn modelId="{284FAB2D-D0C1-41BC-B7D9-43AF955DFE71}" srcId="{5D4C3E06-7825-4F42-B5BF-00B9EC75045A}" destId="{7F57DB00-071F-45C7-8A6F-75D169DAC11C}" srcOrd="2" destOrd="0" parTransId="{5E023C2C-9335-4AB6-8452-7D37AD8A9F17}" sibTransId="{CF3BF00D-C0E5-49F2-8159-F178646C304F}"/>
    <dgm:cxn modelId="{CF13E1D8-5AC6-4068-B243-CC163A31DE59}" srcId="{E6B9CA98-4673-49F1-8ABD-32C9CA9BDFA7}" destId="{48B8C788-F8FA-45CF-8C91-8E4B7DC8FF6D}" srcOrd="0" destOrd="0" parTransId="{C54BD16C-18B5-4AA8-8629-2DDEE3316FF8}" sibTransId="{AE3E5BD1-0810-4889-BA98-4D88C3CCA590}"/>
    <dgm:cxn modelId="{7CCA061F-9AC3-41C9-97EB-03FB1A346B04}" srcId="{7F57DB00-071F-45C7-8A6F-75D169DAC11C}" destId="{4477E97F-BEE1-4BB0-AAF0-533446198295}" srcOrd="3" destOrd="0" parTransId="{8CCC957A-3BA9-4D25-BFD8-207C5CFF3B22}" sibTransId="{E8EFBD04-ADB7-4023-9DED-2A2D966BB0B5}"/>
    <dgm:cxn modelId="{902B5849-AD76-4FD6-9EB5-4969C67815B4}" type="presOf" srcId="{4477E97F-BEE1-4BB0-AAF0-533446198295}" destId="{0F93F494-7CEF-47C3-B4B5-646589F5A4AE}" srcOrd="0" destOrd="3" presId="urn:microsoft.com/office/officeart/2005/8/layout/hProcess7"/>
    <dgm:cxn modelId="{A4536A2C-4893-49F5-B4F4-3E981D599C6D}" srcId="{5D4C3E06-7825-4F42-B5BF-00B9EC75045A}" destId="{E6B9CA98-4673-49F1-8ABD-32C9CA9BDFA7}" srcOrd="1" destOrd="0" parTransId="{D2748B10-18DE-44FC-BE19-DF2846649640}" sibTransId="{2B545A7D-F1EB-4189-A041-0B3823D58D53}"/>
    <dgm:cxn modelId="{FB191DB4-40C7-4DB1-9DB5-E43BF5DF2A58}" type="presOf" srcId="{7F57DB00-071F-45C7-8A6F-75D169DAC11C}" destId="{A2098E8B-3B50-483B-92DC-EF06C06C5551}" srcOrd="0" destOrd="0" presId="urn:microsoft.com/office/officeart/2005/8/layout/hProcess7"/>
    <dgm:cxn modelId="{DDDD7F30-5959-43A4-9DD7-DCD865505F44}" type="presOf" srcId="{B200DEFD-742E-484B-B174-ED764957FA06}" destId="{0F93F494-7CEF-47C3-B4B5-646589F5A4AE}" srcOrd="0" destOrd="1" presId="urn:microsoft.com/office/officeart/2005/8/layout/hProcess7"/>
    <dgm:cxn modelId="{E33C3593-21F0-4DAF-8954-92D833259E1C}" srcId="{7F57DB00-071F-45C7-8A6F-75D169DAC11C}" destId="{362E63DD-BD98-427E-BC15-7DF28CE674AF}" srcOrd="0" destOrd="0" parTransId="{FA46844E-87C6-4005-969C-89C62D246F6E}" sibTransId="{F91666BC-B276-4D99-8591-2E544A0EEB76}"/>
    <dgm:cxn modelId="{AB81515F-69CA-481B-8F67-2E46F46DB566}" type="presOf" srcId="{E6B9CA98-4673-49F1-8ABD-32C9CA9BDFA7}" destId="{C2EE458D-0004-4DD6-8FD4-459178A9A70F}" srcOrd="1" destOrd="0" presId="urn:microsoft.com/office/officeart/2005/8/layout/hProcess7"/>
    <dgm:cxn modelId="{3275CD42-2106-49EF-92C9-454C7998D7B5}" srcId="{7F57DB00-071F-45C7-8A6F-75D169DAC11C}" destId="{B200DEFD-742E-484B-B174-ED764957FA06}" srcOrd="1" destOrd="0" parTransId="{DCB34FCB-56D9-4DA9-BAC2-FE52D47F61F9}" sibTransId="{91E59FF8-CFE8-4DF2-8D1F-0369736B2A4A}"/>
    <dgm:cxn modelId="{492BEF74-62A4-49F2-A485-9CBA78D17A7A}" type="presOf" srcId="{745D7021-E2F2-419D-9CF2-1FD43FD8F962}" destId="{EC7255B1-1E7A-4236-B960-9F6B66E4CD4E}" srcOrd="1" destOrd="0" presId="urn:microsoft.com/office/officeart/2005/8/layout/hProcess7"/>
    <dgm:cxn modelId="{BD2BCC2F-0A0F-4FE8-9E1C-4469F0F0E0DD}" type="presOf" srcId="{D1E0B7FC-A420-4280-BE83-28FCAD6B0782}" destId="{51DF6DB9-7B9E-4BBB-B92C-AEFE0D6738BF}" srcOrd="0" destOrd="0" presId="urn:microsoft.com/office/officeart/2005/8/layout/hProcess7"/>
    <dgm:cxn modelId="{A6257929-E6A4-4A5E-B902-6324B21FFAF4}" type="presOf" srcId="{E4DDC4F6-86FF-4252-ACD3-3AE71B0CBA6E}" destId="{0F93F494-7CEF-47C3-B4B5-646589F5A4AE}" srcOrd="0" destOrd="2" presId="urn:microsoft.com/office/officeart/2005/8/layout/hProcess7"/>
    <dgm:cxn modelId="{DE2E881B-1276-4D55-9ACA-04913005428D}" type="presOf" srcId="{E6B9CA98-4673-49F1-8ABD-32C9CA9BDFA7}" destId="{E782DA01-95F7-4AD4-B266-0BD65325C0DD}" srcOrd="0" destOrd="0" presId="urn:microsoft.com/office/officeart/2005/8/layout/hProcess7"/>
    <dgm:cxn modelId="{B0B3D966-4B01-4CBA-853D-F3AC3C6CD9E2}" type="presOf" srcId="{745D7021-E2F2-419D-9CF2-1FD43FD8F962}" destId="{2E6DCE37-A500-419D-92B4-6B6428F7DBB6}" srcOrd="0" destOrd="0" presId="urn:microsoft.com/office/officeart/2005/8/layout/hProcess7"/>
    <dgm:cxn modelId="{B5C934FF-4FBA-4DC9-8689-86E87E17E48F}" type="presOf" srcId="{362E63DD-BD98-427E-BC15-7DF28CE674AF}" destId="{0F93F494-7CEF-47C3-B4B5-646589F5A4AE}" srcOrd="0" destOrd="0" presId="urn:microsoft.com/office/officeart/2005/8/layout/hProcess7"/>
    <dgm:cxn modelId="{CC241EFA-6A07-44B9-AD0B-52B9A8BD0F8E}" type="presOf" srcId="{48B8C788-F8FA-45CF-8C91-8E4B7DC8FF6D}" destId="{66B4D2A6-8847-4E19-9261-9DB28CCDC473}" srcOrd="0" destOrd="0" presId="urn:microsoft.com/office/officeart/2005/8/layout/hProcess7"/>
    <dgm:cxn modelId="{C092F035-5531-4E6A-B8F8-9E3EDFA218B1}" srcId="{745D7021-E2F2-419D-9CF2-1FD43FD8F962}" destId="{D1E0B7FC-A420-4280-BE83-28FCAD6B0782}" srcOrd="0" destOrd="0" parTransId="{FE036837-007C-4D36-A065-EED29339F863}" sibTransId="{76D7C969-26F4-4A13-AC29-7753800AF76E}"/>
    <dgm:cxn modelId="{0E757F56-C3ED-4384-BE02-141BF89C9131}" srcId="{7F57DB00-071F-45C7-8A6F-75D169DAC11C}" destId="{E4DDC4F6-86FF-4252-ACD3-3AE71B0CBA6E}" srcOrd="2" destOrd="0" parTransId="{EB9F9675-3967-4978-B5E4-5FEB585E32B7}" sibTransId="{1FDAB63A-2792-4E0B-A976-F3C1F3EB7EAD}"/>
    <dgm:cxn modelId="{9D03C7C5-8BD5-4D61-8953-B3D7FCAACD48}" type="presOf" srcId="{5D4C3E06-7825-4F42-B5BF-00B9EC75045A}" destId="{5EBC3A89-E7F4-43A9-94DE-0B6A250157F7}" srcOrd="0" destOrd="0" presId="urn:microsoft.com/office/officeart/2005/8/layout/hProcess7"/>
    <dgm:cxn modelId="{C148E9D6-4486-4CA8-A8BF-5F8A507B3C34}" srcId="{5D4C3E06-7825-4F42-B5BF-00B9EC75045A}" destId="{745D7021-E2F2-419D-9CF2-1FD43FD8F962}" srcOrd="0" destOrd="0" parTransId="{3F714A05-34BD-4D72-86A7-BF48A0E54B6A}" sibTransId="{27D45EF4-A2E6-4313-9670-46DCD3142766}"/>
    <dgm:cxn modelId="{459868E9-A43E-4719-8403-6629A46297CF}" type="presParOf" srcId="{5EBC3A89-E7F4-43A9-94DE-0B6A250157F7}" destId="{1CDDB526-DCFD-448D-B0C2-3BB6CEABDE54}" srcOrd="0" destOrd="0" presId="urn:microsoft.com/office/officeart/2005/8/layout/hProcess7"/>
    <dgm:cxn modelId="{B5B8A753-A03D-4640-8D9F-86DD9F01C049}" type="presParOf" srcId="{1CDDB526-DCFD-448D-B0C2-3BB6CEABDE54}" destId="{2E6DCE37-A500-419D-92B4-6B6428F7DBB6}" srcOrd="0" destOrd="0" presId="urn:microsoft.com/office/officeart/2005/8/layout/hProcess7"/>
    <dgm:cxn modelId="{F22512E1-4E09-4FA0-A060-F459FB64DB5E}" type="presParOf" srcId="{1CDDB526-DCFD-448D-B0C2-3BB6CEABDE54}" destId="{EC7255B1-1E7A-4236-B960-9F6B66E4CD4E}" srcOrd="1" destOrd="0" presId="urn:microsoft.com/office/officeart/2005/8/layout/hProcess7"/>
    <dgm:cxn modelId="{E93B622A-1F78-40D0-8241-0E98B65FCD37}" type="presParOf" srcId="{1CDDB526-DCFD-448D-B0C2-3BB6CEABDE54}" destId="{51DF6DB9-7B9E-4BBB-B92C-AEFE0D6738BF}" srcOrd="2" destOrd="0" presId="urn:microsoft.com/office/officeart/2005/8/layout/hProcess7"/>
    <dgm:cxn modelId="{069C3438-0C6D-478C-8634-0870A23560FC}" type="presParOf" srcId="{5EBC3A89-E7F4-43A9-94DE-0B6A250157F7}" destId="{77FA2D0C-8EAD-49B4-81C8-94C275CCAECD}" srcOrd="1" destOrd="0" presId="urn:microsoft.com/office/officeart/2005/8/layout/hProcess7"/>
    <dgm:cxn modelId="{0C95CB2F-654E-4001-B116-F2CFE7390443}" type="presParOf" srcId="{5EBC3A89-E7F4-43A9-94DE-0B6A250157F7}" destId="{BF3BAEDA-A038-4308-9D18-2B11841F0A40}" srcOrd="2" destOrd="0" presId="urn:microsoft.com/office/officeart/2005/8/layout/hProcess7"/>
    <dgm:cxn modelId="{F7F37F80-DFFB-4CCD-A99C-3E6F41B7B205}" type="presParOf" srcId="{BF3BAEDA-A038-4308-9D18-2B11841F0A40}" destId="{D87B26F6-7FEC-46B2-9809-9D8D6FF3EF3B}" srcOrd="0" destOrd="0" presId="urn:microsoft.com/office/officeart/2005/8/layout/hProcess7"/>
    <dgm:cxn modelId="{39528140-D5C3-48C3-A7E0-16FA92A4A6E9}" type="presParOf" srcId="{BF3BAEDA-A038-4308-9D18-2B11841F0A40}" destId="{E74A989B-5826-4A30-8E6B-98E4CDBC17C0}" srcOrd="1" destOrd="0" presId="urn:microsoft.com/office/officeart/2005/8/layout/hProcess7"/>
    <dgm:cxn modelId="{AE275CEF-7733-477F-A66E-BB3699BA56D2}" type="presParOf" srcId="{BF3BAEDA-A038-4308-9D18-2B11841F0A40}" destId="{7E98AD95-7973-4835-815B-6BF6B5727CC1}" srcOrd="2" destOrd="0" presId="urn:microsoft.com/office/officeart/2005/8/layout/hProcess7"/>
    <dgm:cxn modelId="{E20D4502-903D-4EE7-8D84-A92B2545800A}" type="presParOf" srcId="{5EBC3A89-E7F4-43A9-94DE-0B6A250157F7}" destId="{2938C5F0-2CE7-46E3-93FF-B69BADBDC7C7}" srcOrd="3" destOrd="0" presId="urn:microsoft.com/office/officeart/2005/8/layout/hProcess7"/>
    <dgm:cxn modelId="{A4DD0EDE-379E-4B00-A9E7-5C178AE59712}" type="presParOf" srcId="{5EBC3A89-E7F4-43A9-94DE-0B6A250157F7}" destId="{1D449990-B8CA-4FF6-A640-D9B5ADFE25BB}" srcOrd="4" destOrd="0" presId="urn:microsoft.com/office/officeart/2005/8/layout/hProcess7"/>
    <dgm:cxn modelId="{42D31143-1C05-4DB4-B293-872763CF8C96}" type="presParOf" srcId="{1D449990-B8CA-4FF6-A640-D9B5ADFE25BB}" destId="{E782DA01-95F7-4AD4-B266-0BD65325C0DD}" srcOrd="0" destOrd="0" presId="urn:microsoft.com/office/officeart/2005/8/layout/hProcess7"/>
    <dgm:cxn modelId="{B1A4D03D-3551-477C-B27D-3DF35FA1F951}" type="presParOf" srcId="{1D449990-B8CA-4FF6-A640-D9B5ADFE25BB}" destId="{C2EE458D-0004-4DD6-8FD4-459178A9A70F}" srcOrd="1" destOrd="0" presId="urn:microsoft.com/office/officeart/2005/8/layout/hProcess7"/>
    <dgm:cxn modelId="{4D53448B-3311-4DBD-BD1B-1818445C3417}" type="presParOf" srcId="{1D449990-B8CA-4FF6-A640-D9B5ADFE25BB}" destId="{66B4D2A6-8847-4E19-9261-9DB28CCDC473}" srcOrd="2" destOrd="0" presId="urn:microsoft.com/office/officeart/2005/8/layout/hProcess7"/>
    <dgm:cxn modelId="{771BBC01-ECAD-4999-ACFE-14D58AA1F404}" type="presParOf" srcId="{5EBC3A89-E7F4-43A9-94DE-0B6A250157F7}" destId="{30AB8C76-C04F-41DD-ABA6-05B986777D02}" srcOrd="5" destOrd="0" presId="urn:microsoft.com/office/officeart/2005/8/layout/hProcess7"/>
    <dgm:cxn modelId="{B7F50975-1787-48A4-948D-E11C836D9614}" type="presParOf" srcId="{5EBC3A89-E7F4-43A9-94DE-0B6A250157F7}" destId="{2F144770-D72F-4020-8C48-54E6BAD08D69}" srcOrd="6" destOrd="0" presId="urn:microsoft.com/office/officeart/2005/8/layout/hProcess7"/>
    <dgm:cxn modelId="{43E5C764-9155-4EDC-9941-BC8259FA550E}" type="presParOf" srcId="{2F144770-D72F-4020-8C48-54E6BAD08D69}" destId="{37847BA0-91AC-4335-BEF8-1E59A81CED4E}" srcOrd="0" destOrd="0" presId="urn:microsoft.com/office/officeart/2005/8/layout/hProcess7"/>
    <dgm:cxn modelId="{188E06D7-74CB-4164-8C1B-6C1BA626584A}" type="presParOf" srcId="{2F144770-D72F-4020-8C48-54E6BAD08D69}" destId="{7B8225F7-8347-4FC1-B83E-07A5942CA29D}" srcOrd="1" destOrd="0" presId="urn:microsoft.com/office/officeart/2005/8/layout/hProcess7"/>
    <dgm:cxn modelId="{E95BC6A0-514E-47E4-AF0B-425398BB6784}" type="presParOf" srcId="{2F144770-D72F-4020-8C48-54E6BAD08D69}" destId="{4F8A58FF-41C5-40EB-8D5D-FEA3280B220E}" srcOrd="2" destOrd="0" presId="urn:microsoft.com/office/officeart/2005/8/layout/hProcess7"/>
    <dgm:cxn modelId="{58CA27F3-2677-45D8-AC8D-443A7D53CC19}" type="presParOf" srcId="{5EBC3A89-E7F4-43A9-94DE-0B6A250157F7}" destId="{5EA54DA3-7C5A-45DF-B98F-431E924CE6F7}" srcOrd="7" destOrd="0" presId="urn:microsoft.com/office/officeart/2005/8/layout/hProcess7"/>
    <dgm:cxn modelId="{6DDB5D09-36B1-4B1E-890A-D766B448AE13}" type="presParOf" srcId="{5EBC3A89-E7F4-43A9-94DE-0B6A250157F7}" destId="{678C9A0C-8F98-4FBC-884C-82B014A946E0}" srcOrd="8" destOrd="0" presId="urn:microsoft.com/office/officeart/2005/8/layout/hProcess7"/>
    <dgm:cxn modelId="{FEAFE2F7-6DC6-4CC8-AD35-F0FB6273D585}" type="presParOf" srcId="{678C9A0C-8F98-4FBC-884C-82B014A946E0}" destId="{A2098E8B-3B50-483B-92DC-EF06C06C5551}" srcOrd="0" destOrd="0" presId="urn:microsoft.com/office/officeart/2005/8/layout/hProcess7"/>
    <dgm:cxn modelId="{3E78478D-78F9-45EC-8845-86CA5FCDBE67}" type="presParOf" srcId="{678C9A0C-8F98-4FBC-884C-82B014A946E0}" destId="{C5C950BD-0A1C-435C-A939-AEB2C0F2ABEB}" srcOrd="1" destOrd="0" presId="urn:microsoft.com/office/officeart/2005/8/layout/hProcess7"/>
    <dgm:cxn modelId="{82F2CD18-C543-4479-BC96-DB1B1E047159}" type="presParOf" srcId="{678C9A0C-8F98-4FBC-884C-82B014A946E0}" destId="{0F93F494-7CEF-47C3-B4B5-646589F5A4AE}" srcOrd="2" destOrd="0" presId="urn:microsoft.com/office/officeart/2005/8/layout/hProcess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846921-9547-49B3-9BEB-F57BB556436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s-MX"/>
        </a:p>
      </dgm:t>
    </dgm:pt>
    <dgm:pt modelId="{F2B09ECF-46AE-480B-846E-31CB04676EC6}">
      <dgm:prSet phldrT="[Texto]" custT="1"/>
      <dgm:spPr>
        <a:solidFill>
          <a:schemeClr val="bg1">
            <a:lumMod val="50000"/>
          </a:schemeClr>
        </a:solidFill>
      </dgm:spPr>
      <dgm:t>
        <a:bodyPr/>
        <a:lstStyle/>
        <a:p>
          <a:r>
            <a:rPr lang="es-MX" sz="2000" b="1" dirty="0" smtClean="0">
              <a:latin typeface="+mn-lt"/>
            </a:rPr>
            <a:t>ACUERDO DE COLABORACIÓN INTERPROCURADURÍAS</a:t>
          </a:r>
          <a:endParaRPr lang="es-MX" sz="2000" dirty="0"/>
        </a:p>
      </dgm:t>
    </dgm:pt>
    <dgm:pt modelId="{B8AF475D-3D9F-45BB-B321-73E946632278}" type="parTrans" cxnId="{499B26AF-D8B0-4232-83B1-4AE292CBB59A}">
      <dgm:prSet/>
      <dgm:spPr/>
      <dgm:t>
        <a:bodyPr/>
        <a:lstStyle/>
        <a:p>
          <a:endParaRPr lang="es-MX"/>
        </a:p>
      </dgm:t>
    </dgm:pt>
    <dgm:pt modelId="{31C9C702-7637-4E40-B2E1-EF5146A0DAFF}" type="sibTrans" cxnId="{499B26AF-D8B0-4232-83B1-4AE292CBB59A}">
      <dgm:prSet/>
      <dgm:spPr/>
      <dgm:t>
        <a:bodyPr/>
        <a:lstStyle/>
        <a:p>
          <a:endParaRPr lang="es-MX"/>
        </a:p>
      </dgm:t>
    </dgm:pt>
    <dgm:pt modelId="{15A366E1-E473-475C-8EE5-0E00F19FC27D}">
      <dgm:prSet phldrT="[Texto]" custT="1"/>
      <dgm:spPr>
        <a:solidFill>
          <a:schemeClr val="bg1">
            <a:lumMod val="85000"/>
            <a:alpha val="90000"/>
          </a:schemeClr>
        </a:solidFill>
      </dgm:spPr>
      <dgm:t>
        <a:bodyPr/>
        <a:lstStyle/>
        <a:p>
          <a:r>
            <a:rPr lang="es-MX" sz="2000" b="1" dirty="0" smtClean="0">
              <a:solidFill>
                <a:schemeClr val="tx1">
                  <a:lumMod val="65000"/>
                  <a:lumOff val="35000"/>
                </a:schemeClr>
              </a:solidFill>
            </a:rPr>
            <a:t>Recibir denuncias sobre delitos electorales federales y locales. </a:t>
          </a:r>
          <a:endParaRPr lang="es-MX" sz="2000" b="1" dirty="0">
            <a:solidFill>
              <a:schemeClr val="tx1">
                <a:lumMod val="65000"/>
                <a:lumOff val="35000"/>
              </a:schemeClr>
            </a:solidFill>
          </a:endParaRPr>
        </a:p>
      </dgm:t>
    </dgm:pt>
    <dgm:pt modelId="{62CE7A4C-20A8-47DF-BD98-819A757A15ED}" type="parTrans" cxnId="{01C98474-3B2A-46CC-9881-94DB5675FAE3}">
      <dgm:prSet/>
      <dgm:spPr/>
      <dgm:t>
        <a:bodyPr/>
        <a:lstStyle/>
        <a:p>
          <a:endParaRPr lang="es-MX"/>
        </a:p>
      </dgm:t>
    </dgm:pt>
    <dgm:pt modelId="{C44A76C7-B1D5-42EB-8D39-3DB9459803E4}" type="sibTrans" cxnId="{01C98474-3B2A-46CC-9881-94DB5675FAE3}">
      <dgm:prSet/>
      <dgm:spPr/>
      <dgm:t>
        <a:bodyPr/>
        <a:lstStyle/>
        <a:p>
          <a:endParaRPr lang="es-MX"/>
        </a:p>
      </dgm:t>
    </dgm:pt>
    <dgm:pt modelId="{6C5E3846-B721-4E52-8C4D-88738E7FFF66}">
      <dgm:prSet phldrT="[Texto]" custT="1"/>
      <dgm:spPr>
        <a:solidFill>
          <a:schemeClr val="bg1">
            <a:lumMod val="85000"/>
            <a:alpha val="90000"/>
          </a:schemeClr>
        </a:solidFill>
      </dgm:spPr>
      <dgm:t>
        <a:bodyPr/>
        <a:lstStyle/>
        <a:p>
          <a:r>
            <a:rPr lang="es-MX" sz="2000" b="1" dirty="0" smtClean="0">
              <a:solidFill>
                <a:schemeClr val="tx1">
                  <a:lumMod val="65000"/>
                  <a:lumOff val="35000"/>
                </a:schemeClr>
              </a:solidFill>
            </a:rPr>
            <a:t>Remisión de las denuncias en un término de 72 horas.</a:t>
          </a:r>
          <a:endParaRPr lang="es-MX" sz="2000" b="1" dirty="0">
            <a:solidFill>
              <a:schemeClr val="tx1">
                <a:lumMod val="65000"/>
                <a:lumOff val="35000"/>
              </a:schemeClr>
            </a:solidFill>
          </a:endParaRPr>
        </a:p>
      </dgm:t>
    </dgm:pt>
    <dgm:pt modelId="{91A5FF84-28BD-4569-8C96-BA21E81D3810}" type="parTrans" cxnId="{9C46D4AB-8631-4F20-8F14-90F8D9B83EB8}">
      <dgm:prSet/>
      <dgm:spPr/>
      <dgm:t>
        <a:bodyPr/>
        <a:lstStyle/>
        <a:p>
          <a:endParaRPr lang="es-MX"/>
        </a:p>
      </dgm:t>
    </dgm:pt>
    <dgm:pt modelId="{FDC64987-CBC4-4627-9FE5-C4C1A594D408}" type="sibTrans" cxnId="{9C46D4AB-8631-4F20-8F14-90F8D9B83EB8}">
      <dgm:prSet/>
      <dgm:spPr/>
      <dgm:t>
        <a:bodyPr/>
        <a:lstStyle/>
        <a:p>
          <a:endParaRPr lang="es-MX"/>
        </a:p>
      </dgm:t>
    </dgm:pt>
    <dgm:pt modelId="{4ADB0E70-9214-4179-98C0-D38A0C937A50}">
      <dgm:prSet phldrT="[Texto]" custT="1"/>
      <dgm:spPr>
        <a:solidFill>
          <a:schemeClr val="bg1">
            <a:lumMod val="85000"/>
            <a:alpha val="90000"/>
          </a:schemeClr>
        </a:solidFill>
      </dgm:spPr>
      <dgm:t>
        <a:bodyPr/>
        <a:lstStyle/>
        <a:p>
          <a:r>
            <a:rPr lang="es-MX" sz="2000" b="1" dirty="0" smtClean="0">
              <a:solidFill>
                <a:schemeClr val="tx1">
                  <a:lumMod val="65000"/>
                  <a:lumOff val="35000"/>
                </a:schemeClr>
              </a:solidFill>
            </a:rPr>
            <a:t>Práctica de diligencias urgentes.</a:t>
          </a:r>
          <a:endParaRPr lang="es-MX" sz="2000" b="1" dirty="0">
            <a:solidFill>
              <a:schemeClr val="tx1">
                <a:lumMod val="65000"/>
                <a:lumOff val="35000"/>
              </a:schemeClr>
            </a:solidFill>
          </a:endParaRPr>
        </a:p>
      </dgm:t>
    </dgm:pt>
    <dgm:pt modelId="{9665F185-A133-4356-9BA0-9D2F5D47E1E7}" type="parTrans" cxnId="{A8E735D0-751F-4FC0-BDFD-8FA2264EE508}">
      <dgm:prSet/>
      <dgm:spPr/>
      <dgm:t>
        <a:bodyPr/>
        <a:lstStyle/>
        <a:p>
          <a:endParaRPr lang="es-MX"/>
        </a:p>
      </dgm:t>
    </dgm:pt>
    <dgm:pt modelId="{6E8DA7EB-2F13-4332-AB98-62F4B5FD6800}" type="sibTrans" cxnId="{A8E735D0-751F-4FC0-BDFD-8FA2264EE508}">
      <dgm:prSet/>
      <dgm:spPr/>
      <dgm:t>
        <a:bodyPr/>
        <a:lstStyle/>
        <a:p>
          <a:endParaRPr lang="es-MX"/>
        </a:p>
      </dgm:t>
    </dgm:pt>
    <dgm:pt modelId="{70C7E392-24FC-4FAA-88DD-748A373E83D3}">
      <dgm:prSet phldrT="[Texto]" custT="1"/>
      <dgm:spPr>
        <a:solidFill>
          <a:schemeClr val="bg1">
            <a:lumMod val="85000"/>
            <a:alpha val="90000"/>
          </a:schemeClr>
        </a:solidFill>
      </dgm:spPr>
      <dgm:t>
        <a:bodyPr/>
        <a:lstStyle/>
        <a:p>
          <a:r>
            <a:rPr lang="es-MX" sz="2000" b="1" dirty="0" smtClean="0">
              <a:solidFill>
                <a:schemeClr val="tx1">
                  <a:lumMod val="65000"/>
                  <a:lumOff val="35000"/>
                </a:schemeClr>
              </a:solidFill>
            </a:rPr>
            <a:t>Colaboración recíproca sobre información de delitos electorales.</a:t>
          </a:r>
          <a:endParaRPr lang="es-MX" sz="2000" b="1" dirty="0">
            <a:solidFill>
              <a:schemeClr val="tx1">
                <a:lumMod val="65000"/>
                <a:lumOff val="35000"/>
              </a:schemeClr>
            </a:solidFill>
          </a:endParaRPr>
        </a:p>
      </dgm:t>
    </dgm:pt>
    <dgm:pt modelId="{CC905356-8721-4961-AF1F-474937DF3F2F}" type="parTrans" cxnId="{4B201A70-50DC-474D-BC18-2E4423F41EC8}">
      <dgm:prSet/>
      <dgm:spPr/>
      <dgm:t>
        <a:bodyPr/>
        <a:lstStyle/>
        <a:p>
          <a:endParaRPr lang="es-MX"/>
        </a:p>
      </dgm:t>
    </dgm:pt>
    <dgm:pt modelId="{0D047B7E-BB52-40CA-B24E-AC97CB4FC8DC}" type="sibTrans" cxnId="{4B201A70-50DC-474D-BC18-2E4423F41EC8}">
      <dgm:prSet/>
      <dgm:spPr/>
      <dgm:t>
        <a:bodyPr/>
        <a:lstStyle/>
        <a:p>
          <a:endParaRPr lang="es-MX"/>
        </a:p>
      </dgm:t>
    </dgm:pt>
    <dgm:pt modelId="{B0BD9966-51BE-4CF4-9179-A5C154379985}" type="pres">
      <dgm:prSet presAssocID="{63846921-9547-49B3-9BEB-F57BB5564362}" presName="Name0" presStyleCnt="0">
        <dgm:presLayoutVars>
          <dgm:dir/>
          <dgm:animLvl val="lvl"/>
          <dgm:resizeHandles val="exact"/>
        </dgm:presLayoutVars>
      </dgm:prSet>
      <dgm:spPr/>
      <dgm:t>
        <a:bodyPr/>
        <a:lstStyle/>
        <a:p>
          <a:endParaRPr lang="es-MX"/>
        </a:p>
      </dgm:t>
    </dgm:pt>
    <dgm:pt modelId="{9655D5A6-831C-404C-8ED6-7D056EE77001}" type="pres">
      <dgm:prSet presAssocID="{F2B09ECF-46AE-480B-846E-31CB04676EC6}" presName="linNode" presStyleCnt="0"/>
      <dgm:spPr/>
    </dgm:pt>
    <dgm:pt modelId="{D1DBE4E6-82C2-4314-8099-5A8583A70343}" type="pres">
      <dgm:prSet presAssocID="{F2B09ECF-46AE-480B-846E-31CB04676EC6}" presName="parentText" presStyleLbl="node1" presStyleIdx="0" presStyleCnt="1">
        <dgm:presLayoutVars>
          <dgm:chMax val="1"/>
          <dgm:bulletEnabled val="1"/>
        </dgm:presLayoutVars>
      </dgm:prSet>
      <dgm:spPr/>
      <dgm:t>
        <a:bodyPr/>
        <a:lstStyle/>
        <a:p>
          <a:endParaRPr lang="es-MX"/>
        </a:p>
      </dgm:t>
    </dgm:pt>
    <dgm:pt modelId="{6B9925E6-1692-4430-996E-361F0A898AD0}" type="pres">
      <dgm:prSet presAssocID="{F2B09ECF-46AE-480B-846E-31CB04676EC6}" presName="descendantText" presStyleLbl="alignAccFollowNode1" presStyleIdx="0" presStyleCnt="1" custScaleY="127312">
        <dgm:presLayoutVars>
          <dgm:bulletEnabled val="1"/>
        </dgm:presLayoutVars>
      </dgm:prSet>
      <dgm:spPr/>
      <dgm:t>
        <a:bodyPr/>
        <a:lstStyle/>
        <a:p>
          <a:endParaRPr lang="es-MX"/>
        </a:p>
      </dgm:t>
    </dgm:pt>
  </dgm:ptLst>
  <dgm:cxnLst>
    <dgm:cxn modelId="{E2446430-08FB-46CF-B463-D4191A6D593B}" type="presOf" srcId="{F2B09ECF-46AE-480B-846E-31CB04676EC6}" destId="{D1DBE4E6-82C2-4314-8099-5A8583A70343}" srcOrd="0" destOrd="0" presId="urn:microsoft.com/office/officeart/2005/8/layout/vList5"/>
    <dgm:cxn modelId="{01C98474-3B2A-46CC-9881-94DB5675FAE3}" srcId="{F2B09ECF-46AE-480B-846E-31CB04676EC6}" destId="{15A366E1-E473-475C-8EE5-0E00F19FC27D}" srcOrd="0" destOrd="0" parTransId="{62CE7A4C-20A8-47DF-BD98-819A757A15ED}" sibTransId="{C44A76C7-B1D5-42EB-8D39-3DB9459803E4}"/>
    <dgm:cxn modelId="{B42A0EB7-5982-494B-8CE5-7A4490EF6EA3}" type="presOf" srcId="{70C7E392-24FC-4FAA-88DD-748A373E83D3}" destId="{6B9925E6-1692-4430-996E-361F0A898AD0}" srcOrd="0" destOrd="3" presId="urn:microsoft.com/office/officeart/2005/8/layout/vList5"/>
    <dgm:cxn modelId="{A8E735D0-751F-4FC0-BDFD-8FA2264EE508}" srcId="{F2B09ECF-46AE-480B-846E-31CB04676EC6}" destId="{4ADB0E70-9214-4179-98C0-D38A0C937A50}" srcOrd="2" destOrd="0" parTransId="{9665F185-A133-4356-9BA0-9D2F5D47E1E7}" sibTransId="{6E8DA7EB-2F13-4332-AB98-62F4B5FD6800}"/>
    <dgm:cxn modelId="{AC3FFD2E-CF08-4DB1-8579-3D496111EB3F}" type="presOf" srcId="{6C5E3846-B721-4E52-8C4D-88738E7FFF66}" destId="{6B9925E6-1692-4430-996E-361F0A898AD0}" srcOrd="0" destOrd="1" presId="urn:microsoft.com/office/officeart/2005/8/layout/vList5"/>
    <dgm:cxn modelId="{9C46D4AB-8631-4F20-8F14-90F8D9B83EB8}" srcId="{F2B09ECF-46AE-480B-846E-31CB04676EC6}" destId="{6C5E3846-B721-4E52-8C4D-88738E7FFF66}" srcOrd="1" destOrd="0" parTransId="{91A5FF84-28BD-4569-8C96-BA21E81D3810}" sibTransId="{FDC64987-CBC4-4627-9FE5-C4C1A594D408}"/>
    <dgm:cxn modelId="{9139E928-1683-4A8D-9DE9-83347F4C7DA1}" type="presOf" srcId="{4ADB0E70-9214-4179-98C0-D38A0C937A50}" destId="{6B9925E6-1692-4430-996E-361F0A898AD0}" srcOrd="0" destOrd="2" presId="urn:microsoft.com/office/officeart/2005/8/layout/vList5"/>
    <dgm:cxn modelId="{D0DA6A37-BE40-4C08-A921-0F318D43BF20}" type="presOf" srcId="{15A366E1-E473-475C-8EE5-0E00F19FC27D}" destId="{6B9925E6-1692-4430-996E-361F0A898AD0}" srcOrd="0" destOrd="0" presId="urn:microsoft.com/office/officeart/2005/8/layout/vList5"/>
    <dgm:cxn modelId="{4B201A70-50DC-474D-BC18-2E4423F41EC8}" srcId="{F2B09ECF-46AE-480B-846E-31CB04676EC6}" destId="{70C7E392-24FC-4FAA-88DD-748A373E83D3}" srcOrd="3" destOrd="0" parTransId="{CC905356-8721-4961-AF1F-474937DF3F2F}" sibTransId="{0D047B7E-BB52-40CA-B24E-AC97CB4FC8DC}"/>
    <dgm:cxn modelId="{E0179270-9908-4CB6-B15D-38E9128E23E8}" type="presOf" srcId="{63846921-9547-49B3-9BEB-F57BB5564362}" destId="{B0BD9966-51BE-4CF4-9179-A5C154379985}" srcOrd="0" destOrd="0" presId="urn:microsoft.com/office/officeart/2005/8/layout/vList5"/>
    <dgm:cxn modelId="{499B26AF-D8B0-4232-83B1-4AE292CBB59A}" srcId="{63846921-9547-49B3-9BEB-F57BB5564362}" destId="{F2B09ECF-46AE-480B-846E-31CB04676EC6}" srcOrd="0" destOrd="0" parTransId="{B8AF475D-3D9F-45BB-B321-73E946632278}" sibTransId="{31C9C702-7637-4E40-B2E1-EF5146A0DAFF}"/>
    <dgm:cxn modelId="{4C622849-A361-44D9-BF6D-0296314B2D14}" type="presParOf" srcId="{B0BD9966-51BE-4CF4-9179-A5C154379985}" destId="{9655D5A6-831C-404C-8ED6-7D056EE77001}" srcOrd="0" destOrd="0" presId="urn:microsoft.com/office/officeart/2005/8/layout/vList5"/>
    <dgm:cxn modelId="{F441CF6D-1A15-47DB-A8C9-CAF7ADCA5082}" type="presParOf" srcId="{9655D5A6-831C-404C-8ED6-7D056EE77001}" destId="{D1DBE4E6-82C2-4314-8099-5A8583A70343}" srcOrd="0" destOrd="0" presId="urn:microsoft.com/office/officeart/2005/8/layout/vList5"/>
    <dgm:cxn modelId="{4A71F8C1-7E5F-4F14-B7E1-131C500726EE}" type="presParOf" srcId="{9655D5A6-831C-404C-8ED6-7D056EE77001}" destId="{6B9925E6-1692-4430-996E-361F0A898AD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6DAE22-D8BF-4AB7-9857-018602D2DA92}" type="doc">
      <dgm:prSet loTypeId="urn:microsoft.com/office/officeart/2005/8/layout/hList7" loCatId="list" qsTypeId="urn:microsoft.com/office/officeart/2005/8/quickstyle/3d6" qsCatId="3D" csTypeId="urn:microsoft.com/office/officeart/2005/8/colors/accent1_2#1" csCatId="accent1" phldr="1"/>
      <dgm:spPr/>
      <dgm:t>
        <a:bodyPr/>
        <a:lstStyle/>
        <a:p>
          <a:endParaRPr lang="es-MX"/>
        </a:p>
      </dgm:t>
    </dgm:pt>
    <dgm:pt modelId="{0DD7D2C3-B34F-48EB-90CD-CE2F20260043}">
      <dgm:prSet phldrT="[Texto]" custT="1"/>
      <dgm:spPr>
        <a:solidFill>
          <a:schemeClr val="tx1">
            <a:lumMod val="50000"/>
            <a:lumOff val="50000"/>
          </a:schemeClr>
        </a:solidFill>
      </dgm:spPr>
      <dgm:t>
        <a:bodyPr/>
        <a:lstStyle/>
        <a:p>
          <a:pPr algn="l"/>
          <a:endParaRPr lang="es-MX" sz="2400" b="1" dirty="0" smtClean="0">
            <a:solidFill>
              <a:schemeClr val="bg1"/>
            </a:solidFill>
          </a:endParaRPr>
        </a:p>
        <a:p>
          <a:pPr algn="l"/>
          <a:r>
            <a:rPr lang="es-MX" sz="2400" b="1" dirty="0" smtClean="0">
              <a:solidFill>
                <a:schemeClr val="bg1"/>
              </a:solidFill>
            </a:rPr>
            <a:t>-</a:t>
          </a:r>
          <a:r>
            <a:rPr lang="es-MX" sz="2400" b="1" baseline="0" dirty="0" smtClean="0">
              <a:solidFill>
                <a:schemeClr val="bg1"/>
              </a:solidFill>
            </a:rPr>
            <a:t> Ley de Responsabilidades Administrativas</a:t>
          </a:r>
        </a:p>
        <a:p>
          <a:pPr algn="l"/>
          <a:r>
            <a:rPr lang="es-MX" sz="2400" b="1" dirty="0" smtClean="0">
              <a:solidFill>
                <a:schemeClr val="bg1"/>
              </a:solidFill>
            </a:rPr>
            <a:t>-</a:t>
          </a:r>
          <a:r>
            <a:rPr lang="es-MX" sz="2400" b="1" dirty="0" err="1" smtClean="0">
              <a:solidFill>
                <a:schemeClr val="bg1"/>
              </a:solidFill>
            </a:rPr>
            <a:t>SFP</a:t>
          </a:r>
          <a:r>
            <a:rPr lang="es-MX" sz="2400" b="1" dirty="0" smtClean="0">
              <a:solidFill>
                <a:schemeClr val="bg1"/>
              </a:solidFill>
            </a:rPr>
            <a:t>/ Secretaría de la Contraloría</a:t>
          </a:r>
        </a:p>
      </dgm:t>
    </dgm:pt>
    <dgm:pt modelId="{A54C065E-ECBE-4D26-AD69-29FB09E7137F}" type="parTrans" cxnId="{A1C117BC-13AF-4E99-B686-C49A53630601}">
      <dgm:prSet/>
      <dgm:spPr/>
      <dgm:t>
        <a:bodyPr/>
        <a:lstStyle/>
        <a:p>
          <a:endParaRPr lang="es-MX"/>
        </a:p>
      </dgm:t>
    </dgm:pt>
    <dgm:pt modelId="{78279D99-46D1-4976-8EFB-F2101CB9EFE5}" type="sibTrans" cxnId="{A1C117BC-13AF-4E99-B686-C49A53630601}">
      <dgm:prSet/>
      <dgm:spPr/>
      <dgm:t>
        <a:bodyPr/>
        <a:lstStyle/>
        <a:p>
          <a:endParaRPr lang="es-MX"/>
        </a:p>
      </dgm:t>
    </dgm:pt>
    <dgm:pt modelId="{AF4C80E6-E741-487C-9694-20C8E3E11145}">
      <dgm:prSet phldrT="[Texto]" custT="1"/>
      <dgm:spPr>
        <a:solidFill>
          <a:schemeClr val="tx1">
            <a:lumMod val="50000"/>
            <a:lumOff val="50000"/>
          </a:schemeClr>
        </a:solidFill>
      </dgm:spPr>
      <dgm:t>
        <a:bodyPr/>
        <a:lstStyle/>
        <a:p>
          <a:pPr algn="l"/>
          <a:endParaRPr lang="en-US" sz="2400" b="1" noProof="0" dirty="0" smtClean="0">
            <a:solidFill>
              <a:schemeClr val="bg1"/>
            </a:solidFill>
          </a:endParaRPr>
        </a:p>
        <a:p>
          <a:pPr algn="l"/>
          <a:r>
            <a:rPr lang="en-US" sz="2400" b="1" noProof="0" dirty="0" smtClean="0">
              <a:solidFill>
                <a:schemeClr val="bg1"/>
              </a:solidFill>
            </a:rPr>
            <a:t>- </a:t>
          </a:r>
          <a:r>
            <a:rPr lang="en-US" sz="2400" b="1" noProof="0" dirty="0" err="1" smtClean="0">
              <a:solidFill>
                <a:schemeClr val="bg1"/>
              </a:solidFill>
            </a:rPr>
            <a:t>Código</a:t>
          </a:r>
          <a:r>
            <a:rPr lang="en-US" sz="2400" b="1" noProof="0" dirty="0" smtClean="0">
              <a:solidFill>
                <a:schemeClr val="bg1"/>
              </a:solidFill>
            </a:rPr>
            <a:t> Electoral/ </a:t>
          </a:r>
          <a:r>
            <a:rPr lang="en-US" sz="2400" b="1" noProof="0" dirty="0" err="1" smtClean="0">
              <a:solidFill>
                <a:schemeClr val="bg1"/>
              </a:solidFill>
            </a:rPr>
            <a:t>Acuerdos</a:t>
          </a:r>
          <a:r>
            <a:rPr lang="en-US" sz="2400" b="1" noProof="0" dirty="0" smtClean="0">
              <a:solidFill>
                <a:schemeClr val="bg1"/>
              </a:solidFill>
            </a:rPr>
            <a:t> </a:t>
          </a:r>
          <a:r>
            <a:rPr lang="en-US" sz="2400" b="1" noProof="0" dirty="0" err="1" smtClean="0">
              <a:solidFill>
                <a:schemeClr val="bg1"/>
              </a:solidFill>
            </a:rPr>
            <a:t>Institutos</a:t>
          </a:r>
          <a:endParaRPr lang="en-US" sz="2400" b="1" noProof="0" dirty="0" smtClean="0">
            <a:solidFill>
              <a:schemeClr val="bg1"/>
            </a:solidFill>
          </a:endParaRPr>
        </a:p>
        <a:p>
          <a:pPr algn="l"/>
          <a:endParaRPr lang="en-US" sz="2400" b="1" noProof="0" dirty="0" smtClean="0">
            <a:solidFill>
              <a:schemeClr val="bg1"/>
            </a:solidFill>
          </a:endParaRPr>
        </a:p>
        <a:p>
          <a:pPr algn="l"/>
          <a:r>
            <a:rPr lang="en-US" sz="2400" b="1" noProof="0" dirty="0" smtClean="0">
              <a:solidFill>
                <a:schemeClr val="bg1"/>
              </a:solidFill>
            </a:rPr>
            <a:t>-</a:t>
          </a:r>
          <a:r>
            <a:rPr lang="en-US" sz="2400" b="1" noProof="0" dirty="0" err="1" smtClean="0">
              <a:solidFill>
                <a:schemeClr val="bg1"/>
              </a:solidFill>
            </a:rPr>
            <a:t>Instituto</a:t>
          </a:r>
          <a:r>
            <a:rPr lang="en-US" sz="2400" b="1" noProof="0" dirty="0" smtClean="0">
              <a:solidFill>
                <a:schemeClr val="bg1"/>
              </a:solidFill>
            </a:rPr>
            <a:t> Electoral Local/ IFE</a:t>
          </a:r>
        </a:p>
      </dgm:t>
    </dgm:pt>
    <dgm:pt modelId="{A03B73C6-96EC-43F6-BF61-3F54E72830F7}" type="parTrans" cxnId="{4E05B9C7-8838-4A39-B477-DBD659C81884}">
      <dgm:prSet/>
      <dgm:spPr/>
      <dgm:t>
        <a:bodyPr/>
        <a:lstStyle/>
        <a:p>
          <a:endParaRPr lang="es-MX"/>
        </a:p>
      </dgm:t>
    </dgm:pt>
    <dgm:pt modelId="{FDD3479A-FE21-4743-860A-7977812529F8}" type="sibTrans" cxnId="{4E05B9C7-8838-4A39-B477-DBD659C81884}">
      <dgm:prSet/>
      <dgm:spPr/>
      <dgm:t>
        <a:bodyPr/>
        <a:lstStyle/>
        <a:p>
          <a:endParaRPr lang="es-MX"/>
        </a:p>
      </dgm:t>
    </dgm:pt>
    <dgm:pt modelId="{66E1B7A7-A87D-4614-A407-22C6F1D70FD6}">
      <dgm:prSet phldrT="[Texto]" custT="1"/>
      <dgm:spPr>
        <a:solidFill>
          <a:schemeClr val="tx1">
            <a:lumMod val="50000"/>
            <a:lumOff val="50000"/>
          </a:schemeClr>
        </a:solidFill>
      </dgm:spPr>
      <dgm:t>
        <a:bodyPr/>
        <a:lstStyle/>
        <a:p>
          <a:pPr algn="just"/>
          <a:r>
            <a:rPr lang="en-US" sz="2400" b="1" noProof="0" dirty="0" smtClean="0">
              <a:solidFill>
                <a:schemeClr val="bg1"/>
              </a:solidFill>
            </a:rPr>
            <a:t>- </a:t>
          </a:r>
          <a:r>
            <a:rPr lang="en-US" sz="2400" b="1" noProof="0" dirty="0" err="1" smtClean="0">
              <a:solidFill>
                <a:schemeClr val="bg1"/>
              </a:solidFill>
            </a:rPr>
            <a:t>Código</a:t>
          </a:r>
          <a:r>
            <a:rPr lang="en-US" sz="2400" b="1" noProof="0" dirty="0" smtClean="0">
              <a:solidFill>
                <a:schemeClr val="bg1"/>
              </a:solidFill>
            </a:rPr>
            <a:t> Penal</a:t>
          </a:r>
        </a:p>
        <a:p>
          <a:pPr algn="just"/>
          <a:endParaRPr lang="en-US" sz="2400" b="1" noProof="0" dirty="0" smtClean="0">
            <a:solidFill>
              <a:schemeClr val="bg1"/>
            </a:solidFill>
          </a:endParaRPr>
        </a:p>
        <a:p>
          <a:pPr algn="just"/>
          <a:r>
            <a:rPr lang="en-US" sz="2400" b="1" noProof="0" dirty="0" smtClean="0">
              <a:solidFill>
                <a:schemeClr val="bg1"/>
              </a:solidFill>
            </a:rPr>
            <a:t>- </a:t>
          </a:r>
          <a:r>
            <a:rPr lang="en-US" sz="2400" b="1" noProof="0" dirty="0" err="1" smtClean="0">
              <a:solidFill>
                <a:schemeClr val="bg1"/>
              </a:solidFill>
            </a:rPr>
            <a:t>FEPADE</a:t>
          </a:r>
          <a:r>
            <a:rPr lang="en-US" sz="2400" b="1" noProof="0" dirty="0" smtClean="0">
              <a:solidFill>
                <a:schemeClr val="bg1"/>
              </a:solidFill>
            </a:rPr>
            <a:t>/</a:t>
          </a:r>
          <a:r>
            <a:rPr lang="en-US" sz="2400" b="1" noProof="0" dirty="0" err="1" smtClean="0">
              <a:solidFill>
                <a:schemeClr val="bg1"/>
              </a:solidFill>
            </a:rPr>
            <a:t>PGJ</a:t>
          </a:r>
          <a:endParaRPr lang="en-US" sz="2400" b="1" noProof="0" dirty="0" smtClean="0">
            <a:solidFill>
              <a:schemeClr val="bg1"/>
            </a:solidFill>
          </a:endParaRPr>
        </a:p>
        <a:p>
          <a:pPr algn="just"/>
          <a:r>
            <a:rPr lang="en-US" sz="2400" b="1" noProof="0" dirty="0" smtClean="0">
              <a:solidFill>
                <a:schemeClr val="bg1"/>
              </a:solidFill>
            </a:rPr>
            <a:t> </a:t>
          </a:r>
          <a:r>
            <a:rPr lang="en-US" sz="2400" b="1" noProof="0" dirty="0" err="1" smtClean="0">
              <a:solidFill>
                <a:schemeClr val="bg1"/>
              </a:solidFill>
            </a:rPr>
            <a:t>Poder</a:t>
          </a:r>
          <a:r>
            <a:rPr lang="en-US" sz="2400" b="1" noProof="0" dirty="0" smtClean="0">
              <a:solidFill>
                <a:schemeClr val="bg1"/>
              </a:solidFill>
            </a:rPr>
            <a:t> Judicial</a:t>
          </a:r>
          <a:endParaRPr lang="en-US" sz="2400" b="1" noProof="0" dirty="0">
            <a:solidFill>
              <a:schemeClr val="bg1"/>
            </a:solidFill>
          </a:endParaRPr>
        </a:p>
      </dgm:t>
    </dgm:pt>
    <dgm:pt modelId="{356464A1-EA1E-4095-8A1E-41F58EC32912}" type="sibTrans" cxnId="{1DE3A330-D947-44A6-8525-6D34C01AEE9F}">
      <dgm:prSet/>
      <dgm:spPr/>
      <dgm:t>
        <a:bodyPr/>
        <a:lstStyle/>
        <a:p>
          <a:endParaRPr lang="es-MX"/>
        </a:p>
      </dgm:t>
    </dgm:pt>
    <dgm:pt modelId="{298F1FE2-B922-4535-AB5C-5E4D2D678221}" type="parTrans" cxnId="{1DE3A330-D947-44A6-8525-6D34C01AEE9F}">
      <dgm:prSet/>
      <dgm:spPr/>
      <dgm:t>
        <a:bodyPr/>
        <a:lstStyle/>
        <a:p>
          <a:endParaRPr lang="es-MX"/>
        </a:p>
      </dgm:t>
    </dgm:pt>
    <dgm:pt modelId="{D4D526B5-2FA7-4F76-8BD1-39D334C4E56D}" type="pres">
      <dgm:prSet presAssocID="{586DAE22-D8BF-4AB7-9857-018602D2DA92}" presName="Name0" presStyleCnt="0">
        <dgm:presLayoutVars>
          <dgm:dir/>
          <dgm:resizeHandles val="exact"/>
        </dgm:presLayoutVars>
      </dgm:prSet>
      <dgm:spPr/>
      <dgm:t>
        <a:bodyPr/>
        <a:lstStyle/>
        <a:p>
          <a:endParaRPr lang="es-MX"/>
        </a:p>
      </dgm:t>
    </dgm:pt>
    <dgm:pt modelId="{81674E03-313E-4DDC-9403-B43FB091EFAD}" type="pres">
      <dgm:prSet presAssocID="{586DAE22-D8BF-4AB7-9857-018602D2DA92}" presName="fgShape" presStyleLbl="fgShp" presStyleIdx="0" presStyleCnt="1" custLinFactNeighborX="354" custLinFactNeighborY="35494"/>
      <dgm:spPr>
        <a:solidFill>
          <a:schemeClr val="bg1">
            <a:lumMod val="85000"/>
          </a:schemeClr>
        </a:solidFill>
      </dgm:spPr>
      <dgm:t>
        <a:bodyPr/>
        <a:lstStyle/>
        <a:p>
          <a:endParaRPr lang="es-MX"/>
        </a:p>
      </dgm:t>
    </dgm:pt>
    <dgm:pt modelId="{660B538E-15FA-405F-9011-5E8EA18413AD}" type="pres">
      <dgm:prSet presAssocID="{586DAE22-D8BF-4AB7-9857-018602D2DA92}" presName="linComp" presStyleCnt="0"/>
      <dgm:spPr/>
    </dgm:pt>
    <dgm:pt modelId="{9B43CBCB-472A-4277-968F-C251BF9712A1}" type="pres">
      <dgm:prSet presAssocID="{66E1B7A7-A87D-4614-A407-22C6F1D70FD6}" presName="compNode" presStyleCnt="0"/>
      <dgm:spPr/>
    </dgm:pt>
    <dgm:pt modelId="{4DBC1F32-7CC4-4ADE-BC5D-86959DD64554}" type="pres">
      <dgm:prSet presAssocID="{66E1B7A7-A87D-4614-A407-22C6F1D70FD6}" presName="bkgdShape" presStyleLbl="node1" presStyleIdx="0" presStyleCnt="3"/>
      <dgm:spPr/>
      <dgm:t>
        <a:bodyPr/>
        <a:lstStyle/>
        <a:p>
          <a:endParaRPr lang="es-MX"/>
        </a:p>
      </dgm:t>
    </dgm:pt>
    <dgm:pt modelId="{7E8875C2-8A1E-4B85-8BC8-5144B20309CE}" type="pres">
      <dgm:prSet presAssocID="{66E1B7A7-A87D-4614-A407-22C6F1D70FD6}" presName="nodeTx" presStyleLbl="node1" presStyleIdx="0" presStyleCnt="3">
        <dgm:presLayoutVars>
          <dgm:bulletEnabled val="1"/>
        </dgm:presLayoutVars>
      </dgm:prSet>
      <dgm:spPr/>
      <dgm:t>
        <a:bodyPr/>
        <a:lstStyle/>
        <a:p>
          <a:endParaRPr lang="es-MX"/>
        </a:p>
      </dgm:t>
    </dgm:pt>
    <dgm:pt modelId="{31AC6F3B-A7DD-4604-9997-00689734C891}" type="pres">
      <dgm:prSet presAssocID="{66E1B7A7-A87D-4614-A407-22C6F1D70FD6}" presName="invisiNode" presStyleLbl="node1" presStyleIdx="0" presStyleCnt="3"/>
      <dgm:spPr/>
    </dgm:pt>
    <dgm:pt modelId="{C26864F2-C7B9-4909-A58E-FC5D988469BC}" type="pres">
      <dgm:prSet presAssocID="{66E1B7A7-A87D-4614-A407-22C6F1D70FD6}" presName="imagNode" presStyleLbl="fgImgPlace1" presStyleIdx="0" presStyleCnt="3" custLinFactNeighborX="1526" custLinFactNeighborY="-8093"/>
      <dgm:spPr>
        <a:solidFill>
          <a:schemeClr val="bg1">
            <a:lumMod val="85000"/>
          </a:schemeClr>
        </a:solidFill>
      </dgm:spPr>
      <dgm:t>
        <a:bodyPr/>
        <a:lstStyle/>
        <a:p>
          <a:endParaRPr lang="es-MX"/>
        </a:p>
      </dgm:t>
    </dgm:pt>
    <dgm:pt modelId="{B9D26336-4820-40D4-86C5-7C2CE36DBB4D}" type="pres">
      <dgm:prSet presAssocID="{356464A1-EA1E-4095-8A1E-41F58EC32912}" presName="sibTrans" presStyleLbl="sibTrans2D1" presStyleIdx="0" presStyleCnt="0"/>
      <dgm:spPr/>
      <dgm:t>
        <a:bodyPr/>
        <a:lstStyle/>
        <a:p>
          <a:endParaRPr lang="es-MX"/>
        </a:p>
      </dgm:t>
    </dgm:pt>
    <dgm:pt modelId="{27B943F3-2B6D-41EA-835E-7F2F5F523133}" type="pres">
      <dgm:prSet presAssocID="{AF4C80E6-E741-487C-9694-20C8E3E11145}" presName="compNode" presStyleCnt="0"/>
      <dgm:spPr/>
    </dgm:pt>
    <dgm:pt modelId="{EDB2EEC9-DE6E-474F-8081-DB6245C91676}" type="pres">
      <dgm:prSet presAssocID="{AF4C80E6-E741-487C-9694-20C8E3E11145}" presName="bkgdShape" presStyleLbl="node1" presStyleIdx="1" presStyleCnt="3" custLinFactNeighborX="-295" custLinFactNeighborY="-1389"/>
      <dgm:spPr/>
      <dgm:t>
        <a:bodyPr/>
        <a:lstStyle/>
        <a:p>
          <a:endParaRPr lang="es-MX"/>
        </a:p>
      </dgm:t>
    </dgm:pt>
    <dgm:pt modelId="{8886370E-C7C2-474C-AF91-091E01B64F1B}" type="pres">
      <dgm:prSet presAssocID="{AF4C80E6-E741-487C-9694-20C8E3E11145}" presName="nodeTx" presStyleLbl="node1" presStyleIdx="1" presStyleCnt="3">
        <dgm:presLayoutVars>
          <dgm:bulletEnabled val="1"/>
        </dgm:presLayoutVars>
      </dgm:prSet>
      <dgm:spPr/>
      <dgm:t>
        <a:bodyPr/>
        <a:lstStyle/>
        <a:p>
          <a:endParaRPr lang="es-MX"/>
        </a:p>
      </dgm:t>
    </dgm:pt>
    <dgm:pt modelId="{CABE9502-28D3-4C4F-95E9-BD193402DF3C}" type="pres">
      <dgm:prSet presAssocID="{AF4C80E6-E741-487C-9694-20C8E3E11145}" presName="invisiNode" presStyleLbl="node1" presStyleIdx="1" presStyleCnt="3"/>
      <dgm:spPr/>
    </dgm:pt>
    <dgm:pt modelId="{D457DE79-BF35-41AF-8589-622165B2E8A3}" type="pres">
      <dgm:prSet presAssocID="{AF4C80E6-E741-487C-9694-20C8E3E11145}" presName="imagNode" presStyleLbl="fgImgPlace1" presStyleIdx="1" presStyleCnt="3" custLinFactNeighborX="1912" custLinFactNeighborY="-8093"/>
      <dgm:spPr>
        <a:solidFill>
          <a:schemeClr val="bg1">
            <a:lumMod val="85000"/>
          </a:schemeClr>
        </a:solidFill>
      </dgm:spPr>
      <dgm:t>
        <a:bodyPr/>
        <a:lstStyle/>
        <a:p>
          <a:endParaRPr lang="es-MX"/>
        </a:p>
      </dgm:t>
    </dgm:pt>
    <dgm:pt modelId="{EB936B5F-0C06-4BB7-BD0E-8A896D03D7C1}" type="pres">
      <dgm:prSet presAssocID="{FDD3479A-FE21-4743-860A-7977812529F8}" presName="sibTrans" presStyleLbl="sibTrans2D1" presStyleIdx="0" presStyleCnt="0"/>
      <dgm:spPr/>
      <dgm:t>
        <a:bodyPr/>
        <a:lstStyle/>
        <a:p>
          <a:endParaRPr lang="es-MX"/>
        </a:p>
      </dgm:t>
    </dgm:pt>
    <dgm:pt modelId="{9AC170D8-7999-4FB3-8A39-E82CE5919358}" type="pres">
      <dgm:prSet presAssocID="{0DD7D2C3-B34F-48EB-90CD-CE2F20260043}" presName="compNode" presStyleCnt="0"/>
      <dgm:spPr/>
    </dgm:pt>
    <dgm:pt modelId="{55D0DD7B-11E2-41AC-AF42-65953C99907F}" type="pres">
      <dgm:prSet presAssocID="{0DD7D2C3-B34F-48EB-90CD-CE2F20260043}" presName="bkgdShape" presStyleLbl="node1" presStyleIdx="2" presStyleCnt="3"/>
      <dgm:spPr/>
      <dgm:t>
        <a:bodyPr/>
        <a:lstStyle/>
        <a:p>
          <a:endParaRPr lang="es-MX"/>
        </a:p>
      </dgm:t>
    </dgm:pt>
    <dgm:pt modelId="{7BB4E09C-238B-44C4-9FD9-4D3F510C6EFF}" type="pres">
      <dgm:prSet presAssocID="{0DD7D2C3-B34F-48EB-90CD-CE2F20260043}" presName="nodeTx" presStyleLbl="node1" presStyleIdx="2" presStyleCnt="3">
        <dgm:presLayoutVars>
          <dgm:bulletEnabled val="1"/>
        </dgm:presLayoutVars>
      </dgm:prSet>
      <dgm:spPr/>
      <dgm:t>
        <a:bodyPr/>
        <a:lstStyle/>
        <a:p>
          <a:endParaRPr lang="es-MX"/>
        </a:p>
      </dgm:t>
    </dgm:pt>
    <dgm:pt modelId="{DB5F1F65-CCD8-41B7-A7CC-9C2ADD6A2C7C}" type="pres">
      <dgm:prSet presAssocID="{0DD7D2C3-B34F-48EB-90CD-CE2F20260043}" presName="invisiNode" presStyleLbl="node1" presStyleIdx="2" presStyleCnt="3"/>
      <dgm:spPr/>
    </dgm:pt>
    <dgm:pt modelId="{2CD50D91-BD6B-421D-B840-14F0809A32E1}" type="pres">
      <dgm:prSet presAssocID="{0DD7D2C3-B34F-48EB-90CD-CE2F20260043}" presName="imagNode" presStyleLbl="fgImgPlace1" presStyleIdx="2" presStyleCnt="3" custLinFactNeighborX="-15946" custLinFactNeighborY="-8093"/>
      <dgm:spPr>
        <a:solidFill>
          <a:schemeClr val="bg1">
            <a:lumMod val="85000"/>
          </a:schemeClr>
        </a:solidFill>
      </dgm:spPr>
      <dgm:t>
        <a:bodyPr/>
        <a:lstStyle/>
        <a:p>
          <a:endParaRPr lang="es-MX"/>
        </a:p>
      </dgm:t>
    </dgm:pt>
  </dgm:ptLst>
  <dgm:cxnLst>
    <dgm:cxn modelId="{5C8255B0-1DFE-4B40-928A-47F2F335B882}" type="presOf" srcId="{66E1B7A7-A87D-4614-A407-22C6F1D70FD6}" destId="{4DBC1F32-7CC4-4ADE-BC5D-86959DD64554}" srcOrd="0" destOrd="0" presId="urn:microsoft.com/office/officeart/2005/8/layout/hList7"/>
    <dgm:cxn modelId="{C43DB882-C793-4C6B-B986-09793DF12564}" type="presOf" srcId="{586DAE22-D8BF-4AB7-9857-018602D2DA92}" destId="{D4D526B5-2FA7-4F76-8BD1-39D334C4E56D}" srcOrd="0" destOrd="0" presId="urn:microsoft.com/office/officeart/2005/8/layout/hList7"/>
    <dgm:cxn modelId="{C6B3232B-CDCE-4BD2-8FF0-27B73E14DF69}" type="presOf" srcId="{66E1B7A7-A87D-4614-A407-22C6F1D70FD6}" destId="{7E8875C2-8A1E-4B85-8BC8-5144B20309CE}" srcOrd="1" destOrd="0" presId="urn:microsoft.com/office/officeart/2005/8/layout/hList7"/>
    <dgm:cxn modelId="{9A4EAF3D-FE8E-4F5A-AB6B-5C5E10DDD691}" type="presOf" srcId="{FDD3479A-FE21-4743-860A-7977812529F8}" destId="{EB936B5F-0C06-4BB7-BD0E-8A896D03D7C1}" srcOrd="0" destOrd="0" presId="urn:microsoft.com/office/officeart/2005/8/layout/hList7"/>
    <dgm:cxn modelId="{FF6070BB-E5F9-48BC-9248-E4D954CDE1E6}" type="presOf" srcId="{356464A1-EA1E-4095-8A1E-41F58EC32912}" destId="{B9D26336-4820-40D4-86C5-7C2CE36DBB4D}" srcOrd="0" destOrd="0" presId="urn:microsoft.com/office/officeart/2005/8/layout/hList7"/>
    <dgm:cxn modelId="{713DD3FF-121F-415E-913A-4DA917C4BB75}" type="presOf" srcId="{0DD7D2C3-B34F-48EB-90CD-CE2F20260043}" destId="{55D0DD7B-11E2-41AC-AF42-65953C99907F}" srcOrd="0" destOrd="0" presId="urn:microsoft.com/office/officeart/2005/8/layout/hList7"/>
    <dgm:cxn modelId="{4E05B9C7-8838-4A39-B477-DBD659C81884}" srcId="{586DAE22-D8BF-4AB7-9857-018602D2DA92}" destId="{AF4C80E6-E741-487C-9694-20C8E3E11145}" srcOrd="1" destOrd="0" parTransId="{A03B73C6-96EC-43F6-BF61-3F54E72830F7}" sibTransId="{FDD3479A-FE21-4743-860A-7977812529F8}"/>
    <dgm:cxn modelId="{BD7C821F-DD58-4A2E-A91C-EFF91DB2D43E}" type="presOf" srcId="{0DD7D2C3-B34F-48EB-90CD-CE2F20260043}" destId="{7BB4E09C-238B-44C4-9FD9-4D3F510C6EFF}" srcOrd="1" destOrd="0" presId="urn:microsoft.com/office/officeart/2005/8/layout/hList7"/>
    <dgm:cxn modelId="{F0C9EA48-167B-4D51-828A-96CC4DC69A3C}" type="presOf" srcId="{AF4C80E6-E741-487C-9694-20C8E3E11145}" destId="{EDB2EEC9-DE6E-474F-8081-DB6245C91676}" srcOrd="0" destOrd="0" presId="urn:microsoft.com/office/officeart/2005/8/layout/hList7"/>
    <dgm:cxn modelId="{A1C117BC-13AF-4E99-B686-C49A53630601}" srcId="{586DAE22-D8BF-4AB7-9857-018602D2DA92}" destId="{0DD7D2C3-B34F-48EB-90CD-CE2F20260043}" srcOrd="2" destOrd="0" parTransId="{A54C065E-ECBE-4D26-AD69-29FB09E7137F}" sibTransId="{78279D99-46D1-4976-8EFB-F2101CB9EFE5}"/>
    <dgm:cxn modelId="{154C8172-C800-406E-AF0E-4E1D2D10B4F1}" type="presOf" srcId="{AF4C80E6-E741-487C-9694-20C8E3E11145}" destId="{8886370E-C7C2-474C-AF91-091E01B64F1B}" srcOrd="1" destOrd="0" presId="urn:microsoft.com/office/officeart/2005/8/layout/hList7"/>
    <dgm:cxn modelId="{1DE3A330-D947-44A6-8525-6D34C01AEE9F}" srcId="{586DAE22-D8BF-4AB7-9857-018602D2DA92}" destId="{66E1B7A7-A87D-4614-A407-22C6F1D70FD6}" srcOrd="0" destOrd="0" parTransId="{298F1FE2-B922-4535-AB5C-5E4D2D678221}" sibTransId="{356464A1-EA1E-4095-8A1E-41F58EC32912}"/>
    <dgm:cxn modelId="{B332DAE9-03A7-4FC8-9687-CE72EE5707E2}" type="presParOf" srcId="{D4D526B5-2FA7-4F76-8BD1-39D334C4E56D}" destId="{81674E03-313E-4DDC-9403-B43FB091EFAD}" srcOrd="0" destOrd="0" presId="urn:microsoft.com/office/officeart/2005/8/layout/hList7"/>
    <dgm:cxn modelId="{DA624FFB-0085-44FC-8F99-F93BB9250CE7}" type="presParOf" srcId="{D4D526B5-2FA7-4F76-8BD1-39D334C4E56D}" destId="{660B538E-15FA-405F-9011-5E8EA18413AD}" srcOrd="1" destOrd="0" presId="urn:microsoft.com/office/officeart/2005/8/layout/hList7"/>
    <dgm:cxn modelId="{FFFE24AC-44DB-4DC8-8C9D-1B5E8611D1B2}" type="presParOf" srcId="{660B538E-15FA-405F-9011-5E8EA18413AD}" destId="{9B43CBCB-472A-4277-968F-C251BF9712A1}" srcOrd="0" destOrd="0" presId="urn:microsoft.com/office/officeart/2005/8/layout/hList7"/>
    <dgm:cxn modelId="{24400499-8DDA-482F-9EB4-E598A00B0820}" type="presParOf" srcId="{9B43CBCB-472A-4277-968F-C251BF9712A1}" destId="{4DBC1F32-7CC4-4ADE-BC5D-86959DD64554}" srcOrd="0" destOrd="0" presId="urn:microsoft.com/office/officeart/2005/8/layout/hList7"/>
    <dgm:cxn modelId="{B97E2990-4F6E-4936-8D29-5330BD08B0ED}" type="presParOf" srcId="{9B43CBCB-472A-4277-968F-C251BF9712A1}" destId="{7E8875C2-8A1E-4B85-8BC8-5144B20309CE}" srcOrd="1" destOrd="0" presId="urn:microsoft.com/office/officeart/2005/8/layout/hList7"/>
    <dgm:cxn modelId="{7461CD50-EFAB-4B3B-A12C-C4B987FAC235}" type="presParOf" srcId="{9B43CBCB-472A-4277-968F-C251BF9712A1}" destId="{31AC6F3B-A7DD-4604-9997-00689734C891}" srcOrd="2" destOrd="0" presId="urn:microsoft.com/office/officeart/2005/8/layout/hList7"/>
    <dgm:cxn modelId="{DDC5D400-7AD7-488B-8526-3203B50A04AF}" type="presParOf" srcId="{9B43CBCB-472A-4277-968F-C251BF9712A1}" destId="{C26864F2-C7B9-4909-A58E-FC5D988469BC}" srcOrd="3" destOrd="0" presId="urn:microsoft.com/office/officeart/2005/8/layout/hList7"/>
    <dgm:cxn modelId="{34F2DD89-F23E-42A9-BB30-56B3EF31D273}" type="presParOf" srcId="{660B538E-15FA-405F-9011-5E8EA18413AD}" destId="{B9D26336-4820-40D4-86C5-7C2CE36DBB4D}" srcOrd="1" destOrd="0" presId="urn:microsoft.com/office/officeart/2005/8/layout/hList7"/>
    <dgm:cxn modelId="{0E0796A2-D1F8-40C7-B73C-78806B264CF9}" type="presParOf" srcId="{660B538E-15FA-405F-9011-5E8EA18413AD}" destId="{27B943F3-2B6D-41EA-835E-7F2F5F523133}" srcOrd="2" destOrd="0" presId="urn:microsoft.com/office/officeart/2005/8/layout/hList7"/>
    <dgm:cxn modelId="{297D446F-1190-4B90-9F36-EDB4E3FC2F9A}" type="presParOf" srcId="{27B943F3-2B6D-41EA-835E-7F2F5F523133}" destId="{EDB2EEC9-DE6E-474F-8081-DB6245C91676}" srcOrd="0" destOrd="0" presId="urn:microsoft.com/office/officeart/2005/8/layout/hList7"/>
    <dgm:cxn modelId="{1BF33837-B7CD-454E-AA0C-A7A11167541C}" type="presParOf" srcId="{27B943F3-2B6D-41EA-835E-7F2F5F523133}" destId="{8886370E-C7C2-474C-AF91-091E01B64F1B}" srcOrd="1" destOrd="0" presId="urn:microsoft.com/office/officeart/2005/8/layout/hList7"/>
    <dgm:cxn modelId="{EA65CDA7-3BBB-47DE-A4B3-B4AF87D5435C}" type="presParOf" srcId="{27B943F3-2B6D-41EA-835E-7F2F5F523133}" destId="{CABE9502-28D3-4C4F-95E9-BD193402DF3C}" srcOrd="2" destOrd="0" presId="urn:microsoft.com/office/officeart/2005/8/layout/hList7"/>
    <dgm:cxn modelId="{0C2EC678-991E-449A-93DA-4973C079E95E}" type="presParOf" srcId="{27B943F3-2B6D-41EA-835E-7F2F5F523133}" destId="{D457DE79-BF35-41AF-8589-622165B2E8A3}" srcOrd="3" destOrd="0" presId="urn:microsoft.com/office/officeart/2005/8/layout/hList7"/>
    <dgm:cxn modelId="{EEABABE8-E4A9-4674-B710-FF5EBC6BD81D}" type="presParOf" srcId="{660B538E-15FA-405F-9011-5E8EA18413AD}" destId="{EB936B5F-0C06-4BB7-BD0E-8A896D03D7C1}" srcOrd="3" destOrd="0" presId="urn:microsoft.com/office/officeart/2005/8/layout/hList7"/>
    <dgm:cxn modelId="{01A3D301-0688-4E01-A06A-5D7EC78C0342}" type="presParOf" srcId="{660B538E-15FA-405F-9011-5E8EA18413AD}" destId="{9AC170D8-7999-4FB3-8A39-E82CE5919358}" srcOrd="4" destOrd="0" presId="urn:microsoft.com/office/officeart/2005/8/layout/hList7"/>
    <dgm:cxn modelId="{0D0AAE07-E120-4C6D-912A-E7CEEF5A9231}" type="presParOf" srcId="{9AC170D8-7999-4FB3-8A39-E82CE5919358}" destId="{55D0DD7B-11E2-41AC-AF42-65953C99907F}" srcOrd="0" destOrd="0" presId="urn:microsoft.com/office/officeart/2005/8/layout/hList7"/>
    <dgm:cxn modelId="{2C1D0A49-B60C-45CF-8567-63D5CB075477}" type="presParOf" srcId="{9AC170D8-7999-4FB3-8A39-E82CE5919358}" destId="{7BB4E09C-238B-44C4-9FD9-4D3F510C6EFF}" srcOrd="1" destOrd="0" presId="urn:microsoft.com/office/officeart/2005/8/layout/hList7"/>
    <dgm:cxn modelId="{02072411-9D8A-4087-BEB0-DB5843717341}" type="presParOf" srcId="{9AC170D8-7999-4FB3-8A39-E82CE5919358}" destId="{DB5F1F65-CCD8-41B7-A7CC-9C2ADD6A2C7C}" srcOrd="2" destOrd="0" presId="urn:microsoft.com/office/officeart/2005/8/layout/hList7"/>
    <dgm:cxn modelId="{C31C2AD5-06BF-47A4-BC16-B1D382CCA784}" type="presParOf" srcId="{9AC170D8-7999-4FB3-8A39-E82CE5919358}" destId="{2CD50D91-BD6B-421D-B840-14F0809A32E1}" srcOrd="3" destOrd="0" presId="urn:microsoft.com/office/officeart/2005/8/layout/hList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bg1">
            <a:lumMod val="50000"/>
            <a:alpha val="90000"/>
          </a:schemeClr>
        </a:solidFill>
      </dgm:spPr>
      <dgm:t>
        <a:bodyPr/>
        <a:lstStyle/>
        <a:p>
          <a:r>
            <a:rPr lang="es-MX" sz="4000" b="1" dirty="0" smtClean="0">
              <a:solidFill>
                <a:schemeClr val="bg1"/>
              </a:solidFill>
              <a:latin typeface="Calibri" pitchFamily="34" charset="0"/>
            </a:rPr>
            <a:t>DELITOS ELECTORALES COMETIDOS POR SERVIDORES PÚBLICOS</a:t>
          </a:r>
          <a:endParaRPr lang="es-MX" sz="4000" b="1" dirty="0">
            <a:solidFill>
              <a:schemeClr val="bg1"/>
            </a:solidFill>
          </a:endParaRPr>
        </a:p>
      </dgm:t>
    </dgm:pt>
    <dgm:pt modelId="{A9BD257F-5DF8-4D1A-B726-AC3D215B8AEE}" type="sibTrans" cxnId="{701219E2-D9C4-49F1-A62D-C69730FEE6BA}">
      <dgm:prSet/>
      <dgm:spPr/>
      <dgm:t>
        <a:bodyPr/>
        <a:lstStyle/>
        <a:p>
          <a:endParaRPr lang="es-MX"/>
        </a:p>
      </dgm:t>
    </dgm:pt>
    <dgm:pt modelId="{1FA1D6E5-234D-4314-9189-D8E5AC855EC9}" type="par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7143">
        <dgm:presLayoutVars>
          <dgm:chMax val="1"/>
          <dgm:bulletEnabled val="1"/>
        </dgm:presLayoutVars>
      </dgm:prSet>
      <dgm:spPr/>
      <dgm:t>
        <a:bodyPr/>
        <a:lstStyle/>
        <a:p>
          <a:endParaRPr lang="es-MX"/>
        </a:p>
      </dgm:t>
    </dgm:pt>
  </dgm:ptLst>
  <dgm:cxnLst>
    <dgm:cxn modelId="{53052B64-2A8A-426E-9BEC-77D2DED471B4}" type="presOf" srcId="{66D464AB-1798-43D2-9EF5-BA90C1A5EF17}" destId="{F10BBD7C-8A70-42BE-9BC1-714327879F22}" srcOrd="0" destOrd="0" presId="urn:microsoft.com/office/officeart/2005/8/layout/vList5"/>
    <dgm:cxn modelId="{6E5198C9-6FCA-4F1E-9B2B-3A15C8E9DFCA}" type="presOf" srcId="{946E7D56-4F56-4B47-A1D5-F29B727DFD50}" destId="{F686C34E-D051-4B68-BC55-9AA4E4EDC57C}"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1D5A494E-882B-46BE-9747-B4712B64AE07}" type="presParOf" srcId="{F10BBD7C-8A70-42BE-9BC1-714327879F22}" destId="{23D2B548-8DE7-48CA-9C56-E0250581D552}" srcOrd="0" destOrd="0" presId="urn:microsoft.com/office/officeart/2005/8/layout/vList5"/>
    <dgm:cxn modelId="{D7EF12CA-D3D9-486F-A75C-31A920511531}"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1058E93-7424-4DEF-849D-305C6C3DD1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98FCFD29-7CA0-47F1-B6B1-E2E1E327930C}">
      <dgm:prSet custT="1"/>
      <dgm:spPr>
        <a:solidFill>
          <a:schemeClr val="bg1">
            <a:lumMod val="50000"/>
          </a:schemeClr>
        </a:solidFill>
      </dgm:spPr>
      <dgm:t>
        <a:bodyPr/>
        <a:lstStyle/>
        <a:p>
          <a:pPr algn="just"/>
          <a:r>
            <a:rPr lang="es-ES" sz="4000" dirty="0" smtClean="0"/>
            <a:t>Funcionarios o empleados de la Administración Pública Federal, Estatal o Municipal</a:t>
          </a:r>
          <a:endParaRPr lang="es-MX" sz="6600" dirty="0"/>
        </a:p>
      </dgm:t>
    </dgm:pt>
    <dgm:pt modelId="{B58955A0-B062-4B2B-9BAE-5CAE1063735E}" type="parTrans" cxnId="{BBE62863-1F20-470A-B303-6D23AFAA4734}">
      <dgm:prSet/>
      <dgm:spPr/>
      <dgm:t>
        <a:bodyPr/>
        <a:lstStyle/>
        <a:p>
          <a:endParaRPr lang="es-MX"/>
        </a:p>
      </dgm:t>
    </dgm:pt>
    <dgm:pt modelId="{87A599E4-17EB-4DCE-BF4E-CDFEE59B34CA}" type="sibTrans" cxnId="{BBE62863-1F20-470A-B303-6D23AFAA4734}">
      <dgm:prSet/>
      <dgm:spPr/>
      <dgm:t>
        <a:bodyPr/>
        <a:lstStyle/>
        <a:p>
          <a:endParaRPr lang="es-MX"/>
        </a:p>
      </dgm:t>
    </dgm:pt>
    <dgm:pt modelId="{71A691AA-EFF8-4F70-8719-2E9E12EF691D}" type="pres">
      <dgm:prSet presAssocID="{F1058E93-7424-4DEF-849D-305C6C3DD165}" presName="linear" presStyleCnt="0">
        <dgm:presLayoutVars>
          <dgm:animLvl val="lvl"/>
          <dgm:resizeHandles val="exact"/>
        </dgm:presLayoutVars>
      </dgm:prSet>
      <dgm:spPr/>
      <dgm:t>
        <a:bodyPr/>
        <a:lstStyle/>
        <a:p>
          <a:endParaRPr lang="es-MX"/>
        </a:p>
      </dgm:t>
    </dgm:pt>
    <dgm:pt modelId="{EBF99EAD-A1B3-4D57-B778-E03EAB44BEA5}" type="pres">
      <dgm:prSet presAssocID="{98FCFD29-7CA0-47F1-B6B1-E2E1E327930C}" presName="parentText" presStyleLbl="node1" presStyleIdx="0" presStyleCnt="1" custLinFactNeighborY="-53239">
        <dgm:presLayoutVars>
          <dgm:chMax val="0"/>
          <dgm:bulletEnabled val="1"/>
        </dgm:presLayoutVars>
      </dgm:prSet>
      <dgm:spPr/>
      <dgm:t>
        <a:bodyPr/>
        <a:lstStyle/>
        <a:p>
          <a:endParaRPr lang="es-MX"/>
        </a:p>
      </dgm:t>
    </dgm:pt>
  </dgm:ptLst>
  <dgm:cxnLst>
    <dgm:cxn modelId="{84DACCFE-5B52-4CCC-A0A1-AF0F90E3AB30}" type="presOf" srcId="{F1058E93-7424-4DEF-849D-305C6C3DD165}" destId="{71A691AA-EFF8-4F70-8719-2E9E12EF691D}" srcOrd="0" destOrd="0" presId="urn:microsoft.com/office/officeart/2005/8/layout/vList2"/>
    <dgm:cxn modelId="{DCE0BE63-5B7C-4B2C-B0FB-54225E0D14E3}" type="presOf" srcId="{98FCFD29-7CA0-47F1-B6B1-E2E1E327930C}" destId="{EBF99EAD-A1B3-4D57-B778-E03EAB44BEA5}" srcOrd="0" destOrd="0" presId="urn:microsoft.com/office/officeart/2005/8/layout/vList2"/>
    <dgm:cxn modelId="{BBE62863-1F20-470A-B303-6D23AFAA4734}" srcId="{F1058E93-7424-4DEF-849D-305C6C3DD165}" destId="{98FCFD29-7CA0-47F1-B6B1-E2E1E327930C}" srcOrd="0" destOrd="0" parTransId="{B58955A0-B062-4B2B-9BAE-5CAE1063735E}" sibTransId="{87A599E4-17EB-4DCE-BF4E-CDFEE59B34CA}"/>
    <dgm:cxn modelId="{730BB6AD-D580-4E64-A979-859CA85F9007}" type="presParOf" srcId="{71A691AA-EFF8-4F70-8719-2E9E12EF691D}" destId="{EBF99EAD-A1B3-4D57-B778-E03EAB44BEA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D464AB-1798-43D2-9EF5-BA90C1A5EF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MX"/>
        </a:p>
      </dgm:t>
    </dgm:pt>
    <dgm:pt modelId="{946E7D56-4F56-4B47-A1D5-F29B727DFD50}">
      <dgm:prSet phldrT="[Texto]" custT="1"/>
      <dgm:spPr>
        <a:solidFill>
          <a:schemeClr val="tx1">
            <a:lumMod val="75000"/>
            <a:lumOff val="25000"/>
            <a:alpha val="90000"/>
          </a:schemeClr>
        </a:solidFill>
      </dgm:spPr>
      <dgm:t>
        <a:bodyPr/>
        <a:lstStyle/>
        <a:p>
          <a:r>
            <a:rPr lang="es-MX" sz="2800" b="1" dirty="0" smtClean="0">
              <a:solidFill>
                <a:schemeClr val="bg1"/>
              </a:solidFill>
              <a:latin typeface="Calibri" pitchFamily="34" charset="0"/>
            </a:rPr>
            <a:t>¿QUIÉNES SON SERVIDORES PÚBLICOS? Art. 354 </a:t>
          </a:r>
          <a:r>
            <a:rPr lang="es-MX" sz="2800" b="1" dirty="0" err="1" smtClean="0">
              <a:solidFill>
                <a:schemeClr val="bg1"/>
              </a:solidFill>
              <a:latin typeface="Calibri" pitchFamily="34" charset="0"/>
            </a:rPr>
            <a:t>CPS</a:t>
          </a:r>
          <a:endParaRPr lang="es-MX" sz="2800" b="1" dirty="0">
            <a:solidFill>
              <a:schemeClr val="bg1"/>
            </a:solidFill>
          </a:endParaRPr>
        </a:p>
      </dgm:t>
    </dgm:pt>
    <dgm:pt modelId="{1FA1D6E5-234D-4314-9189-D8E5AC855EC9}" type="parTrans" cxnId="{701219E2-D9C4-49F1-A62D-C69730FEE6BA}">
      <dgm:prSet/>
      <dgm:spPr/>
      <dgm:t>
        <a:bodyPr/>
        <a:lstStyle/>
        <a:p>
          <a:endParaRPr lang="es-MX"/>
        </a:p>
      </dgm:t>
    </dgm:pt>
    <dgm:pt modelId="{A9BD257F-5DF8-4D1A-B726-AC3D215B8AEE}" type="sibTrans" cxnId="{701219E2-D9C4-49F1-A62D-C69730FEE6BA}">
      <dgm:prSet/>
      <dgm:spPr/>
      <dgm:t>
        <a:bodyPr/>
        <a:lstStyle/>
        <a:p>
          <a:endParaRPr lang="es-MX"/>
        </a:p>
      </dgm:t>
    </dgm:pt>
    <dgm:pt modelId="{F10BBD7C-8A70-42BE-9BC1-714327879F22}" type="pres">
      <dgm:prSet presAssocID="{66D464AB-1798-43D2-9EF5-BA90C1A5EF17}" presName="Name0" presStyleCnt="0">
        <dgm:presLayoutVars>
          <dgm:dir/>
          <dgm:animLvl val="lvl"/>
          <dgm:resizeHandles val="exact"/>
        </dgm:presLayoutVars>
      </dgm:prSet>
      <dgm:spPr/>
      <dgm:t>
        <a:bodyPr/>
        <a:lstStyle/>
        <a:p>
          <a:endParaRPr lang="es-MX"/>
        </a:p>
      </dgm:t>
    </dgm:pt>
    <dgm:pt modelId="{23D2B548-8DE7-48CA-9C56-E0250581D552}" type="pres">
      <dgm:prSet presAssocID="{946E7D56-4F56-4B47-A1D5-F29B727DFD50}" presName="linNode" presStyleCnt="0"/>
      <dgm:spPr/>
    </dgm:pt>
    <dgm:pt modelId="{F686C34E-D051-4B68-BC55-9AA4E4EDC57C}" type="pres">
      <dgm:prSet presAssocID="{946E7D56-4F56-4B47-A1D5-F29B727DFD50}" presName="parentText" presStyleLbl="node1" presStyleIdx="0" presStyleCnt="1" custScaleX="277778" custLinFactNeighborX="-136" custLinFactNeighborY="-8333">
        <dgm:presLayoutVars>
          <dgm:chMax val="1"/>
          <dgm:bulletEnabled val="1"/>
        </dgm:presLayoutVars>
      </dgm:prSet>
      <dgm:spPr/>
      <dgm:t>
        <a:bodyPr/>
        <a:lstStyle/>
        <a:p>
          <a:endParaRPr lang="es-MX"/>
        </a:p>
      </dgm:t>
    </dgm:pt>
  </dgm:ptLst>
  <dgm:cxnLst>
    <dgm:cxn modelId="{6B453FC4-6ECF-4C87-97C4-DFB680392A20}" type="presOf" srcId="{66D464AB-1798-43D2-9EF5-BA90C1A5EF17}" destId="{F10BBD7C-8A70-42BE-9BC1-714327879F22}" srcOrd="0" destOrd="0" presId="urn:microsoft.com/office/officeart/2005/8/layout/vList5"/>
    <dgm:cxn modelId="{701219E2-D9C4-49F1-A62D-C69730FEE6BA}" srcId="{66D464AB-1798-43D2-9EF5-BA90C1A5EF17}" destId="{946E7D56-4F56-4B47-A1D5-F29B727DFD50}" srcOrd="0" destOrd="0" parTransId="{1FA1D6E5-234D-4314-9189-D8E5AC855EC9}" sibTransId="{A9BD257F-5DF8-4D1A-B726-AC3D215B8AEE}"/>
    <dgm:cxn modelId="{48166B23-9CA4-4FA0-B9B8-79D02F5E107A}" type="presOf" srcId="{946E7D56-4F56-4B47-A1D5-F29B727DFD50}" destId="{F686C34E-D051-4B68-BC55-9AA4E4EDC57C}" srcOrd="0" destOrd="0" presId="urn:microsoft.com/office/officeart/2005/8/layout/vList5"/>
    <dgm:cxn modelId="{0F5F08EA-759B-419C-9E81-FC6DE1DA1381}" type="presParOf" srcId="{F10BBD7C-8A70-42BE-9BC1-714327879F22}" destId="{23D2B548-8DE7-48CA-9C56-E0250581D552}" srcOrd="0" destOrd="0" presId="urn:microsoft.com/office/officeart/2005/8/layout/vList5"/>
    <dgm:cxn modelId="{A688AB07-654B-4F98-BCD0-B5CACCC2DC9F}" type="presParOf" srcId="{23D2B548-8DE7-48CA-9C56-E0250581D552}" destId="{F686C34E-D051-4B68-BC55-9AA4E4EDC57C}"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4EBCF4-C1F7-458D-86FB-094A5E361C08}">
      <dsp:nvSpPr>
        <dsp:cNvPr id="0" name=""/>
        <dsp:cNvSpPr/>
      </dsp:nvSpPr>
      <dsp:spPr>
        <a:xfrm>
          <a:off x="0" y="431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448F3B-F177-43E9-9FE5-D1893FA03F45}">
      <dsp:nvSpPr>
        <dsp:cNvPr id="0" name=""/>
        <dsp:cNvSpPr/>
      </dsp:nvSpPr>
      <dsp:spPr>
        <a:xfrm>
          <a:off x="411480" y="62481"/>
          <a:ext cx="5760720" cy="73800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b="1" kern="1200" dirty="0" smtClean="0"/>
            <a:t>FEPADE</a:t>
          </a:r>
          <a:endParaRPr lang="es-MX" sz="2500" b="1" kern="1200" dirty="0"/>
        </a:p>
      </dsp:txBody>
      <dsp:txXfrm>
        <a:off x="411480" y="62481"/>
        <a:ext cx="5760720" cy="738000"/>
      </dsp:txXfrm>
    </dsp:sp>
    <dsp:sp modelId="{4F0D34FA-B8F3-481F-838B-24EFADFD771E}">
      <dsp:nvSpPr>
        <dsp:cNvPr id="0" name=""/>
        <dsp:cNvSpPr/>
      </dsp:nvSpPr>
      <dsp:spPr>
        <a:xfrm>
          <a:off x="0" y="1565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BEA196-66C0-49F6-ACA2-3CC5977D62E6}">
      <dsp:nvSpPr>
        <dsp:cNvPr id="0" name=""/>
        <dsp:cNvSpPr/>
      </dsp:nvSpPr>
      <dsp:spPr>
        <a:xfrm>
          <a:off x="411480" y="1196481"/>
          <a:ext cx="5760720" cy="73800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b="1" kern="1200" dirty="0" smtClean="0"/>
            <a:t>ÓRGANOS ELECTORALES</a:t>
          </a:r>
          <a:endParaRPr lang="es-MX" sz="2500" b="1" kern="1200" dirty="0"/>
        </a:p>
      </dsp:txBody>
      <dsp:txXfrm>
        <a:off x="411480" y="1196481"/>
        <a:ext cx="5760720" cy="738000"/>
      </dsp:txXfrm>
    </dsp:sp>
    <dsp:sp modelId="{BCC388DE-7178-4567-BC75-18A3EE4BF4A9}">
      <dsp:nvSpPr>
        <dsp:cNvPr id="0" name=""/>
        <dsp:cNvSpPr/>
      </dsp:nvSpPr>
      <dsp:spPr>
        <a:xfrm>
          <a:off x="0" y="2699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F22CDA-9008-403D-82A0-ADB1AE80A968}">
      <dsp:nvSpPr>
        <dsp:cNvPr id="0" name=""/>
        <dsp:cNvSpPr/>
      </dsp:nvSpPr>
      <dsp:spPr>
        <a:xfrm>
          <a:off x="411480" y="2330481"/>
          <a:ext cx="5760720" cy="738000"/>
        </a:xfrm>
        <a:prstGeom prst="round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b="1" kern="1200" dirty="0" smtClean="0"/>
            <a:t>PROCESOS ELECTORALES</a:t>
          </a:r>
          <a:endParaRPr lang="es-MX" sz="2500" b="1" kern="1200" dirty="0"/>
        </a:p>
      </dsp:txBody>
      <dsp:txXfrm>
        <a:off x="411480" y="2330481"/>
        <a:ext cx="5760720" cy="738000"/>
      </dsp:txXfrm>
    </dsp:sp>
    <dsp:sp modelId="{150BBC2E-7B41-4E75-BFC4-AFE3F9EF8699}">
      <dsp:nvSpPr>
        <dsp:cNvPr id="0" name=""/>
        <dsp:cNvSpPr/>
      </dsp:nvSpPr>
      <dsp:spPr>
        <a:xfrm>
          <a:off x="0" y="3833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BB9E64-DFD4-4CBA-BFE1-FA3318C2D750}">
      <dsp:nvSpPr>
        <dsp:cNvPr id="0" name=""/>
        <dsp:cNvSpPr/>
      </dsp:nvSpPr>
      <dsp:spPr>
        <a:xfrm>
          <a:off x="411480" y="3464481"/>
          <a:ext cx="5760720" cy="73800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b="1" kern="1200" dirty="0" smtClean="0"/>
            <a:t>SANCIONES</a:t>
          </a:r>
          <a:endParaRPr lang="es-MX" sz="2500" b="1" kern="1200" dirty="0"/>
        </a:p>
      </dsp:txBody>
      <dsp:txXfrm>
        <a:off x="411480" y="3464481"/>
        <a:ext cx="5760720" cy="7380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535116-0F00-484E-B340-118BB2465A7F}">
      <dsp:nvSpPr>
        <dsp:cNvPr id="0" name=""/>
        <dsp:cNvSpPr/>
      </dsp:nvSpPr>
      <dsp:spPr>
        <a:xfrm>
          <a:off x="0" y="3092710"/>
          <a:ext cx="8229600" cy="1444949"/>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pPr>
          <a:r>
            <a:rPr lang="es-ES" sz="3600" kern="1200" dirty="0" smtClean="0"/>
            <a:t>Quienes manejen recursos económicos federales</a:t>
          </a:r>
          <a:endParaRPr lang="es-MX" sz="3600" kern="1200" dirty="0"/>
        </a:p>
      </dsp:txBody>
      <dsp:txXfrm>
        <a:off x="0" y="3092710"/>
        <a:ext cx="8229600" cy="1444949"/>
      </dsp:txXfrm>
    </dsp:sp>
    <dsp:sp modelId="{EBF99EAD-A1B3-4D57-B778-E03EAB44BEA5}">
      <dsp:nvSpPr>
        <dsp:cNvPr id="0" name=""/>
        <dsp:cNvSpPr/>
      </dsp:nvSpPr>
      <dsp:spPr>
        <a:xfrm>
          <a:off x="0" y="9186"/>
          <a:ext cx="8229600" cy="1444949"/>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s-ES" sz="3200" kern="1200" dirty="0" smtClean="0"/>
            <a:t>Toda persona que desempeñe un empleo, cargo o comisión en la Administración Pública</a:t>
          </a:r>
          <a:endParaRPr lang="es-MX" sz="5800" kern="1200" dirty="0"/>
        </a:p>
      </dsp:txBody>
      <dsp:txXfrm>
        <a:off x="0" y="9186"/>
        <a:ext cx="8229600" cy="1444949"/>
      </dsp:txXfrm>
    </dsp:sp>
    <dsp:sp modelId="{C39D371A-BA76-4BC9-A049-97A99E62F630}">
      <dsp:nvSpPr>
        <dsp:cNvPr id="0" name=""/>
        <dsp:cNvSpPr/>
      </dsp:nvSpPr>
      <dsp:spPr>
        <a:xfrm>
          <a:off x="0" y="1510130"/>
          <a:ext cx="8229600" cy="1444949"/>
        </a:xfrm>
        <a:prstGeom prst="round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pPr>
          <a:r>
            <a:rPr lang="es-ES" sz="3600" kern="1200" dirty="0" smtClean="0"/>
            <a:t>Miembros del Congreso de la Unión- Locales / Poder Judicial Federal y locales </a:t>
          </a:r>
          <a:endParaRPr lang="es-MX" sz="3600" kern="1200" dirty="0"/>
        </a:p>
      </dsp:txBody>
      <dsp:txXfrm>
        <a:off x="0" y="1510130"/>
        <a:ext cx="8229600" cy="144494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637251" cy="856418"/>
        </a:xfrm>
        <a:prstGeom prst="roundRect">
          <a:avLst/>
        </a:prstGeom>
        <a:solidFill>
          <a:schemeClr val="tx1">
            <a:lumMod val="75000"/>
            <a:lumOff val="25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b="1" kern="1200" dirty="0" smtClean="0">
              <a:solidFill>
                <a:schemeClr val="bg1"/>
              </a:solidFill>
              <a:latin typeface="Calibri" pitchFamily="34" charset="0"/>
            </a:rPr>
            <a:t>¿QUIÉNES SON SERVIDORES PÚBLICOS? Art. 212 </a:t>
          </a:r>
          <a:r>
            <a:rPr lang="es-MX" sz="2800" b="1" kern="1200" dirty="0" err="1" smtClean="0">
              <a:solidFill>
                <a:schemeClr val="bg1"/>
              </a:solidFill>
              <a:latin typeface="Calibri" pitchFamily="34" charset="0"/>
            </a:rPr>
            <a:t>CPF</a:t>
          </a:r>
          <a:r>
            <a:rPr lang="es-MX" sz="2800" b="1" kern="1200" dirty="0" smtClean="0">
              <a:solidFill>
                <a:schemeClr val="bg1"/>
              </a:solidFill>
              <a:latin typeface="Calibri" pitchFamily="34" charset="0"/>
            </a:rPr>
            <a:t> </a:t>
          </a:r>
          <a:endParaRPr lang="es-MX" sz="2800" b="1" kern="1200" dirty="0">
            <a:solidFill>
              <a:schemeClr val="bg1"/>
            </a:solidFill>
          </a:endParaRPr>
        </a:p>
      </dsp:txBody>
      <dsp:txXfrm>
        <a:off x="0" y="0"/>
        <a:ext cx="6637251" cy="85641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137673" cy="1285884"/>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bg1"/>
              </a:solidFill>
              <a:latin typeface="Calibri" pitchFamily="34" charset="0"/>
            </a:rPr>
            <a:t>DELITOS COMETIDOS POR SERVIDORES PÚBLICOS</a:t>
          </a:r>
          <a:endParaRPr lang="es-MX" sz="3200" b="1" kern="1200" dirty="0">
            <a:solidFill>
              <a:schemeClr val="bg1"/>
            </a:solidFill>
          </a:endParaRPr>
        </a:p>
      </dsp:txBody>
      <dsp:txXfrm>
        <a:off x="0" y="0"/>
        <a:ext cx="6137673" cy="128588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137673" cy="1285884"/>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bg1"/>
              </a:solidFill>
              <a:latin typeface="Calibri" pitchFamily="34" charset="0"/>
            </a:rPr>
            <a:t>OBLIGUE A SUS SUBORDINADOS</a:t>
          </a:r>
          <a:endParaRPr lang="es-MX" sz="3200" b="1" kern="1200" dirty="0">
            <a:solidFill>
              <a:schemeClr val="bg1"/>
            </a:solidFill>
          </a:endParaRPr>
        </a:p>
      </dsp:txBody>
      <dsp:txXfrm>
        <a:off x="0" y="0"/>
        <a:ext cx="6137673" cy="128588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137673" cy="1285884"/>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bg1"/>
              </a:solidFill>
              <a:latin typeface="Calibri" pitchFamily="34" charset="0"/>
            </a:rPr>
            <a:t>CONDICIONE SERVICIO PÚBLICO</a:t>
          </a:r>
          <a:endParaRPr lang="es-MX" sz="3200" b="1" kern="1200" dirty="0">
            <a:solidFill>
              <a:schemeClr val="bg1"/>
            </a:solidFill>
          </a:endParaRPr>
        </a:p>
      </dsp:txBody>
      <dsp:txXfrm>
        <a:off x="0" y="0"/>
        <a:ext cx="6137673" cy="128588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137673" cy="1285884"/>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bg1"/>
              </a:solidFill>
              <a:latin typeface="Calibri" pitchFamily="34" charset="0"/>
            </a:rPr>
            <a:t>DESTINE FONDOS, BIENES O SERVICIOS</a:t>
          </a:r>
          <a:endParaRPr lang="es-MX" sz="3200" b="1" kern="1200" dirty="0">
            <a:solidFill>
              <a:schemeClr val="bg1"/>
            </a:solidFill>
          </a:endParaRPr>
        </a:p>
      </dsp:txBody>
      <dsp:txXfrm>
        <a:off x="0" y="0"/>
        <a:ext cx="6137673" cy="1285884"/>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6137673" cy="1285884"/>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bg1"/>
              </a:solidFill>
              <a:latin typeface="Calibri" pitchFamily="34" charset="0"/>
            </a:rPr>
            <a:t>PROPORCIONE APOYO A TRAVÉS DE SUS SUBORDINADOS</a:t>
          </a:r>
          <a:endParaRPr lang="es-MX" sz="3200" b="1" kern="1200" dirty="0">
            <a:solidFill>
              <a:schemeClr val="bg1"/>
            </a:solidFill>
          </a:endParaRPr>
        </a:p>
      </dsp:txBody>
      <dsp:txXfrm>
        <a:off x="0" y="0"/>
        <a:ext cx="6137673" cy="12858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2D7D9A-1414-4124-96AB-8CAFDC248436}">
      <dsp:nvSpPr>
        <dsp:cNvPr id="0" name=""/>
        <dsp:cNvSpPr/>
      </dsp:nvSpPr>
      <dsp:spPr>
        <a:xfrm>
          <a:off x="0" y="28543"/>
          <a:ext cx="6929486" cy="1509881"/>
        </a:xfrm>
        <a:prstGeom prst="roundRect">
          <a:avLst>
            <a:gd name="adj" fmla="val 10000"/>
          </a:avLst>
        </a:prstGeom>
        <a:solidFill>
          <a:schemeClr val="bg1">
            <a:lumMod val="50000"/>
            <a:alpha val="6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just" defTabSz="711200">
            <a:lnSpc>
              <a:spcPct val="90000"/>
            </a:lnSpc>
            <a:spcBef>
              <a:spcPct val="0"/>
            </a:spcBef>
            <a:spcAft>
              <a:spcPct val="35000"/>
            </a:spcAft>
          </a:pPr>
          <a:r>
            <a:rPr lang="es-MX" sz="1800" kern="1200" dirty="0" smtClean="0">
              <a:solidFill>
                <a:schemeClr val="tx1">
                  <a:lumMod val="95000"/>
                  <a:lumOff val="5000"/>
                </a:schemeClr>
              </a:solidFill>
            </a:rPr>
            <a:t>Organismo de la PGR responsable de atender en forma institucional, especializada y profesional, lo relativo a los delitos electorales federales contenidos en el Título Vigésimo cuarto del Código Penal Federal</a:t>
          </a:r>
          <a:endParaRPr lang="es-MX" sz="1800" kern="1200" dirty="0">
            <a:solidFill>
              <a:schemeClr val="tx1">
                <a:lumMod val="95000"/>
                <a:lumOff val="5000"/>
              </a:schemeClr>
            </a:solidFill>
          </a:endParaRPr>
        </a:p>
        <a:p>
          <a:pPr marL="0" marR="0" lvl="1" indent="0" algn="just" defTabSz="914400" eaLnBrk="1" fontAlgn="auto" latinLnBrk="0" hangingPunct="1">
            <a:lnSpc>
              <a:spcPct val="100000"/>
            </a:lnSpc>
            <a:spcBef>
              <a:spcPct val="0"/>
            </a:spcBef>
            <a:spcAft>
              <a:spcPts val="0"/>
            </a:spcAft>
            <a:buClrTx/>
            <a:buSzTx/>
            <a:buFontTx/>
            <a:buChar char="••"/>
            <a:tabLst/>
            <a:defRPr/>
          </a:pPr>
          <a:r>
            <a:rPr lang="es-MX" sz="1800" kern="1200" dirty="0" smtClean="0">
              <a:solidFill>
                <a:schemeClr val="tx1">
                  <a:lumMod val="95000"/>
                  <a:lumOff val="5000"/>
                </a:schemeClr>
              </a:solidFill>
            </a:rPr>
            <a:t>Decreto presidencial el 19 de julio de 1994</a:t>
          </a:r>
          <a:endParaRPr lang="es-MX" sz="1050" kern="1200" dirty="0">
            <a:solidFill>
              <a:schemeClr val="tx1">
                <a:lumMod val="95000"/>
                <a:lumOff val="5000"/>
              </a:schemeClr>
            </a:solidFill>
          </a:endParaRPr>
        </a:p>
        <a:p>
          <a:pPr marL="0" marR="0" lvl="1" indent="0" algn="just" defTabSz="914400" eaLnBrk="1" fontAlgn="auto" latinLnBrk="0" hangingPunct="1">
            <a:lnSpc>
              <a:spcPct val="100000"/>
            </a:lnSpc>
            <a:spcBef>
              <a:spcPct val="0"/>
            </a:spcBef>
            <a:spcAft>
              <a:spcPts val="0"/>
            </a:spcAft>
            <a:buClrTx/>
            <a:buSzTx/>
            <a:buFontTx/>
            <a:buChar char="••"/>
            <a:tabLst/>
            <a:defRPr/>
          </a:pPr>
          <a:endParaRPr lang="es-MX" sz="1000" kern="1200" dirty="0"/>
        </a:p>
        <a:p>
          <a:pPr marL="0" marR="0" lvl="1" indent="0" algn="just" defTabSz="914400" eaLnBrk="1" fontAlgn="auto" latinLnBrk="0" hangingPunct="1">
            <a:lnSpc>
              <a:spcPct val="100000"/>
            </a:lnSpc>
            <a:spcBef>
              <a:spcPct val="0"/>
            </a:spcBef>
            <a:spcAft>
              <a:spcPts val="0"/>
            </a:spcAft>
            <a:buClrTx/>
            <a:buSzTx/>
            <a:buFontTx/>
            <a:buChar char="••"/>
            <a:tabLst/>
            <a:defRPr/>
          </a:pPr>
          <a:endParaRPr lang="es-MX" sz="1600" kern="1200" dirty="0" smtClean="0"/>
        </a:p>
        <a:p>
          <a:pPr lvl="1" defTabSz="533400">
            <a:lnSpc>
              <a:spcPct val="90000"/>
            </a:lnSpc>
            <a:spcBef>
              <a:spcPct val="0"/>
            </a:spcBef>
            <a:spcAft>
              <a:spcPct val="15000"/>
            </a:spcAft>
            <a:buChar char="••"/>
          </a:pPr>
          <a:endParaRPr lang="es-MX" sz="1000" kern="1200" dirty="0"/>
        </a:p>
      </dsp:txBody>
      <dsp:txXfrm>
        <a:off x="1500117" y="28543"/>
        <a:ext cx="5429368" cy="1509881"/>
      </dsp:txXfrm>
    </dsp:sp>
    <dsp:sp modelId="{30F20AAD-3E98-4D7F-ADF5-35243DCFA827}">
      <dsp:nvSpPr>
        <dsp:cNvPr id="0" name=""/>
        <dsp:cNvSpPr/>
      </dsp:nvSpPr>
      <dsp:spPr>
        <a:xfrm>
          <a:off x="183425" y="218428"/>
          <a:ext cx="1247487" cy="1073024"/>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9EA270-ED04-4014-A181-37F2F8D91C94}">
      <dsp:nvSpPr>
        <dsp:cNvPr id="0" name=""/>
        <dsp:cNvSpPr/>
      </dsp:nvSpPr>
      <dsp:spPr>
        <a:xfrm>
          <a:off x="0" y="1624102"/>
          <a:ext cx="6929486" cy="1331080"/>
        </a:xfrm>
        <a:prstGeom prst="roundRect">
          <a:avLst>
            <a:gd name="adj" fmla="val 10000"/>
          </a:avLst>
        </a:prstGeom>
        <a:solidFill>
          <a:schemeClr val="bg1">
            <a:lumMod val="85000"/>
            <a:alpha val="5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066800">
            <a:lnSpc>
              <a:spcPct val="90000"/>
            </a:lnSpc>
            <a:spcBef>
              <a:spcPct val="0"/>
            </a:spcBef>
            <a:spcAft>
              <a:spcPct val="35000"/>
            </a:spcAft>
          </a:pPr>
          <a:endParaRPr lang="es-MX" sz="1900" kern="1200" dirty="0"/>
        </a:p>
        <a:p>
          <a:pPr marL="0" marR="0" lvl="1" indent="0" algn="just" defTabSz="914400" eaLnBrk="1" fontAlgn="auto" latinLnBrk="0" hangingPunct="1">
            <a:lnSpc>
              <a:spcPct val="100000"/>
            </a:lnSpc>
            <a:spcBef>
              <a:spcPct val="0"/>
            </a:spcBef>
            <a:spcAft>
              <a:spcPts val="0"/>
            </a:spcAft>
            <a:buClrTx/>
            <a:buSzTx/>
            <a:buFontTx/>
            <a:buChar char="••"/>
            <a:tabLst/>
            <a:defRPr/>
          </a:pPr>
          <a:r>
            <a:rPr lang="es-MX" sz="1800" kern="1200" dirty="0" smtClean="0">
              <a:solidFill>
                <a:schemeClr val="tx1">
                  <a:lumMod val="95000"/>
                  <a:lumOff val="5000"/>
                </a:schemeClr>
              </a:solidFill>
            </a:rPr>
            <a:t>Nivel de Subprocuraduría </a:t>
          </a:r>
        </a:p>
        <a:p>
          <a:pPr lvl="1" defTabSz="844550">
            <a:lnSpc>
              <a:spcPct val="90000"/>
            </a:lnSpc>
            <a:spcBef>
              <a:spcPct val="0"/>
            </a:spcBef>
            <a:spcAft>
              <a:spcPct val="15000"/>
            </a:spcAft>
            <a:buChar char="••"/>
          </a:pPr>
          <a:endParaRPr lang="es-MX" sz="1500" kern="1200" dirty="0"/>
        </a:p>
      </dsp:txBody>
      <dsp:txXfrm>
        <a:off x="1500117" y="1624102"/>
        <a:ext cx="5429368" cy="1331080"/>
      </dsp:txXfrm>
    </dsp:sp>
    <dsp:sp modelId="{CE5D570D-BE11-4889-8CF5-E75175925299}">
      <dsp:nvSpPr>
        <dsp:cNvPr id="0" name=""/>
        <dsp:cNvSpPr/>
      </dsp:nvSpPr>
      <dsp:spPr>
        <a:xfrm>
          <a:off x="183425" y="1820241"/>
          <a:ext cx="1247487" cy="938801"/>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903C62-A352-48FE-A9BC-46E7BA1D591F}">
      <dsp:nvSpPr>
        <dsp:cNvPr id="0" name=""/>
        <dsp:cNvSpPr/>
      </dsp:nvSpPr>
      <dsp:spPr>
        <a:xfrm>
          <a:off x="0" y="3069403"/>
          <a:ext cx="6929486" cy="1142205"/>
        </a:xfrm>
        <a:prstGeom prst="roundRect">
          <a:avLst>
            <a:gd name="adj" fmla="val 10000"/>
          </a:avLst>
        </a:prstGeom>
        <a:solidFill>
          <a:schemeClr val="bg1">
            <a:lumMod val="65000"/>
            <a:alpha val="7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066800">
            <a:lnSpc>
              <a:spcPct val="90000"/>
            </a:lnSpc>
            <a:spcBef>
              <a:spcPct val="0"/>
            </a:spcBef>
            <a:spcAft>
              <a:spcPct val="35000"/>
            </a:spcAft>
          </a:pPr>
          <a:endParaRPr lang="es-MX" sz="1800" kern="1200" dirty="0"/>
        </a:p>
        <a:p>
          <a:pPr marL="0" marR="0" lvl="1" indent="0" algn="just" defTabSz="914400" eaLnBrk="1" fontAlgn="auto" latinLnBrk="0" hangingPunct="1">
            <a:lnSpc>
              <a:spcPct val="100000"/>
            </a:lnSpc>
            <a:spcBef>
              <a:spcPct val="0"/>
            </a:spcBef>
            <a:spcAft>
              <a:spcPts val="0"/>
            </a:spcAft>
            <a:buClrTx/>
            <a:buSzTx/>
            <a:buFontTx/>
            <a:buChar char="••"/>
            <a:tabLst/>
            <a:defRPr/>
          </a:pPr>
          <a:r>
            <a:rPr lang="es-MX" sz="1800" kern="1200" dirty="0" smtClean="0">
              <a:solidFill>
                <a:schemeClr val="tx1">
                  <a:lumMod val="95000"/>
                  <a:lumOff val="5000"/>
                </a:schemeClr>
              </a:solidFill>
            </a:rPr>
            <a:t>Plena autonomía técnica y operativa</a:t>
          </a:r>
        </a:p>
        <a:p>
          <a:pPr lvl="1" defTabSz="844550">
            <a:lnSpc>
              <a:spcPct val="90000"/>
            </a:lnSpc>
            <a:spcBef>
              <a:spcPct val="0"/>
            </a:spcBef>
            <a:spcAft>
              <a:spcPct val="15000"/>
            </a:spcAft>
            <a:buChar char="••"/>
          </a:pPr>
          <a:endParaRPr lang="es-MX" sz="2000" kern="1200" dirty="0"/>
        </a:p>
      </dsp:txBody>
      <dsp:txXfrm>
        <a:off x="1500117" y="3069403"/>
        <a:ext cx="5429368" cy="1142205"/>
      </dsp:txXfrm>
    </dsp:sp>
    <dsp:sp modelId="{3F9C7261-0221-46A1-8413-C0164A5B1E88}">
      <dsp:nvSpPr>
        <dsp:cNvPr id="0" name=""/>
        <dsp:cNvSpPr/>
      </dsp:nvSpPr>
      <dsp:spPr>
        <a:xfrm>
          <a:off x="183425" y="3183624"/>
          <a:ext cx="1247487" cy="913764"/>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43CE3D-A8AA-4E30-BE55-E89F62FFD3E8}">
      <dsp:nvSpPr>
        <dsp:cNvPr id="0" name=""/>
        <dsp:cNvSpPr/>
      </dsp:nvSpPr>
      <dsp:spPr>
        <a:xfrm>
          <a:off x="0" y="641991"/>
          <a:ext cx="8229600" cy="743535"/>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Obligar a los subordinados</a:t>
          </a:r>
          <a:endParaRPr lang="es-MX" sz="3100" kern="1200" dirty="0"/>
        </a:p>
      </dsp:txBody>
      <dsp:txXfrm>
        <a:off x="0" y="641991"/>
        <a:ext cx="8229600" cy="743535"/>
      </dsp:txXfrm>
    </dsp:sp>
    <dsp:sp modelId="{C3880523-0542-4827-A8EB-FDCBDFFED7D8}">
      <dsp:nvSpPr>
        <dsp:cNvPr id="0" name=""/>
        <dsp:cNvSpPr/>
      </dsp:nvSpPr>
      <dsp:spPr>
        <a:xfrm>
          <a:off x="0" y="1474806"/>
          <a:ext cx="8229600" cy="743535"/>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Condicionar la prestación de servicios</a:t>
          </a:r>
          <a:endParaRPr lang="es-MX" sz="3100" kern="1200" dirty="0"/>
        </a:p>
      </dsp:txBody>
      <dsp:txXfrm>
        <a:off x="0" y="1474806"/>
        <a:ext cx="8229600" cy="743535"/>
      </dsp:txXfrm>
    </dsp:sp>
    <dsp:sp modelId="{B5765CA4-F6A6-4BB2-8CEF-6B66FCB96354}">
      <dsp:nvSpPr>
        <dsp:cNvPr id="0" name=""/>
        <dsp:cNvSpPr/>
      </dsp:nvSpPr>
      <dsp:spPr>
        <a:xfrm>
          <a:off x="0" y="2307621"/>
          <a:ext cx="8229600" cy="743535"/>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Destinar fondos bienes o servicios</a:t>
          </a:r>
          <a:endParaRPr lang="es-MX" sz="3100" kern="1200" dirty="0"/>
        </a:p>
      </dsp:txBody>
      <dsp:txXfrm>
        <a:off x="0" y="2307621"/>
        <a:ext cx="8229600" cy="743535"/>
      </dsp:txXfrm>
    </dsp:sp>
    <dsp:sp modelId="{310FC63D-C287-4BBB-9086-6CEE7D332D05}">
      <dsp:nvSpPr>
        <dsp:cNvPr id="0" name=""/>
        <dsp:cNvSpPr/>
      </dsp:nvSpPr>
      <dsp:spPr>
        <a:xfrm>
          <a:off x="0" y="3140436"/>
          <a:ext cx="8229600" cy="743535"/>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Proporcionar apoyo a través de los subordinados</a:t>
          </a:r>
          <a:endParaRPr lang="es-MX" sz="3100" kern="1200" dirty="0"/>
        </a:p>
      </dsp:txBody>
      <dsp:txXfrm>
        <a:off x="0" y="3140436"/>
        <a:ext cx="8229600" cy="74353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8E1403-8566-4224-BA75-8CBA987AA4E4}">
      <dsp:nvSpPr>
        <dsp:cNvPr id="0" name=""/>
        <dsp:cNvSpPr/>
      </dsp:nvSpPr>
      <dsp:spPr>
        <a:xfrm>
          <a:off x="0" y="109908"/>
          <a:ext cx="8229600" cy="1010880"/>
        </a:xfrm>
        <a:prstGeom prst="roundRect">
          <a:avLst/>
        </a:prstGeom>
        <a:solidFill>
          <a:schemeClr val="bg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b="1" kern="1200" dirty="0" smtClean="0"/>
            <a:t>Objetividad		</a:t>
          </a:r>
          <a:endParaRPr lang="es-MX" sz="3200" b="1" kern="1200" dirty="0"/>
        </a:p>
      </dsp:txBody>
      <dsp:txXfrm>
        <a:off x="0" y="109908"/>
        <a:ext cx="8229600" cy="1010880"/>
      </dsp:txXfrm>
    </dsp:sp>
    <dsp:sp modelId="{1E79654B-E052-475E-BF0C-767CF59155F0}">
      <dsp:nvSpPr>
        <dsp:cNvPr id="0" name=""/>
        <dsp:cNvSpPr/>
      </dsp:nvSpPr>
      <dsp:spPr>
        <a:xfrm>
          <a:off x="0" y="1214446"/>
          <a:ext cx="8229600" cy="1010880"/>
        </a:xfrm>
        <a:prstGeom prst="roundRect">
          <a:avLst/>
        </a:prstGeom>
        <a:solidFill>
          <a:schemeClr val="bg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b="1" kern="1200" dirty="0" smtClean="0"/>
            <a:t>Lealtad</a:t>
          </a:r>
          <a:endParaRPr lang="es-MX" sz="3200" b="1" kern="1200" dirty="0"/>
        </a:p>
      </dsp:txBody>
      <dsp:txXfrm>
        <a:off x="0" y="1214446"/>
        <a:ext cx="8229600" cy="1010880"/>
      </dsp:txXfrm>
    </dsp:sp>
    <dsp:sp modelId="{31A1FE71-2EA0-4BDF-B6AA-B74E11256B49}">
      <dsp:nvSpPr>
        <dsp:cNvPr id="0" name=""/>
        <dsp:cNvSpPr/>
      </dsp:nvSpPr>
      <dsp:spPr>
        <a:xfrm>
          <a:off x="0" y="2340741"/>
          <a:ext cx="8229600" cy="1010880"/>
        </a:xfrm>
        <a:prstGeom prst="roundRect">
          <a:avLst/>
        </a:prstGeom>
        <a:solidFill>
          <a:schemeClr val="bg1">
            <a:lumMod val="6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b="1" kern="1200" dirty="0" smtClean="0"/>
            <a:t>Imparcialidad</a:t>
          </a:r>
          <a:endParaRPr lang="es-MX" sz="3200" b="1" kern="1200" dirty="0"/>
        </a:p>
      </dsp:txBody>
      <dsp:txXfrm>
        <a:off x="0" y="2340741"/>
        <a:ext cx="8229600" cy="1010880"/>
      </dsp:txXfrm>
    </dsp:sp>
    <dsp:sp modelId="{3179E280-C4BD-46A5-8EA0-D3AECBC16902}">
      <dsp:nvSpPr>
        <dsp:cNvPr id="0" name=""/>
        <dsp:cNvSpPr/>
      </dsp:nvSpPr>
      <dsp:spPr>
        <a:xfrm>
          <a:off x="0" y="3507141"/>
          <a:ext cx="8229600" cy="1010880"/>
        </a:xfrm>
        <a:prstGeom prst="roundRect">
          <a:avLst/>
        </a:prstGeom>
        <a:solidFill>
          <a:schemeClr val="bg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b="1" kern="1200" dirty="0" smtClean="0"/>
            <a:t>Honradez</a:t>
          </a:r>
          <a:endParaRPr lang="es-MX" sz="3200" b="1" kern="1200" dirty="0"/>
        </a:p>
      </dsp:txBody>
      <dsp:txXfrm>
        <a:off x="0" y="3507141"/>
        <a:ext cx="8229600" cy="101088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79654B-E052-475E-BF0C-767CF59155F0}">
      <dsp:nvSpPr>
        <dsp:cNvPr id="0" name=""/>
        <dsp:cNvSpPr/>
      </dsp:nvSpPr>
      <dsp:spPr>
        <a:xfrm>
          <a:off x="0" y="313870"/>
          <a:ext cx="8229600" cy="695565"/>
        </a:xfrm>
        <a:prstGeom prst="roundRect">
          <a:avLst/>
        </a:prstGeom>
        <a:solidFill>
          <a:schemeClr val="bg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s-ES" sz="2900" b="1" kern="1200" dirty="0" smtClean="0"/>
            <a:t>Amonestación privada o pública</a:t>
          </a:r>
          <a:endParaRPr lang="es-MX" sz="2900" b="1" kern="1200" dirty="0"/>
        </a:p>
      </dsp:txBody>
      <dsp:txXfrm>
        <a:off x="0" y="313870"/>
        <a:ext cx="8229600" cy="695565"/>
      </dsp:txXfrm>
    </dsp:sp>
    <dsp:sp modelId="{162D1726-5AAE-4DD2-8726-8395A242682B}">
      <dsp:nvSpPr>
        <dsp:cNvPr id="0" name=""/>
        <dsp:cNvSpPr/>
      </dsp:nvSpPr>
      <dsp:spPr>
        <a:xfrm>
          <a:off x="0" y="1136113"/>
          <a:ext cx="8229600" cy="695565"/>
        </a:xfrm>
        <a:prstGeom prst="roundRect">
          <a:avLst/>
        </a:prstGeom>
        <a:solidFill>
          <a:schemeClr val="bg1">
            <a:lumMod val="6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s-ES" sz="2900" b="1" kern="1200" dirty="0" smtClean="0"/>
            <a:t>Suspensión </a:t>
          </a:r>
          <a:r>
            <a:rPr lang="es-ES" sz="2900" kern="1200" dirty="0" smtClean="0"/>
            <a:t>	</a:t>
          </a:r>
          <a:endParaRPr lang="es-MX" sz="2900" kern="1200" dirty="0"/>
        </a:p>
      </dsp:txBody>
      <dsp:txXfrm>
        <a:off x="0" y="1136113"/>
        <a:ext cx="8229600" cy="695565"/>
      </dsp:txXfrm>
    </dsp:sp>
    <dsp:sp modelId="{31A1FE71-2EA0-4BDF-B6AA-B74E11256B49}">
      <dsp:nvSpPr>
        <dsp:cNvPr id="0" name=""/>
        <dsp:cNvSpPr/>
      </dsp:nvSpPr>
      <dsp:spPr>
        <a:xfrm>
          <a:off x="0" y="1915198"/>
          <a:ext cx="8229600" cy="695565"/>
        </a:xfrm>
        <a:prstGeom prst="roundRect">
          <a:avLst/>
        </a:prstGeom>
        <a:solidFill>
          <a:schemeClr val="bg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s-ES" sz="2900" b="1" kern="1200" dirty="0" smtClean="0"/>
            <a:t>Destitución del puesto </a:t>
          </a:r>
          <a:endParaRPr lang="es-MX" sz="2900" b="1" kern="1200" dirty="0"/>
        </a:p>
      </dsp:txBody>
      <dsp:txXfrm>
        <a:off x="0" y="1915198"/>
        <a:ext cx="8229600" cy="695565"/>
      </dsp:txXfrm>
    </dsp:sp>
    <dsp:sp modelId="{0EDA63FA-64A0-4A9A-ABBB-7A8812EF40B0}">
      <dsp:nvSpPr>
        <dsp:cNvPr id="0" name=""/>
        <dsp:cNvSpPr/>
      </dsp:nvSpPr>
      <dsp:spPr>
        <a:xfrm>
          <a:off x="0" y="2714643"/>
          <a:ext cx="8229600" cy="695565"/>
        </a:xfrm>
        <a:prstGeom prst="roundRect">
          <a:avLst/>
        </a:prstGeom>
        <a:solidFill>
          <a:schemeClr val="bg1">
            <a:lumMod val="6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s-ES" sz="2900" b="1" kern="1200" dirty="0" smtClean="0"/>
            <a:t>Sanción económica</a:t>
          </a:r>
          <a:endParaRPr lang="es-MX" sz="2900" b="1" kern="1200" dirty="0"/>
        </a:p>
      </dsp:txBody>
      <dsp:txXfrm>
        <a:off x="0" y="2714643"/>
        <a:ext cx="8229600" cy="695565"/>
      </dsp:txXfrm>
    </dsp:sp>
    <dsp:sp modelId="{3179E280-C4BD-46A5-8EA0-D3AECBC16902}">
      <dsp:nvSpPr>
        <dsp:cNvPr id="0" name=""/>
        <dsp:cNvSpPr/>
      </dsp:nvSpPr>
      <dsp:spPr>
        <a:xfrm>
          <a:off x="0" y="3473369"/>
          <a:ext cx="8229600" cy="695565"/>
        </a:xfrm>
        <a:prstGeom prst="roundRect">
          <a:avLst/>
        </a:prstGeom>
        <a:solidFill>
          <a:schemeClr val="bg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s-ES" sz="2900" b="1" kern="1200" dirty="0" smtClean="0"/>
            <a:t>Inhabilitación temporal para ejercer cargos públicos</a:t>
          </a:r>
          <a:endParaRPr lang="es-MX" sz="2900" b="1" kern="1200" dirty="0"/>
        </a:p>
      </dsp:txBody>
      <dsp:txXfrm>
        <a:off x="0" y="3473369"/>
        <a:ext cx="8229600" cy="695565"/>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B87397-8109-4ACF-9C0B-B47082D56035}">
      <dsp:nvSpPr>
        <dsp:cNvPr id="0" name=""/>
        <dsp:cNvSpPr/>
      </dsp:nvSpPr>
      <dsp:spPr>
        <a:xfrm rot="5400000">
          <a:off x="-326231" y="326692"/>
          <a:ext cx="2174874" cy="1522412"/>
        </a:xfrm>
        <a:prstGeom prst="chevron">
          <a:avLst/>
        </a:prstGeom>
        <a:solidFill>
          <a:schemeClr val="bg1">
            <a:lumMod val="8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tx1">
                  <a:lumMod val="65000"/>
                  <a:lumOff val="35000"/>
                </a:schemeClr>
              </a:solidFill>
              <a:latin typeface="+mn-lt"/>
              <a:ea typeface="Times New Roman" pitchFamily="18" charset="0"/>
            </a:rPr>
            <a:t>QUIÉN PUEDE DENUNCIAR</a:t>
          </a:r>
          <a:endParaRPr lang="es-MX" sz="1200" kern="1200" dirty="0">
            <a:solidFill>
              <a:schemeClr val="tx1">
                <a:lumMod val="65000"/>
                <a:lumOff val="35000"/>
              </a:schemeClr>
            </a:solidFill>
          </a:endParaRPr>
        </a:p>
      </dsp:txBody>
      <dsp:txXfrm rot="5400000">
        <a:off x="-326231" y="326692"/>
        <a:ext cx="2174874" cy="1522412"/>
      </dsp:txXfrm>
    </dsp:sp>
    <dsp:sp modelId="{EB046A5E-840C-4AB2-A875-F4FDEB4E4EA7}">
      <dsp:nvSpPr>
        <dsp:cNvPr id="0" name=""/>
        <dsp:cNvSpPr/>
      </dsp:nvSpPr>
      <dsp:spPr>
        <a:xfrm rot="5400000">
          <a:off x="4162056" y="-2639183"/>
          <a:ext cx="1413668" cy="66929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es-MX" sz="2200" kern="1200" dirty="0" smtClean="0">
              <a:solidFill>
                <a:schemeClr val="bg2">
                  <a:lumMod val="10000"/>
                </a:schemeClr>
              </a:solidFill>
              <a:latin typeface="+mn-lt"/>
              <a:ea typeface="Times New Roman" pitchFamily="18" charset="0"/>
              <a:cs typeface="Arial" pitchFamily="34" charset="0"/>
            </a:rPr>
            <a:t>No necesariamente tiene que ser el agraviado.  Cualquier persona puede denunciar un delito electoral ante el Ministerio Público para que inicie una investigación. </a:t>
          </a:r>
          <a:endParaRPr lang="es-MX" sz="2200" kern="1200" dirty="0"/>
        </a:p>
      </dsp:txBody>
      <dsp:txXfrm rot="5400000">
        <a:off x="4162056" y="-2639183"/>
        <a:ext cx="1413668" cy="6692957"/>
      </dsp:txXfrm>
    </dsp:sp>
    <dsp:sp modelId="{D8056DD3-1B90-4B15-9AAC-C867B825D470}">
      <dsp:nvSpPr>
        <dsp:cNvPr id="0" name=""/>
        <dsp:cNvSpPr/>
      </dsp:nvSpPr>
      <dsp:spPr>
        <a:xfrm rot="5400000">
          <a:off x="-326231" y="2214895"/>
          <a:ext cx="2174874" cy="1522412"/>
        </a:xfrm>
        <a:prstGeom prst="chevron">
          <a:avLst/>
        </a:prstGeom>
        <a:solidFill>
          <a:schemeClr val="bg1">
            <a:lumMod val="6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tx1">
                  <a:lumMod val="65000"/>
                  <a:lumOff val="35000"/>
                </a:schemeClr>
              </a:solidFill>
              <a:latin typeface="+mn-lt"/>
            </a:rPr>
            <a:t>DÓNDE PUEDE DENUNCIAR</a:t>
          </a:r>
          <a:endParaRPr lang="es-MX" sz="1200" kern="1200" dirty="0">
            <a:solidFill>
              <a:schemeClr val="tx1">
                <a:lumMod val="65000"/>
                <a:lumOff val="35000"/>
              </a:schemeClr>
            </a:solidFill>
          </a:endParaRPr>
        </a:p>
      </dsp:txBody>
      <dsp:txXfrm rot="5400000">
        <a:off x="-326231" y="2214895"/>
        <a:ext cx="2174874" cy="1522412"/>
      </dsp:txXfrm>
    </dsp:sp>
    <dsp:sp modelId="{774364D5-82B7-485E-9D03-7450275B368D}">
      <dsp:nvSpPr>
        <dsp:cNvPr id="0" name=""/>
        <dsp:cNvSpPr/>
      </dsp:nvSpPr>
      <dsp:spPr>
        <a:xfrm rot="5400000">
          <a:off x="4162056" y="-750980"/>
          <a:ext cx="1413668" cy="66929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es-MX" sz="2200" kern="1200" dirty="0" smtClean="0">
              <a:solidFill>
                <a:schemeClr val="bg2">
                  <a:lumMod val="10000"/>
                </a:schemeClr>
              </a:solidFill>
              <a:latin typeface="+mn-lt"/>
            </a:rPr>
            <a:t>En cualquier agencia del Ministerio Público de la Federación o del fuero común. </a:t>
          </a:r>
          <a:endParaRPr lang="es-MX" sz="2200" kern="1200" dirty="0"/>
        </a:p>
      </dsp:txBody>
      <dsp:txXfrm rot="5400000">
        <a:off x="4162056" y="-750980"/>
        <a:ext cx="1413668" cy="6692957"/>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DAD660-2DDA-46DE-9E1B-74C975E013EB}">
      <dsp:nvSpPr>
        <dsp:cNvPr id="0" name=""/>
        <dsp:cNvSpPr/>
      </dsp:nvSpPr>
      <dsp:spPr>
        <a:xfrm>
          <a:off x="0" y="0"/>
          <a:ext cx="6786610" cy="3429024"/>
        </a:xfrm>
        <a:prstGeom prst="roundRect">
          <a:avLst>
            <a:gd name="adj" fmla="val 10000"/>
          </a:avLst>
        </a:prstGeom>
        <a:solidFill>
          <a:schemeClr val="bg1">
            <a:lumMod val="50000"/>
            <a:alpha val="9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tabLst>
              <a:tab pos="539750" algn="l"/>
            </a:tabLst>
          </a:pPr>
          <a:r>
            <a:rPr lang="es-MX" sz="3600" kern="1200" dirty="0" smtClean="0">
              <a:solidFill>
                <a:schemeClr val="bg1"/>
              </a:solidFill>
              <a:latin typeface="Calibri" pitchFamily="34" charset="0"/>
              <a:ea typeface="Times New Roman" pitchFamily="18" charset="0"/>
              <a:cs typeface="Arial" pitchFamily="34" charset="0"/>
            </a:rPr>
            <a:t>	01800 833 72 33</a:t>
          </a:r>
        </a:p>
        <a:p>
          <a:pPr lvl="0" algn="ctr" defTabSz="1600200">
            <a:lnSpc>
              <a:spcPct val="90000"/>
            </a:lnSpc>
            <a:spcBef>
              <a:spcPct val="0"/>
            </a:spcBef>
            <a:spcAft>
              <a:spcPct val="35000"/>
            </a:spcAft>
            <a:tabLst>
              <a:tab pos="0" algn="l"/>
            </a:tabLst>
          </a:pPr>
          <a:r>
            <a:rPr lang="es-MX" sz="3600" b="1" kern="1200" dirty="0" smtClean="0">
              <a:solidFill>
                <a:schemeClr val="bg1"/>
              </a:solidFill>
              <a:latin typeface="Calibri" pitchFamily="34" charset="0"/>
              <a:cs typeface="Arial" pitchFamily="34" charset="0"/>
            </a:rPr>
            <a:t>	Lada sin costo</a:t>
          </a:r>
          <a:endParaRPr lang="es-ES" sz="3600" b="1" kern="1200" dirty="0" smtClean="0"/>
        </a:p>
      </dsp:txBody>
      <dsp:txXfrm>
        <a:off x="1700224" y="0"/>
        <a:ext cx="5086385" cy="3429024"/>
      </dsp:txXfrm>
    </dsp:sp>
    <dsp:sp modelId="{6F8BDACD-D309-4A61-8074-1D27C8C1289C}">
      <dsp:nvSpPr>
        <dsp:cNvPr id="0" name=""/>
        <dsp:cNvSpPr/>
      </dsp:nvSpPr>
      <dsp:spPr>
        <a:xfrm>
          <a:off x="74946" y="504395"/>
          <a:ext cx="1774440" cy="2281700"/>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62FE70-0F6F-4D80-8157-40CE07655AE5}">
      <dsp:nvSpPr>
        <dsp:cNvPr id="0" name=""/>
        <dsp:cNvSpPr/>
      </dsp:nvSpPr>
      <dsp:spPr>
        <a:xfrm>
          <a:off x="0" y="0"/>
          <a:ext cx="7500990" cy="3571900"/>
        </a:xfrm>
        <a:prstGeom prst="roundRect">
          <a:avLst>
            <a:gd name="adj" fmla="val 10000"/>
          </a:avLst>
        </a:prstGeom>
        <a:solidFill>
          <a:schemeClr val="bg1">
            <a:lumMod val="65000"/>
            <a:alpha val="9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269875" lvl="0" indent="0" algn="just" defTabSz="1600200">
            <a:lnSpc>
              <a:spcPct val="90000"/>
            </a:lnSpc>
            <a:spcBef>
              <a:spcPct val="0"/>
            </a:spcBef>
            <a:spcAft>
              <a:spcPct val="35000"/>
            </a:spcAft>
          </a:pPr>
          <a:r>
            <a:rPr lang="es-MX" sz="3600" b="1" kern="1200" dirty="0" smtClean="0"/>
            <a:t>fepadenet@pgr.gob.mx</a:t>
          </a:r>
          <a:endParaRPr lang="es-MX" sz="3600" b="1" kern="1200" dirty="0"/>
        </a:p>
      </dsp:txBody>
      <dsp:txXfrm>
        <a:off x="1857388" y="0"/>
        <a:ext cx="5643602" cy="3571900"/>
      </dsp:txXfrm>
    </dsp:sp>
    <dsp:sp modelId="{28CFB04E-1EB4-49BB-B707-E50D2CED3F31}">
      <dsp:nvSpPr>
        <dsp:cNvPr id="0" name=""/>
        <dsp:cNvSpPr/>
      </dsp:nvSpPr>
      <dsp:spPr>
        <a:xfrm>
          <a:off x="114285" y="563560"/>
          <a:ext cx="1957413" cy="2508273"/>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52A681-50F8-4F47-B6F8-AD709D7A07EE}">
      <dsp:nvSpPr>
        <dsp:cNvPr id="0" name=""/>
        <dsp:cNvSpPr/>
      </dsp:nvSpPr>
      <dsp:spPr>
        <a:xfrm>
          <a:off x="0" y="107155"/>
          <a:ext cx="6715172" cy="2475315"/>
        </a:xfrm>
        <a:prstGeom prst="roundRect">
          <a:avLst>
            <a:gd name="adj" fmla="val 10000"/>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2F454C-D553-4DF8-A91E-0EA95274E5D0}">
      <dsp:nvSpPr>
        <dsp:cNvPr id="0" name=""/>
        <dsp:cNvSpPr/>
      </dsp:nvSpPr>
      <dsp:spPr>
        <a:xfrm>
          <a:off x="65015" y="558985"/>
          <a:ext cx="2693505" cy="1815231"/>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E58EA6-3520-425A-94D0-7757F621E00C}">
      <dsp:nvSpPr>
        <dsp:cNvPr id="0" name=""/>
        <dsp:cNvSpPr/>
      </dsp:nvSpPr>
      <dsp:spPr>
        <a:xfrm rot="10800000">
          <a:off x="71422" y="2571768"/>
          <a:ext cx="2766916" cy="2168142"/>
        </a:xfrm>
        <a:prstGeom prst="round2SameRect">
          <a:avLst>
            <a:gd name="adj1" fmla="val 10500"/>
            <a:gd name="adj2" fmla="val 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s-ES" sz="2000" b="1" kern="1200" dirty="0" err="1" smtClean="0"/>
            <a:t>PREDEF</a:t>
          </a:r>
          <a:endParaRPr lang="es-ES" sz="2000" b="1" kern="1200" dirty="0" smtClean="0"/>
        </a:p>
        <a:p>
          <a:pPr lvl="0" algn="ctr" defTabSz="889000">
            <a:lnSpc>
              <a:spcPct val="90000"/>
            </a:lnSpc>
            <a:spcBef>
              <a:spcPct val="0"/>
            </a:spcBef>
            <a:spcAft>
              <a:spcPct val="35000"/>
            </a:spcAft>
          </a:pPr>
          <a:endParaRPr lang="es-ES" sz="2000" b="1" kern="1200" dirty="0" smtClean="0"/>
        </a:p>
        <a:p>
          <a:pPr lvl="0" algn="ctr" defTabSz="889000">
            <a:lnSpc>
              <a:spcPct val="90000"/>
            </a:lnSpc>
            <a:spcBef>
              <a:spcPct val="0"/>
            </a:spcBef>
            <a:spcAft>
              <a:spcPct val="35000"/>
            </a:spcAft>
          </a:pPr>
          <a:endParaRPr lang="es-ES" sz="2000" b="1" kern="1200" dirty="0" smtClean="0"/>
        </a:p>
        <a:p>
          <a:pPr lvl="0" algn="ctr" defTabSz="889000">
            <a:lnSpc>
              <a:spcPct val="90000"/>
            </a:lnSpc>
            <a:spcBef>
              <a:spcPct val="0"/>
            </a:spcBef>
            <a:spcAft>
              <a:spcPct val="35000"/>
            </a:spcAft>
          </a:pPr>
          <a:r>
            <a:rPr lang="es-ES" sz="1600" b="1" kern="1200" dirty="0" smtClean="0"/>
            <a:t>www.pgr.gob.mx/fepade</a:t>
          </a:r>
        </a:p>
        <a:p>
          <a:pPr lvl="0" algn="ctr" defTabSz="889000">
            <a:lnSpc>
              <a:spcPct val="90000"/>
            </a:lnSpc>
            <a:spcBef>
              <a:spcPct val="0"/>
            </a:spcBef>
            <a:spcAft>
              <a:spcPct val="35000"/>
            </a:spcAft>
          </a:pPr>
          <a:endParaRPr lang="es-MX" sz="1400" kern="1200" dirty="0"/>
        </a:p>
      </dsp:txBody>
      <dsp:txXfrm rot="10800000">
        <a:off x="71422" y="2571768"/>
        <a:ext cx="2766916" cy="216814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6DCE37-A500-419D-92B4-6B6428F7DBB6}">
      <dsp:nvSpPr>
        <dsp:cNvPr id="0" name=""/>
        <dsp:cNvSpPr/>
      </dsp:nvSpPr>
      <dsp:spPr>
        <a:xfrm>
          <a:off x="0" y="2420538"/>
          <a:ext cx="2745409" cy="3294491"/>
        </a:xfrm>
        <a:prstGeom prst="roundRect">
          <a:avLst>
            <a:gd name="adj" fmla="val 5000"/>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endParaRPr lang="es-MX" sz="3100" kern="1200" dirty="0">
            <a:solidFill>
              <a:schemeClr val="tx1"/>
            </a:solidFill>
          </a:endParaRPr>
        </a:p>
      </dsp:txBody>
      <dsp:txXfrm rot="16200000">
        <a:off x="-1076200" y="3496739"/>
        <a:ext cx="2701483" cy="549081"/>
      </dsp:txXfrm>
    </dsp:sp>
    <dsp:sp modelId="{51DF6DB9-7B9E-4BBB-B92C-AEFE0D6738BF}">
      <dsp:nvSpPr>
        <dsp:cNvPr id="0" name=""/>
        <dsp:cNvSpPr/>
      </dsp:nvSpPr>
      <dsp:spPr>
        <a:xfrm>
          <a:off x="549081" y="2420538"/>
          <a:ext cx="2045330" cy="32944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ES" sz="2000" kern="1200" dirty="0" smtClean="0">
              <a:solidFill>
                <a:schemeClr val="bg1"/>
              </a:solidFill>
              <a:latin typeface="+mn-lt"/>
            </a:rPr>
            <a:t>Prevención, investigación y persecución de los delitos electorales.</a:t>
          </a:r>
        </a:p>
        <a:p>
          <a:pPr lvl="0" algn="l" defTabSz="889000">
            <a:lnSpc>
              <a:spcPct val="90000"/>
            </a:lnSpc>
            <a:spcBef>
              <a:spcPct val="0"/>
            </a:spcBef>
            <a:spcAft>
              <a:spcPct val="35000"/>
            </a:spcAft>
          </a:pPr>
          <a:endParaRPr lang="es-ES" sz="2000" kern="1200" dirty="0" smtClean="0">
            <a:solidFill>
              <a:schemeClr val="bg1"/>
            </a:solidFill>
            <a:latin typeface="+mn-lt"/>
          </a:endParaRPr>
        </a:p>
        <a:p>
          <a:pPr lvl="0" algn="l" defTabSz="889000">
            <a:lnSpc>
              <a:spcPct val="90000"/>
            </a:lnSpc>
            <a:spcBef>
              <a:spcPct val="0"/>
            </a:spcBef>
            <a:spcAft>
              <a:spcPct val="35000"/>
            </a:spcAft>
          </a:pPr>
          <a:r>
            <a:rPr lang="es-ES" sz="2000" kern="1200" dirty="0" smtClean="0">
              <a:solidFill>
                <a:schemeClr val="bg1"/>
              </a:solidFill>
              <a:latin typeface="+mn-lt"/>
            </a:rPr>
            <a:t> Artículos 3, 22 y 23 del Reglamento de la Ley Orgánica de la PGR</a:t>
          </a:r>
          <a:endParaRPr lang="es-MX" sz="2000" kern="1200" dirty="0">
            <a:solidFill>
              <a:schemeClr val="bg1"/>
            </a:solidFill>
          </a:endParaRPr>
        </a:p>
      </dsp:txBody>
      <dsp:txXfrm>
        <a:off x="549081" y="2420538"/>
        <a:ext cx="2045330" cy="3294491"/>
      </dsp:txXfrm>
    </dsp:sp>
    <dsp:sp modelId="{E782DA01-95F7-4AD4-B266-0BD65325C0DD}">
      <dsp:nvSpPr>
        <dsp:cNvPr id="0" name=""/>
        <dsp:cNvSpPr/>
      </dsp:nvSpPr>
      <dsp:spPr>
        <a:xfrm>
          <a:off x="2842137" y="1210274"/>
          <a:ext cx="2745409" cy="3294491"/>
        </a:xfrm>
        <a:prstGeom prst="roundRect">
          <a:avLst>
            <a:gd name="adj" fmla="val 5000"/>
          </a:avLst>
        </a:prstGeom>
        <a:solidFill>
          <a:schemeClr val="bg1">
            <a:lumMod val="85000"/>
            <a:alpha val="7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endParaRPr lang="es-MX" sz="3100" kern="1200" dirty="0">
            <a:solidFill>
              <a:schemeClr val="tx1"/>
            </a:solidFill>
          </a:endParaRPr>
        </a:p>
      </dsp:txBody>
      <dsp:txXfrm rot="16200000">
        <a:off x="1765936" y="2286474"/>
        <a:ext cx="2701483" cy="549081"/>
      </dsp:txXfrm>
    </dsp:sp>
    <dsp:sp modelId="{E74A989B-5826-4A30-8E6B-98E4CDBC17C0}">
      <dsp:nvSpPr>
        <dsp:cNvPr id="0" name=""/>
        <dsp:cNvSpPr/>
      </dsp:nvSpPr>
      <dsp:spPr>
        <a:xfrm rot="5400000">
          <a:off x="2613965" y="3826520"/>
          <a:ext cx="483797" cy="411811"/>
        </a:xfrm>
        <a:prstGeom prst="flowChartExtract">
          <a:avLst/>
        </a:prstGeom>
        <a:solidFill>
          <a:schemeClr val="bg1"/>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dsp:style>
    </dsp:sp>
    <dsp:sp modelId="{66B4D2A6-8847-4E19-9261-9DB28CCDC473}">
      <dsp:nvSpPr>
        <dsp:cNvPr id="0" name=""/>
        <dsp:cNvSpPr/>
      </dsp:nvSpPr>
      <dsp:spPr>
        <a:xfrm>
          <a:off x="3391219" y="1210274"/>
          <a:ext cx="2045330" cy="32944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ES" sz="2000" b="0" kern="1200" dirty="0" smtClean="0">
              <a:solidFill>
                <a:schemeClr val="tx1">
                  <a:lumMod val="65000"/>
                  <a:lumOff val="35000"/>
                </a:schemeClr>
              </a:solidFill>
              <a:latin typeface="+mn-lt"/>
            </a:rPr>
            <a:t>Conocer de los delitos electorales federales, cuando se trate para Presidente de la República, Diputados Federales y Senadores de la República</a:t>
          </a:r>
          <a:endParaRPr lang="es-MX" sz="2000" b="0" kern="1200" dirty="0">
            <a:solidFill>
              <a:schemeClr val="tx1">
                <a:lumMod val="65000"/>
                <a:lumOff val="35000"/>
              </a:schemeClr>
            </a:solidFill>
          </a:endParaRPr>
        </a:p>
      </dsp:txBody>
      <dsp:txXfrm>
        <a:off x="3391219" y="1210274"/>
        <a:ext cx="2045330" cy="3294491"/>
      </dsp:txXfrm>
    </dsp:sp>
    <dsp:sp modelId="{A2098E8B-3B50-483B-92DC-EF06C06C5551}">
      <dsp:nvSpPr>
        <dsp:cNvPr id="0" name=""/>
        <dsp:cNvSpPr/>
      </dsp:nvSpPr>
      <dsp:spPr>
        <a:xfrm>
          <a:off x="5683636" y="2420548"/>
          <a:ext cx="2745409" cy="3294491"/>
        </a:xfrm>
        <a:prstGeom prst="roundRect">
          <a:avLst>
            <a:gd name="adj" fmla="val 5000"/>
          </a:avLst>
        </a:prstGeom>
        <a:solidFill>
          <a:schemeClr val="bg1">
            <a:lumMod val="65000"/>
            <a:alpha val="8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endParaRPr lang="es-MX" sz="3100" kern="1200" dirty="0">
            <a:solidFill>
              <a:schemeClr val="tx1"/>
            </a:solidFill>
          </a:endParaRPr>
        </a:p>
      </dsp:txBody>
      <dsp:txXfrm rot="16200000">
        <a:off x="4607435" y="3496748"/>
        <a:ext cx="2701483" cy="549081"/>
      </dsp:txXfrm>
    </dsp:sp>
    <dsp:sp modelId="{7B8225F7-8347-4FC1-B83E-07A5942CA29D}">
      <dsp:nvSpPr>
        <dsp:cNvPr id="0" name=""/>
        <dsp:cNvSpPr/>
      </dsp:nvSpPr>
      <dsp:spPr>
        <a:xfrm rot="5400000">
          <a:off x="5455464" y="3826520"/>
          <a:ext cx="483797" cy="411811"/>
        </a:xfrm>
        <a:prstGeom prst="flowChartExtract">
          <a:avLst/>
        </a:prstGeom>
        <a:solidFill>
          <a:schemeClr val="bg1"/>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dsp:style>
    </dsp:sp>
    <dsp:sp modelId="{0F93F494-7CEF-47C3-B4B5-646589F5A4AE}">
      <dsp:nvSpPr>
        <dsp:cNvPr id="0" name=""/>
        <dsp:cNvSpPr/>
      </dsp:nvSpPr>
      <dsp:spPr>
        <a:xfrm>
          <a:off x="6232718" y="2420548"/>
          <a:ext cx="2045330" cy="32944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ES" sz="2000" kern="1200" dirty="0" smtClean="0">
              <a:solidFill>
                <a:schemeClr val="tx1">
                  <a:lumMod val="95000"/>
                  <a:lumOff val="5000"/>
                </a:schemeClr>
              </a:solidFill>
              <a:latin typeface="+mn-lt"/>
            </a:rPr>
            <a:t>-Recoger credenciales de elector</a:t>
          </a:r>
          <a:endParaRPr lang="es-MX" sz="2000" kern="1200" dirty="0">
            <a:solidFill>
              <a:schemeClr val="tx1">
                <a:lumMod val="95000"/>
                <a:lumOff val="5000"/>
              </a:schemeClr>
            </a:solidFill>
          </a:endParaRPr>
        </a:p>
        <a:p>
          <a:pPr lvl="0" algn="l" defTabSz="889000">
            <a:lnSpc>
              <a:spcPct val="90000"/>
            </a:lnSpc>
            <a:spcBef>
              <a:spcPct val="0"/>
            </a:spcBef>
            <a:spcAft>
              <a:spcPct val="35000"/>
            </a:spcAft>
          </a:pPr>
          <a:r>
            <a:rPr lang="es-ES" sz="2000" kern="1200" dirty="0" smtClean="0">
              <a:solidFill>
                <a:schemeClr val="tx1">
                  <a:lumMod val="95000"/>
                  <a:lumOff val="5000"/>
                </a:schemeClr>
              </a:solidFill>
              <a:latin typeface="+mn-lt"/>
            </a:rPr>
            <a:t>-Alterar Registro Federal de   Electores.</a:t>
          </a:r>
          <a:endParaRPr lang="es-MX" sz="2000" kern="1200" dirty="0">
            <a:solidFill>
              <a:schemeClr val="tx1">
                <a:lumMod val="95000"/>
                <a:lumOff val="5000"/>
              </a:schemeClr>
            </a:solidFill>
            <a:latin typeface="+mn-lt"/>
          </a:endParaRPr>
        </a:p>
        <a:p>
          <a:pPr lvl="0" algn="l" defTabSz="889000">
            <a:lnSpc>
              <a:spcPct val="90000"/>
            </a:lnSpc>
            <a:spcBef>
              <a:spcPct val="0"/>
            </a:spcBef>
            <a:spcAft>
              <a:spcPct val="35000"/>
            </a:spcAft>
          </a:pPr>
          <a:r>
            <a:rPr lang="es-ES" sz="2000" kern="1200" dirty="0" smtClean="0">
              <a:solidFill>
                <a:schemeClr val="tx1">
                  <a:lumMod val="95000"/>
                  <a:lumOff val="5000"/>
                </a:schemeClr>
              </a:solidFill>
              <a:latin typeface="+mn-lt"/>
            </a:rPr>
            <a:t>-Recursos  Públicos Federales.</a:t>
          </a:r>
          <a:endParaRPr lang="es-MX" sz="2000" kern="1200" dirty="0">
            <a:solidFill>
              <a:schemeClr val="tx1">
                <a:lumMod val="95000"/>
                <a:lumOff val="5000"/>
              </a:schemeClr>
            </a:solidFill>
            <a:latin typeface="+mn-lt"/>
          </a:endParaRPr>
        </a:p>
        <a:p>
          <a:pPr lvl="0" algn="l" defTabSz="889000">
            <a:lnSpc>
              <a:spcPct val="90000"/>
            </a:lnSpc>
            <a:spcBef>
              <a:spcPct val="0"/>
            </a:spcBef>
            <a:spcAft>
              <a:spcPct val="35000"/>
            </a:spcAft>
          </a:pPr>
          <a:r>
            <a:rPr lang="es-ES" sz="2000" kern="1200" dirty="0" smtClean="0">
              <a:solidFill>
                <a:schemeClr val="tx1">
                  <a:lumMod val="95000"/>
                  <a:lumOff val="5000"/>
                </a:schemeClr>
              </a:solidFill>
              <a:latin typeface="+mn-lt"/>
            </a:rPr>
            <a:t>-Servidores Públicos Federales.</a:t>
          </a:r>
          <a:endParaRPr lang="es-MX" sz="2000" kern="1200" dirty="0">
            <a:solidFill>
              <a:schemeClr val="tx1">
                <a:lumMod val="95000"/>
                <a:lumOff val="5000"/>
              </a:schemeClr>
            </a:solidFill>
            <a:latin typeface="+mn-lt"/>
          </a:endParaRPr>
        </a:p>
      </dsp:txBody>
      <dsp:txXfrm>
        <a:off x="6232718" y="2420548"/>
        <a:ext cx="2045330" cy="329449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9925E6-1692-4430-996E-361F0A898AD0}">
      <dsp:nvSpPr>
        <dsp:cNvPr id="0" name=""/>
        <dsp:cNvSpPr/>
      </dsp:nvSpPr>
      <dsp:spPr>
        <a:xfrm rot="5400000">
          <a:off x="3367090" y="-201566"/>
          <a:ext cx="5212878" cy="5618107"/>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MX" sz="2000" b="1" kern="1200" dirty="0" smtClean="0">
              <a:solidFill>
                <a:schemeClr val="tx1">
                  <a:lumMod val="65000"/>
                  <a:lumOff val="35000"/>
                </a:schemeClr>
              </a:solidFill>
            </a:rPr>
            <a:t>Recibir denuncias sobre delitos electorales federales y locales. </a:t>
          </a:r>
          <a:endParaRPr lang="es-MX" sz="2000" b="1" kern="1200" dirty="0">
            <a:solidFill>
              <a:schemeClr val="tx1">
                <a:lumMod val="65000"/>
                <a:lumOff val="35000"/>
              </a:schemeClr>
            </a:solidFill>
          </a:endParaRPr>
        </a:p>
        <a:p>
          <a:pPr marL="228600" lvl="1" indent="-228600" algn="l" defTabSz="889000">
            <a:lnSpc>
              <a:spcPct val="90000"/>
            </a:lnSpc>
            <a:spcBef>
              <a:spcPct val="0"/>
            </a:spcBef>
            <a:spcAft>
              <a:spcPct val="15000"/>
            </a:spcAft>
            <a:buChar char="••"/>
          </a:pPr>
          <a:r>
            <a:rPr lang="es-MX" sz="2000" b="1" kern="1200" dirty="0" smtClean="0">
              <a:solidFill>
                <a:schemeClr val="tx1">
                  <a:lumMod val="65000"/>
                  <a:lumOff val="35000"/>
                </a:schemeClr>
              </a:solidFill>
            </a:rPr>
            <a:t>Remisión de las denuncias en un término de 72 horas.</a:t>
          </a:r>
          <a:endParaRPr lang="es-MX" sz="2000" b="1" kern="1200" dirty="0">
            <a:solidFill>
              <a:schemeClr val="tx1">
                <a:lumMod val="65000"/>
                <a:lumOff val="35000"/>
              </a:schemeClr>
            </a:solidFill>
          </a:endParaRPr>
        </a:p>
        <a:p>
          <a:pPr marL="228600" lvl="1" indent="-228600" algn="l" defTabSz="889000">
            <a:lnSpc>
              <a:spcPct val="90000"/>
            </a:lnSpc>
            <a:spcBef>
              <a:spcPct val="0"/>
            </a:spcBef>
            <a:spcAft>
              <a:spcPct val="15000"/>
            </a:spcAft>
            <a:buChar char="••"/>
          </a:pPr>
          <a:r>
            <a:rPr lang="es-MX" sz="2000" b="1" kern="1200" dirty="0" smtClean="0">
              <a:solidFill>
                <a:schemeClr val="tx1">
                  <a:lumMod val="65000"/>
                  <a:lumOff val="35000"/>
                </a:schemeClr>
              </a:solidFill>
            </a:rPr>
            <a:t>Práctica de diligencias urgentes.</a:t>
          </a:r>
          <a:endParaRPr lang="es-MX" sz="2000" b="1" kern="1200" dirty="0">
            <a:solidFill>
              <a:schemeClr val="tx1">
                <a:lumMod val="65000"/>
                <a:lumOff val="35000"/>
              </a:schemeClr>
            </a:solidFill>
          </a:endParaRPr>
        </a:p>
        <a:p>
          <a:pPr marL="228600" lvl="1" indent="-228600" algn="l" defTabSz="889000">
            <a:lnSpc>
              <a:spcPct val="90000"/>
            </a:lnSpc>
            <a:spcBef>
              <a:spcPct val="0"/>
            </a:spcBef>
            <a:spcAft>
              <a:spcPct val="15000"/>
            </a:spcAft>
            <a:buChar char="••"/>
          </a:pPr>
          <a:r>
            <a:rPr lang="es-MX" sz="2000" b="1" kern="1200" dirty="0" smtClean="0">
              <a:solidFill>
                <a:schemeClr val="tx1">
                  <a:lumMod val="65000"/>
                  <a:lumOff val="35000"/>
                </a:schemeClr>
              </a:solidFill>
            </a:rPr>
            <a:t>Colaboración recíproca sobre información de delitos electorales.</a:t>
          </a:r>
          <a:endParaRPr lang="es-MX" sz="2000" b="1" kern="1200" dirty="0">
            <a:solidFill>
              <a:schemeClr val="tx1">
                <a:lumMod val="65000"/>
                <a:lumOff val="35000"/>
              </a:schemeClr>
            </a:solidFill>
          </a:endParaRPr>
        </a:p>
      </dsp:txBody>
      <dsp:txXfrm rot="5400000">
        <a:off x="3367090" y="-201566"/>
        <a:ext cx="5212878" cy="5618107"/>
      </dsp:txXfrm>
    </dsp:sp>
    <dsp:sp modelId="{D1DBE4E6-82C2-4314-8099-5A8583A70343}">
      <dsp:nvSpPr>
        <dsp:cNvPr id="0" name=""/>
        <dsp:cNvSpPr/>
      </dsp:nvSpPr>
      <dsp:spPr>
        <a:xfrm>
          <a:off x="4290" y="48381"/>
          <a:ext cx="3160185" cy="5118211"/>
        </a:xfrm>
        <a:prstGeom prst="roundRect">
          <a:avLst/>
        </a:prstGeom>
        <a:solidFill>
          <a:schemeClr val="bg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MX" sz="2000" b="1" kern="1200" dirty="0" smtClean="0">
              <a:latin typeface="+mn-lt"/>
            </a:rPr>
            <a:t>ACUERDO DE COLABORACIÓN INTERPROCURADURÍAS</a:t>
          </a:r>
          <a:endParaRPr lang="es-MX" sz="2000" kern="1200" dirty="0"/>
        </a:p>
      </dsp:txBody>
      <dsp:txXfrm>
        <a:off x="4290" y="48381"/>
        <a:ext cx="3160185" cy="5118211"/>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BC1F32-7CC4-4ADE-BC5D-86959DD64554}">
      <dsp:nvSpPr>
        <dsp:cNvPr id="0" name=""/>
        <dsp:cNvSpPr/>
      </dsp:nvSpPr>
      <dsp:spPr>
        <a:xfrm>
          <a:off x="1823" y="0"/>
          <a:ext cx="2837770" cy="4703352"/>
        </a:xfrm>
        <a:prstGeom prst="roundRect">
          <a:avLst>
            <a:gd name="adj" fmla="val 10000"/>
          </a:avLst>
        </a:prstGeom>
        <a:solidFill>
          <a:schemeClr val="tx1">
            <a:lumMod val="50000"/>
            <a:lumOff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b="1" kern="1200" noProof="0" dirty="0" smtClean="0">
              <a:solidFill>
                <a:schemeClr val="bg1"/>
              </a:solidFill>
            </a:rPr>
            <a:t>- </a:t>
          </a:r>
          <a:r>
            <a:rPr lang="en-US" sz="2400" b="1" kern="1200" noProof="0" dirty="0" err="1" smtClean="0">
              <a:solidFill>
                <a:schemeClr val="bg1"/>
              </a:solidFill>
            </a:rPr>
            <a:t>Código</a:t>
          </a:r>
          <a:r>
            <a:rPr lang="en-US" sz="2400" b="1" kern="1200" noProof="0" dirty="0" smtClean="0">
              <a:solidFill>
                <a:schemeClr val="bg1"/>
              </a:solidFill>
            </a:rPr>
            <a:t> Penal</a:t>
          </a:r>
        </a:p>
        <a:p>
          <a:pPr lvl="0" algn="just" defTabSz="1066800">
            <a:lnSpc>
              <a:spcPct val="90000"/>
            </a:lnSpc>
            <a:spcBef>
              <a:spcPct val="0"/>
            </a:spcBef>
            <a:spcAft>
              <a:spcPct val="35000"/>
            </a:spcAft>
          </a:pPr>
          <a:endParaRPr lang="en-US" sz="2400" b="1" kern="1200" noProof="0" dirty="0" smtClean="0">
            <a:solidFill>
              <a:schemeClr val="bg1"/>
            </a:solidFill>
          </a:endParaRPr>
        </a:p>
        <a:p>
          <a:pPr lvl="0" algn="just" defTabSz="1066800">
            <a:lnSpc>
              <a:spcPct val="90000"/>
            </a:lnSpc>
            <a:spcBef>
              <a:spcPct val="0"/>
            </a:spcBef>
            <a:spcAft>
              <a:spcPct val="35000"/>
            </a:spcAft>
          </a:pPr>
          <a:r>
            <a:rPr lang="en-US" sz="2400" b="1" kern="1200" noProof="0" dirty="0" smtClean="0">
              <a:solidFill>
                <a:schemeClr val="bg1"/>
              </a:solidFill>
            </a:rPr>
            <a:t>- </a:t>
          </a:r>
          <a:r>
            <a:rPr lang="en-US" sz="2400" b="1" kern="1200" noProof="0" dirty="0" err="1" smtClean="0">
              <a:solidFill>
                <a:schemeClr val="bg1"/>
              </a:solidFill>
            </a:rPr>
            <a:t>FEPADE</a:t>
          </a:r>
          <a:r>
            <a:rPr lang="en-US" sz="2400" b="1" kern="1200" noProof="0" dirty="0" smtClean="0">
              <a:solidFill>
                <a:schemeClr val="bg1"/>
              </a:solidFill>
            </a:rPr>
            <a:t>/</a:t>
          </a:r>
          <a:r>
            <a:rPr lang="en-US" sz="2400" b="1" kern="1200" noProof="0" dirty="0" err="1" smtClean="0">
              <a:solidFill>
                <a:schemeClr val="bg1"/>
              </a:solidFill>
            </a:rPr>
            <a:t>PGJ</a:t>
          </a:r>
          <a:endParaRPr lang="en-US" sz="2400" b="1" kern="1200" noProof="0" dirty="0" smtClean="0">
            <a:solidFill>
              <a:schemeClr val="bg1"/>
            </a:solidFill>
          </a:endParaRPr>
        </a:p>
        <a:p>
          <a:pPr lvl="0" algn="just" defTabSz="1066800">
            <a:lnSpc>
              <a:spcPct val="90000"/>
            </a:lnSpc>
            <a:spcBef>
              <a:spcPct val="0"/>
            </a:spcBef>
            <a:spcAft>
              <a:spcPct val="35000"/>
            </a:spcAft>
          </a:pPr>
          <a:r>
            <a:rPr lang="en-US" sz="2400" b="1" kern="1200" noProof="0" dirty="0" smtClean="0">
              <a:solidFill>
                <a:schemeClr val="bg1"/>
              </a:solidFill>
            </a:rPr>
            <a:t> </a:t>
          </a:r>
          <a:r>
            <a:rPr lang="en-US" sz="2400" b="1" kern="1200" noProof="0" dirty="0" err="1" smtClean="0">
              <a:solidFill>
                <a:schemeClr val="bg1"/>
              </a:solidFill>
            </a:rPr>
            <a:t>Poder</a:t>
          </a:r>
          <a:r>
            <a:rPr lang="en-US" sz="2400" b="1" kern="1200" noProof="0" dirty="0" smtClean="0">
              <a:solidFill>
                <a:schemeClr val="bg1"/>
              </a:solidFill>
            </a:rPr>
            <a:t> Judicial</a:t>
          </a:r>
          <a:endParaRPr lang="en-US" sz="2400" b="1" kern="1200" noProof="0" dirty="0">
            <a:solidFill>
              <a:schemeClr val="bg1"/>
            </a:solidFill>
          </a:endParaRPr>
        </a:p>
      </dsp:txBody>
      <dsp:txXfrm>
        <a:off x="1823" y="1881341"/>
        <a:ext cx="2837770" cy="1881341"/>
      </dsp:txXfrm>
    </dsp:sp>
    <dsp:sp modelId="{C26864F2-C7B9-4909-A58E-FC5D988469BC}">
      <dsp:nvSpPr>
        <dsp:cNvPr id="0" name=""/>
        <dsp:cNvSpPr/>
      </dsp:nvSpPr>
      <dsp:spPr>
        <a:xfrm>
          <a:off x="661501" y="155447"/>
          <a:ext cx="1566216" cy="1566216"/>
        </a:xfrm>
        <a:prstGeom prst="ellipse">
          <a:avLst/>
        </a:prstGeom>
        <a:solidFill>
          <a:schemeClr val="bg1">
            <a:lumMod val="8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EDB2EEC9-DE6E-474F-8081-DB6245C91676}">
      <dsp:nvSpPr>
        <dsp:cNvPr id="0" name=""/>
        <dsp:cNvSpPr/>
      </dsp:nvSpPr>
      <dsp:spPr>
        <a:xfrm>
          <a:off x="2916356" y="0"/>
          <a:ext cx="2837770" cy="4703352"/>
        </a:xfrm>
        <a:prstGeom prst="roundRect">
          <a:avLst>
            <a:gd name="adj" fmla="val 10000"/>
          </a:avLst>
        </a:prstGeom>
        <a:solidFill>
          <a:schemeClr val="tx1">
            <a:lumMod val="50000"/>
            <a:lumOff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endParaRPr lang="en-US" sz="2400" b="1" kern="1200" noProof="0" dirty="0" smtClean="0">
            <a:solidFill>
              <a:schemeClr val="bg1"/>
            </a:solidFill>
          </a:endParaRPr>
        </a:p>
        <a:p>
          <a:pPr lvl="0" algn="l" defTabSz="1066800">
            <a:lnSpc>
              <a:spcPct val="90000"/>
            </a:lnSpc>
            <a:spcBef>
              <a:spcPct val="0"/>
            </a:spcBef>
            <a:spcAft>
              <a:spcPct val="35000"/>
            </a:spcAft>
          </a:pPr>
          <a:r>
            <a:rPr lang="en-US" sz="2400" b="1" kern="1200" noProof="0" dirty="0" smtClean="0">
              <a:solidFill>
                <a:schemeClr val="bg1"/>
              </a:solidFill>
            </a:rPr>
            <a:t>- </a:t>
          </a:r>
          <a:r>
            <a:rPr lang="en-US" sz="2400" b="1" kern="1200" noProof="0" dirty="0" err="1" smtClean="0">
              <a:solidFill>
                <a:schemeClr val="bg1"/>
              </a:solidFill>
            </a:rPr>
            <a:t>Código</a:t>
          </a:r>
          <a:r>
            <a:rPr lang="en-US" sz="2400" b="1" kern="1200" noProof="0" dirty="0" smtClean="0">
              <a:solidFill>
                <a:schemeClr val="bg1"/>
              </a:solidFill>
            </a:rPr>
            <a:t> Electoral/ </a:t>
          </a:r>
          <a:r>
            <a:rPr lang="en-US" sz="2400" b="1" kern="1200" noProof="0" dirty="0" err="1" smtClean="0">
              <a:solidFill>
                <a:schemeClr val="bg1"/>
              </a:solidFill>
            </a:rPr>
            <a:t>Acuerdos</a:t>
          </a:r>
          <a:r>
            <a:rPr lang="en-US" sz="2400" b="1" kern="1200" noProof="0" dirty="0" smtClean="0">
              <a:solidFill>
                <a:schemeClr val="bg1"/>
              </a:solidFill>
            </a:rPr>
            <a:t> </a:t>
          </a:r>
          <a:r>
            <a:rPr lang="en-US" sz="2400" b="1" kern="1200" noProof="0" dirty="0" err="1" smtClean="0">
              <a:solidFill>
                <a:schemeClr val="bg1"/>
              </a:solidFill>
            </a:rPr>
            <a:t>Institutos</a:t>
          </a:r>
          <a:endParaRPr lang="en-US" sz="2400" b="1" kern="1200" noProof="0" dirty="0" smtClean="0">
            <a:solidFill>
              <a:schemeClr val="bg1"/>
            </a:solidFill>
          </a:endParaRPr>
        </a:p>
        <a:p>
          <a:pPr lvl="0" algn="l" defTabSz="1066800">
            <a:lnSpc>
              <a:spcPct val="90000"/>
            </a:lnSpc>
            <a:spcBef>
              <a:spcPct val="0"/>
            </a:spcBef>
            <a:spcAft>
              <a:spcPct val="35000"/>
            </a:spcAft>
          </a:pPr>
          <a:endParaRPr lang="en-US" sz="2400" b="1" kern="1200" noProof="0" dirty="0" smtClean="0">
            <a:solidFill>
              <a:schemeClr val="bg1"/>
            </a:solidFill>
          </a:endParaRPr>
        </a:p>
        <a:p>
          <a:pPr lvl="0" algn="l" defTabSz="1066800">
            <a:lnSpc>
              <a:spcPct val="90000"/>
            </a:lnSpc>
            <a:spcBef>
              <a:spcPct val="0"/>
            </a:spcBef>
            <a:spcAft>
              <a:spcPct val="35000"/>
            </a:spcAft>
          </a:pPr>
          <a:r>
            <a:rPr lang="en-US" sz="2400" b="1" kern="1200" noProof="0" dirty="0" smtClean="0">
              <a:solidFill>
                <a:schemeClr val="bg1"/>
              </a:solidFill>
            </a:rPr>
            <a:t>-</a:t>
          </a:r>
          <a:r>
            <a:rPr lang="en-US" sz="2400" b="1" kern="1200" noProof="0" dirty="0" err="1" smtClean="0">
              <a:solidFill>
                <a:schemeClr val="bg1"/>
              </a:solidFill>
            </a:rPr>
            <a:t>Instituto</a:t>
          </a:r>
          <a:r>
            <a:rPr lang="en-US" sz="2400" b="1" kern="1200" noProof="0" dirty="0" smtClean="0">
              <a:solidFill>
                <a:schemeClr val="bg1"/>
              </a:solidFill>
            </a:rPr>
            <a:t> Electoral Local/ IFE</a:t>
          </a:r>
        </a:p>
      </dsp:txBody>
      <dsp:txXfrm>
        <a:off x="2916356" y="1881341"/>
        <a:ext cx="2837770" cy="1881341"/>
      </dsp:txXfrm>
    </dsp:sp>
    <dsp:sp modelId="{D457DE79-BF35-41AF-8589-622165B2E8A3}">
      <dsp:nvSpPr>
        <dsp:cNvPr id="0" name=""/>
        <dsp:cNvSpPr/>
      </dsp:nvSpPr>
      <dsp:spPr>
        <a:xfrm>
          <a:off x="3590451" y="155447"/>
          <a:ext cx="1566216" cy="1566216"/>
        </a:xfrm>
        <a:prstGeom prst="ellipse">
          <a:avLst/>
        </a:prstGeom>
        <a:solidFill>
          <a:schemeClr val="bg1">
            <a:lumMod val="8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55D0DD7B-11E2-41AC-AF42-65953C99907F}">
      <dsp:nvSpPr>
        <dsp:cNvPr id="0" name=""/>
        <dsp:cNvSpPr/>
      </dsp:nvSpPr>
      <dsp:spPr>
        <a:xfrm>
          <a:off x="5847632" y="0"/>
          <a:ext cx="2837770" cy="4703352"/>
        </a:xfrm>
        <a:prstGeom prst="roundRect">
          <a:avLst>
            <a:gd name="adj" fmla="val 10000"/>
          </a:avLst>
        </a:prstGeom>
        <a:solidFill>
          <a:schemeClr val="tx1">
            <a:lumMod val="50000"/>
            <a:lumOff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endParaRPr lang="es-MX" sz="2400" b="1" kern="1200" dirty="0" smtClean="0">
            <a:solidFill>
              <a:schemeClr val="bg1"/>
            </a:solidFill>
          </a:endParaRPr>
        </a:p>
        <a:p>
          <a:pPr lvl="0" algn="l" defTabSz="1066800">
            <a:lnSpc>
              <a:spcPct val="90000"/>
            </a:lnSpc>
            <a:spcBef>
              <a:spcPct val="0"/>
            </a:spcBef>
            <a:spcAft>
              <a:spcPct val="35000"/>
            </a:spcAft>
          </a:pPr>
          <a:r>
            <a:rPr lang="es-MX" sz="2400" b="1" kern="1200" dirty="0" smtClean="0">
              <a:solidFill>
                <a:schemeClr val="bg1"/>
              </a:solidFill>
            </a:rPr>
            <a:t>-</a:t>
          </a:r>
          <a:r>
            <a:rPr lang="es-MX" sz="2400" b="1" kern="1200" baseline="0" dirty="0" smtClean="0">
              <a:solidFill>
                <a:schemeClr val="bg1"/>
              </a:solidFill>
            </a:rPr>
            <a:t> Ley de Responsabilidades Administrativas</a:t>
          </a:r>
        </a:p>
        <a:p>
          <a:pPr lvl="0" algn="l" defTabSz="1066800">
            <a:lnSpc>
              <a:spcPct val="90000"/>
            </a:lnSpc>
            <a:spcBef>
              <a:spcPct val="0"/>
            </a:spcBef>
            <a:spcAft>
              <a:spcPct val="35000"/>
            </a:spcAft>
          </a:pPr>
          <a:r>
            <a:rPr lang="es-MX" sz="2400" b="1" kern="1200" dirty="0" smtClean="0">
              <a:solidFill>
                <a:schemeClr val="bg1"/>
              </a:solidFill>
            </a:rPr>
            <a:t>-</a:t>
          </a:r>
          <a:r>
            <a:rPr lang="es-MX" sz="2400" b="1" kern="1200" dirty="0" err="1" smtClean="0">
              <a:solidFill>
                <a:schemeClr val="bg1"/>
              </a:solidFill>
            </a:rPr>
            <a:t>SFP</a:t>
          </a:r>
          <a:r>
            <a:rPr lang="es-MX" sz="2400" b="1" kern="1200" dirty="0" smtClean="0">
              <a:solidFill>
                <a:schemeClr val="bg1"/>
              </a:solidFill>
            </a:rPr>
            <a:t>/ Secretaría de la Contraloría</a:t>
          </a:r>
        </a:p>
      </dsp:txBody>
      <dsp:txXfrm>
        <a:off x="5847632" y="1881341"/>
        <a:ext cx="2837770" cy="1881341"/>
      </dsp:txXfrm>
    </dsp:sp>
    <dsp:sp modelId="{2CD50D91-BD6B-421D-B840-14F0809A32E1}">
      <dsp:nvSpPr>
        <dsp:cNvPr id="0" name=""/>
        <dsp:cNvSpPr/>
      </dsp:nvSpPr>
      <dsp:spPr>
        <a:xfrm>
          <a:off x="6233660" y="155447"/>
          <a:ext cx="1566216" cy="1566216"/>
        </a:xfrm>
        <a:prstGeom prst="ellipse">
          <a:avLst/>
        </a:prstGeom>
        <a:solidFill>
          <a:schemeClr val="bg1">
            <a:lumMod val="8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81674E03-313E-4DDC-9403-B43FB091EFAD}">
      <dsp:nvSpPr>
        <dsp:cNvPr id="0" name=""/>
        <dsp:cNvSpPr/>
      </dsp:nvSpPr>
      <dsp:spPr>
        <a:xfrm>
          <a:off x="375781" y="3997850"/>
          <a:ext cx="7992248" cy="705502"/>
        </a:xfrm>
        <a:prstGeom prst="leftRightArrow">
          <a:avLst/>
        </a:prstGeom>
        <a:solidFill>
          <a:schemeClr val="bg1">
            <a:lumMod val="8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86C34E-D051-4B68-BC55-9AA4E4EDC57C}">
      <dsp:nvSpPr>
        <dsp:cNvPr id="0" name=""/>
        <dsp:cNvSpPr/>
      </dsp:nvSpPr>
      <dsp:spPr>
        <a:xfrm>
          <a:off x="0" y="0"/>
          <a:ext cx="7208197" cy="3000396"/>
        </a:xfrm>
        <a:prstGeom prst="roundRect">
          <a:avLst/>
        </a:prstGeom>
        <a:solidFill>
          <a:schemeClr val="bg1">
            <a:lumMod val="50000"/>
            <a:alpha val="9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s-MX" sz="4000" b="1" kern="1200" dirty="0" smtClean="0">
              <a:solidFill>
                <a:schemeClr val="bg1"/>
              </a:solidFill>
              <a:latin typeface="Calibri" pitchFamily="34" charset="0"/>
            </a:rPr>
            <a:t>DELITOS ELECTORALES COMETIDOS POR SERVIDORES PÚBLICOS FEDERALES</a:t>
          </a:r>
          <a:endParaRPr lang="es-MX" sz="4000" b="1" kern="1200" dirty="0">
            <a:solidFill>
              <a:schemeClr val="bg1"/>
            </a:solidFill>
          </a:endParaRPr>
        </a:p>
      </dsp:txBody>
      <dsp:txXfrm>
        <a:off x="0" y="0"/>
        <a:ext cx="7208197" cy="3000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D0A64D6-A2D9-4D40-8284-1C67C4B31EC3}" type="datetimeFigureOut">
              <a:rPr lang="es-MX" smtClean="0"/>
              <a:pPr/>
              <a:t>21/05/2013</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9B0B5AA-796C-4F37-A4BA-FA27F7379528}"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6"/>
          <p:cNvSpPr>
            <a:spLocks noGrp="1" noChangeArrowheads="1"/>
          </p:cNvSpPr>
          <p:nvPr>
            <p:ph type="sldNum" sz="quarter"/>
          </p:nvPr>
        </p:nvSpPr>
        <p:spPr>
          <a:noFill/>
        </p:spPr>
        <p:txBody>
          <a:bodyPr/>
          <a:lstStyle/>
          <a:p>
            <a:pPr>
              <a:tabLst>
                <a:tab pos="661952" algn="l"/>
                <a:tab pos="1323902" algn="l"/>
                <a:tab pos="1985853" algn="l"/>
                <a:tab pos="2647803" algn="l"/>
              </a:tabLst>
            </a:pPr>
            <a:fld id="{101F0A26-3E5F-4EBE-AF28-095590F2C7D6}" type="slidenum">
              <a:rPr lang="en-GB" smtClean="0"/>
              <a:pPr>
                <a:tabLst>
                  <a:tab pos="661952" algn="l"/>
                  <a:tab pos="1323902" algn="l"/>
                  <a:tab pos="1985853" algn="l"/>
                  <a:tab pos="2647803" algn="l"/>
                </a:tabLst>
              </a:pPr>
              <a:t>44</a:t>
            </a:fld>
            <a:endParaRPr lang="en-GB" dirty="0" smtClean="0"/>
          </a:p>
        </p:txBody>
      </p:sp>
      <p:sp>
        <p:nvSpPr>
          <p:cNvPr id="123907" name="Rectangle 1"/>
          <p:cNvSpPr>
            <a:spLocks noGrp="1" noRot="1" noChangeAspect="1" noChangeArrowheads="1" noTextEdit="1"/>
          </p:cNvSpPr>
          <p:nvPr>
            <p:ph type="sldImg"/>
          </p:nvPr>
        </p:nvSpPr>
        <p:spPr>
          <a:xfrm>
            <a:off x="1181100" y="706438"/>
            <a:ext cx="4648200" cy="3486150"/>
          </a:xfrm>
          <a:solidFill>
            <a:srgbClr val="FFFFFF"/>
          </a:solidFill>
          <a:ln>
            <a:solidFill>
              <a:srgbClr val="000000"/>
            </a:solidFill>
            <a:miter lim="800000"/>
          </a:ln>
        </p:spPr>
      </p:sp>
      <p:sp>
        <p:nvSpPr>
          <p:cNvPr id="123908" name="Rectangle 2"/>
          <p:cNvSpPr>
            <a:spLocks noGrp="1" noChangeArrowheads="1"/>
          </p:cNvSpPr>
          <p:nvPr>
            <p:ph type="body" idx="1"/>
          </p:nvPr>
        </p:nvSpPr>
        <p:spPr>
          <a:xfrm>
            <a:off x="701675" y="4414838"/>
            <a:ext cx="5608638" cy="4100512"/>
          </a:xfrm>
          <a:noFill/>
          <a:ln/>
        </p:spPr>
        <p:txBody>
          <a:bodyPr wrap="none" anchor="ct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6"/>
          <p:cNvSpPr>
            <a:spLocks noGrp="1" noChangeArrowheads="1"/>
          </p:cNvSpPr>
          <p:nvPr>
            <p:ph type="sldNum" sz="quarter"/>
          </p:nvPr>
        </p:nvSpPr>
        <p:spPr>
          <a:noFill/>
        </p:spPr>
        <p:txBody>
          <a:bodyPr/>
          <a:lstStyle/>
          <a:p>
            <a:pPr>
              <a:tabLst>
                <a:tab pos="661952" algn="l"/>
                <a:tab pos="1323902" algn="l"/>
                <a:tab pos="1985853" algn="l"/>
                <a:tab pos="2647803" algn="l"/>
              </a:tabLst>
            </a:pPr>
            <a:fld id="{101F0A26-3E5F-4EBE-AF28-095590F2C7D6}" type="slidenum">
              <a:rPr lang="en-GB" smtClean="0"/>
              <a:pPr>
                <a:tabLst>
                  <a:tab pos="661952" algn="l"/>
                  <a:tab pos="1323902" algn="l"/>
                  <a:tab pos="1985853" algn="l"/>
                  <a:tab pos="2647803" algn="l"/>
                </a:tabLst>
              </a:pPr>
              <a:t>45</a:t>
            </a:fld>
            <a:endParaRPr lang="en-GB" dirty="0" smtClean="0"/>
          </a:p>
        </p:txBody>
      </p:sp>
      <p:sp>
        <p:nvSpPr>
          <p:cNvPr id="123907" name="Rectangle 1"/>
          <p:cNvSpPr>
            <a:spLocks noGrp="1" noRot="1" noChangeAspect="1" noChangeArrowheads="1" noTextEdit="1"/>
          </p:cNvSpPr>
          <p:nvPr>
            <p:ph type="sldImg"/>
          </p:nvPr>
        </p:nvSpPr>
        <p:spPr>
          <a:xfrm>
            <a:off x="1181100" y="706438"/>
            <a:ext cx="4648200" cy="3486150"/>
          </a:xfrm>
          <a:solidFill>
            <a:srgbClr val="FFFFFF"/>
          </a:solidFill>
          <a:ln>
            <a:solidFill>
              <a:srgbClr val="000000"/>
            </a:solidFill>
            <a:miter lim="800000"/>
          </a:ln>
        </p:spPr>
      </p:sp>
      <p:sp>
        <p:nvSpPr>
          <p:cNvPr id="123908" name="Rectangle 2"/>
          <p:cNvSpPr>
            <a:spLocks noGrp="1" noChangeArrowheads="1"/>
          </p:cNvSpPr>
          <p:nvPr>
            <p:ph type="body" idx="1"/>
          </p:nvPr>
        </p:nvSpPr>
        <p:spPr>
          <a:xfrm>
            <a:off x="701675" y="4414838"/>
            <a:ext cx="5608638" cy="4100512"/>
          </a:xfrm>
          <a:noFill/>
          <a:ln/>
        </p:spPr>
        <p:txBody>
          <a:bodyPr wrap="none" anchor="ct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69B0B5AA-796C-4F37-A4BA-FA27F7379528}" type="slidenum">
              <a:rPr lang="es-MX" smtClean="0"/>
              <a:pPr/>
              <a:t>49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57290" y="392906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9" name="8 Marcador de fecha"/>
          <p:cNvSpPr>
            <a:spLocks noGrp="1"/>
          </p:cNvSpPr>
          <p:nvPr>
            <p:ph type="dt" sz="half" idx="10"/>
          </p:nvPr>
        </p:nvSpPr>
        <p:spPr/>
        <p:txBody>
          <a:bodyPr/>
          <a:lstStyle/>
          <a:p>
            <a:fld id="{E345DA09-5287-4EB2-9E1D-F0D1A2316121}" type="datetimeFigureOut">
              <a:rPr lang="es-MX" smtClean="0"/>
              <a:pPr/>
              <a:t>21/05/2013</a:t>
            </a:fld>
            <a:endParaRPr lang="es-MX" dirty="0"/>
          </a:p>
        </p:txBody>
      </p:sp>
      <p:sp>
        <p:nvSpPr>
          <p:cNvPr id="10" name="9 Marcador de número de diapositiva"/>
          <p:cNvSpPr>
            <a:spLocks noGrp="1"/>
          </p:cNvSpPr>
          <p:nvPr>
            <p:ph type="sldNum" sz="quarter" idx="11"/>
          </p:nvPr>
        </p:nvSpPr>
        <p:spPr/>
        <p:txBody>
          <a:bodyPr/>
          <a:lstStyle/>
          <a:p>
            <a:fld id="{55684B21-1A29-4BF2-A34A-028D8001530B}" type="slidenum">
              <a:rPr lang="es-MX" smtClean="0"/>
              <a:pPr/>
              <a:t>‹Nº›</a:t>
            </a:fld>
            <a:endParaRPr lang="es-MX" dirty="0"/>
          </a:p>
        </p:txBody>
      </p:sp>
      <p:sp>
        <p:nvSpPr>
          <p:cNvPr id="11" name="10 Marcador de pie de página"/>
          <p:cNvSpPr>
            <a:spLocks noGrp="1"/>
          </p:cNvSpPr>
          <p:nvPr>
            <p:ph type="ftr" sz="quarter" idx="12"/>
          </p:nvPr>
        </p:nvSpPr>
        <p:spPr/>
        <p:txBody>
          <a:bodyPr/>
          <a:lstStyle/>
          <a:p>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MX" dirty="0"/>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684B21-1A29-4BF2-A34A-028D8001530B}" type="slidenum">
              <a:rPr lang="es-MX" smtClean="0"/>
              <a:pPr/>
              <a:t>‹Nº›</a:t>
            </a:fld>
            <a:endParaRPr lang="es-MX"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684B21-1A29-4BF2-A34A-028D8001530B}" type="slidenum">
              <a:rPr lang="es-MX" smtClean="0"/>
              <a:pPr/>
              <a:t>‹Nº›</a:t>
            </a:fld>
            <a:endParaRPr lang="es-MX"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684B21-1A29-4BF2-A34A-028D8001530B}"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10" name="9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11" name="10 Marcador de número de diapositiva"/>
          <p:cNvSpPr>
            <a:spLocks noGrp="1"/>
          </p:cNvSpPr>
          <p:nvPr>
            <p:ph type="sldNum" sz="quarter" idx="11"/>
          </p:nvPr>
        </p:nvSpPr>
        <p:spPr/>
        <p:txBody>
          <a:bodyPr/>
          <a:lstStyle/>
          <a:p>
            <a:fld id="{55684B21-1A29-4BF2-A34A-028D8001530B}" type="slidenum">
              <a:rPr lang="es-MX" smtClean="0"/>
              <a:pPr/>
              <a:t>‹Nº›</a:t>
            </a:fld>
            <a:endParaRPr lang="es-MX"/>
          </a:p>
        </p:txBody>
      </p:sp>
      <p:sp>
        <p:nvSpPr>
          <p:cNvPr id="12" name="11 Marcador de pie de página"/>
          <p:cNvSpPr>
            <a:spLocks noGrp="1"/>
          </p:cNvSpPr>
          <p:nvPr>
            <p:ph type="ftr" sz="quarter" idx="12"/>
          </p:nvPr>
        </p:nvSpPr>
        <p:spPr/>
        <p:txBody>
          <a:bodyPr/>
          <a:lstStyle/>
          <a:p>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4 Marcador de pie de página"/>
          <p:cNvSpPr>
            <a:spLocks noGrp="1"/>
          </p:cNvSpPr>
          <p:nvPr>
            <p:ph type="ftr" sz="quarter" idx="11"/>
          </p:nvPr>
        </p:nvSpPr>
        <p:spPr>
          <a:xfrm>
            <a:off x="0" y="6500834"/>
            <a:ext cx="9144000" cy="365125"/>
          </a:xfrm>
        </p:spPr>
        <p:txBody>
          <a:bodyPr/>
          <a:lstStyle>
            <a:lvl1pPr>
              <a:defRPr>
                <a:solidFill>
                  <a:schemeClr val="tx1">
                    <a:lumMod val="65000"/>
                    <a:lumOff val="35000"/>
                  </a:schemeClr>
                </a:solidFill>
              </a:defRPr>
            </a:lvl1pPr>
          </a:lstStyle>
          <a:p>
            <a:r>
              <a:rPr lang="es-MX" dirty="0" smtClean="0"/>
              <a:t>www.blindajeelectoral.gob.mx            FEPADETEL 01 800 833 72 33        www.blindajeelectoral.gob.mx       FEPADETEL 01 800 833 72 33</a:t>
            </a:r>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MX" dirty="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345DA09-5287-4EB2-9E1D-F0D1A2316121}" type="datetimeFigureOut">
              <a:rPr lang="es-MX" smtClean="0"/>
              <a:pPr/>
              <a:t>21/05/2013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684B21-1A29-4BF2-A34A-028D8001530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5DA09-5287-4EB2-9E1D-F0D1A2316121}" type="datetimeFigureOut">
              <a:rPr lang="es-MX" smtClean="0"/>
              <a:pPr/>
              <a:t>21/05/2013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84B21-1A29-4BF2-A34A-028D8001530B}" type="slidenum">
              <a:rPr lang="es-MX" smtClean="0"/>
              <a:pPr/>
              <a:t>‹Nº›</a:t>
            </a:fld>
            <a:endParaRPr lang="es-MX" dirty="0"/>
          </a:p>
        </p:txBody>
      </p:sp>
      <p:sp>
        <p:nvSpPr>
          <p:cNvPr id="9" name="8 Rectángulo"/>
          <p:cNvSpPr/>
          <p:nvPr userDrawn="1"/>
        </p:nvSpPr>
        <p:spPr>
          <a:xfrm>
            <a:off x="0" y="0"/>
            <a:ext cx="9144000" cy="928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2" name="Picture 2" descr="C:\Documents and Settings\issac.sanroman\Mis documentos\SUBDIRECCION DE COLABORACION\LOGO FEPADE\FEPADE FORMATO-JPG.JPG"/>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428597" y="197621"/>
            <a:ext cx="1643073" cy="545310"/>
          </a:xfrm>
          <a:prstGeom prst="rect">
            <a:avLst/>
          </a:prstGeom>
          <a:noFill/>
        </p:spPr>
      </p:pic>
      <p:pic>
        <p:nvPicPr>
          <p:cNvPr id="13" name="Picture 3" descr="C:\Documents and Settings\issac.sanroman\Mis documentos\SUBDIRECCION DE COLABORACION\LOGO FEPADE\LOGO-PGR_horizontal_JPG.JPG"/>
          <p:cNvPicPr>
            <a:picLocks noChangeAspect="1" noChangeArrowheads="1"/>
          </p:cNvPicPr>
          <p:nvPr userDrawn="1"/>
        </p:nvPicPr>
        <p:blipFill>
          <a:blip r:embed="rId17" cstate="print">
            <a:clrChange>
              <a:clrFrom>
                <a:srgbClr val="FFFFFF"/>
              </a:clrFrom>
              <a:clrTo>
                <a:srgbClr val="FFFFFF">
                  <a:alpha val="0"/>
                </a:srgbClr>
              </a:clrTo>
            </a:clrChange>
          </a:blip>
          <a:srcRect/>
          <a:stretch>
            <a:fillRect/>
          </a:stretch>
        </p:blipFill>
        <p:spPr bwMode="auto">
          <a:xfrm>
            <a:off x="6929454" y="142852"/>
            <a:ext cx="1714512" cy="506104"/>
          </a:xfrm>
          <a:prstGeom prst="rect">
            <a:avLst/>
          </a:prstGeom>
          <a:noFill/>
        </p:spPr>
      </p:pic>
      <p:cxnSp>
        <p:nvCxnSpPr>
          <p:cNvPr id="18" name="17 Conector recto"/>
          <p:cNvCxnSpPr/>
          <p:nvPr userDrawn="1"/>
        </p:nvCxnSpPr>
        <p:spPr>
          <a:xfrm>
            <a:off x="0" y="857232"/>
            <a:ext cx="9144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21" name="4 Marcador de pie de página"/>
          <p:cNvSpPr txBox="1">
            <a:spLocks/>
          </p:cNvSpPr>
          <p:nvPr userDrawn="1"/>
        </p:nvSpPr>
        <p:spPr>
          <a:xfrm>
            <a:off x="0" y="6500834"/>
            <a:ext cx="9144000" cy="365125"/>
          </a:xfrm>
          <a:prstGeom prst="rect">
            <a:avLst/>
          </a:prstGeom>
          <a:solidFill>
            <a:schemeClr val="accent2"/>
          </a:solidFill>
        </p:spPr>
        <p:txBody>
          <a:bodyPr/>
          <a:lstStyle>
            <a:lvl1pPr>
              <a:defRPr>
                <a:solidFill>
                  <a:schemeClr val="tx1">
                    <a:lumMod val="65000"/>
                    <a:lumOff val="3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www.blindajeelectoral.gob.mx  FEPADETEL 01 800 833 72 33  www.blindajeelectoral.gob.mx FEPADETEL 01 800 833 72 33</a:t>
            </a:r>
            <a:endParaRPr kumimoji="0" lang="es-MX" sz="14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diagramLayout" Target="../diagrams/layout8.xml"/><Relationship Id="rId7" Type="http://schemas.openxmlformats.org/officeDocument/2006/relationships/diagramLayout" Target="../diagrams/layout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diagramData" Target="../diagrams/data9.xml"/><Relationship Id="rId11" Type="http://schemas.microsoft.com/office/2007/relationships/diagramDrawing" Target="../diagrams/drawing11.xml"/><Relationship Id="rId5" Type="http://schemas.openxmlformats.org/officeDocument/2006/relationships/diagramColors" Target="../diagrams/colors8.xml"/><Relationship Id="rId10" Type="http://schemas.microsoft.com/office/2007/relationships/diagramDrawing" Target="../diagrams/drawing10.xml"/><Relationship Id="rId4" Type="http://schemas.openxmlformats.org/officeDocument/2006/relationships/diagramQuickStyle" Target="../diagrams/quickStyle8.xml"/><Relationship Id="rId9" Type="http://schemas.openxmlformats.org/officeDocument/2006/relationships/diagramColors" Target="../diagrams/colors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2.xml"/><Relationship Id="rId3" Type="http://schemas.openxmlformats.org/officeDocument/2006/relationships/diagramLayout" Target="../diagrams/layout11.xml"/><Relationship Id="rId7" Type="http://schemas.openxmlformats.org/officeDocument/2006/relationships/diagramLayout" Target="../diagrams/layout12.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openxmlformats.org/officeDocument/2006/relationships/diagramData" Target="../diagrams/data12.xml"/><Relationship Id="rId11" Type="http://schemas.microsoft.com/office/2007/relationships/diagramDrawing" Target="../diagrams/drawing14.xml"/><Relationship Id="rId5" Type="http://schemas.openxmlformats.org/officeDocument/2006/relationships/diagramColors" Target="../diagrams/colors11.xml"/><Relationship Id="rId10" Type="http://schemas.microsoft.com/office/2007/relationships/diagramDrawing" Target="../diagrams/drawing13.xml"/><Relationship Id="rId4" Type="http://schemas.openxmlformats.org/officeDocument/2006/relationships/diagramQuickStyle" Target="../diagrams/quickStyle11.xml"/><Relationship Id="rId9" Type="http://schemas.openxmlformats.org/officeDocument/2006/relationships/diagramColors" Target="../diagrams/colors12.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4.xml"/><Relationship Id="rId3" Type="http://schemas.openxmlformats.org/officeDocument/2006/relationships/diagramLayout" Target="../diagrams/layout13.xml"/><Relationship Id="rId7" Type="http://schemas.openxmlformats.org/officeDocument/2006/relationships/diagramLayout" Target="../diagrams/layout14.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openxmlformats.org/officeDocument/2006/relationships/diagramData" Target="../diagrams/data14.xml"/><Relationship Id="rId11" Type="http://schemas.microsoft.com/office/2007/relationships/diagramDrawing" Target="../diagrams/drawing16.xml"/><Relationship Id="rId5" Type="http://schemas.openxmlformats.org/officeDocument/2006/relationships/diagramColors" Target="../diagrams/colors13.xml"/><Relationship Id="rId10" Type="http://schemas.microsoft.com/office/2007/relationships/diagramDrawing" Target="../diagrams/drawing15.xml"/><Relationship Id="rId4" Type="http://schemas.openxmlformats.org/officeDocument/2006/relationships/diagramQuickStyle" Target="../diagrams/quickStyle13.xml"/><Relationship Id="rId9" Type="http://schemas.openxmlformats.org/officeDocument/2006/relationships/diagramColors" Target="../diagrams/colors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6.xml"/><Relationship Id="rId3" Type="http://schemas.openxmlformats.org/officeDocument/2006/relationships/diagramLayout" Target="../diagrams/layout15.xml"/><Relationship Id="rId7" Type="http://schemas.openxmlformats.org/officeDocument/2006/relationships/diagramLayout" Target="../diagrams/layout16.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openxmlformats.org/officeDocument/2006/relationships/diagramData" Target="../diagrams/data16.xml"/><Relationship Id="rId11" Type="http://schemas.microsoft.com/office/2007/relationships/diagramDrawing" Target="../diagrams/drawing18.xml"/><Relationship Id="rId5" Type="http://schemas.openxmlformats.org/officeDocument/2006/relationships/diagramColors" Target="../diagrams/colors15.xml"/><Relationship Id="rId10" Type="http://schemas.microsoft.com/office/2007/relationships/diagramDrawing" Target="../diagrams/drawing17.xml"/><Relationship Id="rId4" Type="http://schemas.openxmlformats.org/officeDocument/2006/relationships/diagramQuickStyle" Target="../diagrams/quickStyle15.xml"/><Relationship Id="rId9" Type="http://schemas.openxmlformats.org/officeDocument/2006/relationships/diagramColors" Target="../diagrams/colors16.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18.xml"/><Relationship Id="rId3" Type="http://schemas.openxmlformats.org/officeDocument/2006/relationships/diagramLayout" Target="../diagrams/layout17.xml"/><Relationship Id="rId7" Type="http://schemas.openxmlformats.org/officeDocument/2006/relationships/diagramLayout" Target="../diagrams/layout18.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openxmlformats.org/officeDocument/2006/relationships/diagramData" Target="../diagrams/data18.xml"/><Relationship Id="rId11" Type="http://schemas.microsoft.com/office/2007/relationships/diagramDrawing" Target="../diagrams/drawing20.xml"/><Relationship Id="rId5" Type="http://schemas.openxmlformats.org/officeDocument/2006/relationships/diagramColors" Target="../diagrams/colors17.xml"/><Relationship Id="rId10" Type="http://schemas.microsoft.com/office/2007/relationships/diagramDrawing" Target="../diagrams/drawing19.xml"/><Relationship Id="rId4" Type="http://schemas.openxmlformats.org/officeDocument/2006/relationships/diagramQuickStyle" Target="../diagrams/quickStyle17.xml"/><Relationship Id="rId9" Type="http://schemas.openxmlformats.org/officeDocument/2006/relationships/diagramColors" Target="../diagrams/colors18.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20.xml"/><Relationship Id="rId3" Type="http://schemas.openxmlformats.org/officeDocument/2006/relationships/diagramLayout" Target="../diagrams/layout19.xml"/><Relationship Id="rId7" Type="http://schemas.openxmlformats.org/officeDocument/2006/relationships/diagramLayout" Target="../diagrams/layout20.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openxmlformats.org/officeDocument/2006/relationships/diagramData" Target="../diagrams/data20.xml"/><Relationship Id="rId5" Type="http://schemas.openxmlformats.org/officeDocument/2006/relationships/diagramColors" Target="../diagrams/colors19.xml"/><Relationship Id="rId4" Type="http://schemas.openxmlformats.org/officeDocument/2006/relationships/diagramQuickStyle" Target="../diagrams/quickStyle19.xml"/><Relationship Id="rId9" Type="http://schemas.openxmlformats.org/officeDocument/2006/relationships/diagramColors" Target="../diagrams/colors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Data" Target="../diagrams/data24.xml"/><Relationship Id="rId7" Type="http://schemas.openxmlformats.org/officeDocument/2006/relationships/hyperlink" Target="http://www.google.com.mx/imgres?imgurl=http://static.tvazteca.com/imagenes/2011/27/ministerio-blico-953944.jpg&amp;imgrefurl=http://www.aztecanoticias.com.mx/notas/seguridad/61882/evaluaran-ciudadanos-el-trabajo-del-ministerio-publico&amp;usg=__I5OFBKwIX0I2pxc3KK8dqzya5YU=&amp;h=330&amp;w=630&amp;sz=28&amp;hl=es-419&amp;start=6&amp;zoom=1&amp;tbnid=rJW0HMDITfKUsM:&amp;tbnh=72&amp;tbnw=137&amp;ei=e005UZ6nLOPkyAH27IDgBw&amp;prev=/search?q=agencia+del+ministerio+publico+federal&amp;hl=es-419&amp;gbv=2&amp;tbm=isch&amp;itbs=1&amp;sa=X&amp;ved=0CDIQrQMwBQ"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 Id="rId9" Type="http://schemas.microsoft.com/office/2007/relationships/diagramDrawing" Target="../diagrams/drawing2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mx/imgres?imgurl=http://www.direccioneszac.com/wordpress/wp-content/uploads/2010/08/ife.jpg&amp;imgrefurl=http://www.direccioneszac.com/?p=1234&amp;usg=__no-WA48RCsXbbB7AeVq5VjY35wg=&amp;h=300&amp;w=300&amp;sz=9&amp;hl=es&amp;start=2&amp;zoom=1&amp;itbs=1&amp;tbnid=qhUhZdnnDFNfxM:&amp;tbnh=116&amp;tbnw=116&amp;prev=/search?q=ife&amp;hl=es&amp;sa=G&amp;biw=1259&amp;bih=850&amp;gbv=2&amp;tbm=isch&amp;ei=MN_BTf7HF46CvgP64tm7BA" TargetMode="Externa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xml"/><Relationship Id="rId6" Type="http://schemas.microsoft.com/office/2007/relationships/diagramDrawing" Target="../diagrams/drawing27.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xml"/><Relationship Id="rId6" Type="http://schemas.microsoft.com/office/2007/relationships/diagramDrawing" Target="../diagrams/drawing28.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7.xml"/><Relationship Id="rId7" Type="http://schemas.microsoft.com/office/2007/relationships/diagramDrawing" Target="../diagrams/drawing29.xml"/><Relationship Id="rId2" Type="http://schemas.openxmlformats.org/officeDocument/2006/relationships/diagramData" Target="../diagrams/data27.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a:prstGeom prst="rect">
            <a:avLst/>
          </a:prstGeom>
        </p:spPr>
        <p:txBody>
          <a:bodyPr/>
          <a:lstStyle/>
          <a:p>
            <a:endParaRPr lang="es-MX" dirty="0"/>
          </a:p>
        </p:txBody>
      </p:sp>
      <p:sp>
        <p:nvSpPr>
          <p:cNvPr id="3" name="2 Subtítulo"/>
          <p:cNvSpPr>
            <a:spLocks noGrp="1"/>
          </p:cNvSpPr>
          <p:nvPr>
            <p:ph type="subTitle" idx="1"/>
          </p:nvPr>
        </p:nvSpPr>
        <p:spPr/>
        <p:txBody>
          <a:bodyPr/>
          <a:lstStyle/>
          <a:p>
            <a:endParaRPr lang="es-MX" dirty="0"/>
          </a:p>
        </p:txBody>
      </p:sp>
      <p:cxnSp>
        <p:nvCxnSpPr>
          <p:cNvPr id="5" name="4 Conector recto"/>
          <p:cNvCxnSpPr/>
          <p:nvPr/>
        </p:nvCxnSpPr>
        <p:spPr>
          <a:xfrm>
            <a:off x="0" y="857232"/>
            <a:ext cx="9144000"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6" name="5 Imagen" descr="FEPADE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860788"/>
            <a:ext cx="8715436" cy="2496774"/>
          </a:xfrm>
          <a:prstGeom prst="rect">
            <a:avLst/>
          </a:prstGeom>
          <a:noFill/>
        </p:spPr>
        <p:txBody>
          <a:bodyPr wrap="square" rtlCol="0">
            <a:spAutoFit/>
          </a:bodyPr>
          <a:lstStyle/>
          <a:p>
            <a:pPr algn="ctr" hangingPunct="0">
              <a:lnSpc>
                <a:spcPct val="93000"/>
              </a:lnSpc>
              <a:buClr>
                <a:srgbClr val="000000"/>
              </a:buClr>
              <a:buSzPct val="45000"/>
              <a:buFont typeface="StarSymbol" charset="0"/>
              <a:buNone/>
              <a:defRPr/>
            </a:pPr>
            <a:endParaRPr lang="es-ES" sz="2400" b="1" dirty="0" smtClean="0">
              <a:latin typeface="Gill Sans MT" pitchFamily="34" charset="0"/>
            </a:endParaRPr>
          </a:p>
          <a:p>
            <a:pPr algn="ctr" hangingPunct="0">
              <a:lnSpc>
                <a:spcPct val="93000"/>
              </a:lnSpc>
              <a:buClr>
                <a:srgbClr val="000000"/>
              </a:buClr>
              <a:buSzPct val="45000"/>
              <a:buFont typeface="StarSymbol" charset="0"/>
              <a:buNone/>
              <a:defRPr/>
            </a:pPr>
            <a:r>
              <a:rPr lang="es-ES" sz="2400" b="1" dirty="0" smtClean="0">
                <a:latin typeface="Gill Sans MT" pitchFamily="34" charset="0"/>
              </a:rPr>
              <a:t>INICIO DE CAMPAÑAS ELECTORALES</a:t>
            </a: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just" hangingPunct="0">
              <a:lnSpc>
                <a:spcPct val="93000"/>
              </a:lnSpc>
              <a:buClr>
                <a:srgbClr val="000000"/>
              </a:buClr>
              <a:buSzPct val="45000"/>
              <a:buFont typeface="StarSymbol" charset="0"/>
              <a:buNone/>
              <a:defRPr/>
            </a:pPr>
            <a:endParaRPr lang="es-ES" sz="2400" dirty="0" smtClean="0"/>
          </a:p>
        </p:txBody>
      </p:sp>
      <p:graphicFrame>
        <p:nvGraphicFramePr>
          <p:cNvPr id="4" name="3 Tabla"/>
          <p:cNvGraphicFramePr>
            <a:graphicFrameLocks noGrp="1"/>
          </p:cNvGraphicFramePr>
          <p:nvPr/>
        </p:nvGraphicFramePr>
        <p:xfrm>
          <a:off x="642910" y="2000240"/>
          <a:ext cx="3643338" cy="4079240"/>
        </p:xfrm>
        <a:graphic>
          <a:graphicData uri="http://schemas.openxmlformats.org/drawingml/2006/table">
            <a:tbl>
              <a:tblPr firstRow="1" bandRow="1">
                <a:tableStyleId>{D7AC3CCA-C797-4891-BE02-D94E43425B78}</a:tableStyleId>
              </a:tblPr>
              <a:tblGrid>
                <a:gridCol w="1785950"/>
                <a:gridCol w="1857388"/>
              </a:tblGrid>
              <a:tr h="370840">
                <a:tc>
                  <a:txBody>
                    <a:bodyPr/>
                    <a:lstStyle/>
                    <a:p>
                      <a:pPr marL="0" algn="ctr" defTabSz="914400" rtl="0" eaLnBrk="1" latinLnBrk="0" hangingPunct="1"/>
                      <a:r>
                        <a:rPr lang="es-ES" sz="1800" b="1" kern="1200" dirty="0" smtClean="0">
                          <a:solidFill>
                            <a:schemeClr val="dk1"/>
                          </a:solidFill>
                          <a:latin typeface="+mn-lt"/>
                          <a:ea typeface="+mn-ea"/>
                          <a:cs typeface="+mn-cs"/>
                        </a:rPr>
                        <a:t>ENTIDAD</a:t>
                      </a:r>
                      <a:endParaRPr lang="es-MX" sz="1800" b="1" kern="1200" dirty="0" smtClean="0">
                        <a:solidFill>
                          <a:schemeClr val="dk1"/>
                        </a:solidFill>
                        <a:latin typeface="+mn-lt"/>
                        <a:ea typeface="+mn-ea"/>
                        <a:cs typeface="+mn-cs"/>
                      </a:endParaRPr>
                    </a:p>
                  </a:txBody>
                  <a:tcPr/>
                </a:tc>
                <a:tc>
                  <a:txBody>
                    <a:bodyPr/>
                    <a:lstStyle/>
                    <a:p>
                      <a:pPr algn="ctr"/>
                      <a:r>
                        <a:rPr lang="es-ES" dirty="0" smtClean="0"/>
                        <a:t>INICIO</a:t>
                      </a:r>
                      <a:r>
                        <a:rPr lang="es-ES" baseline="0" dirty="0" smtClean="0"/>
                        <a:t> </a:t>
                      </a:r>
                      <a:r>
                        <a:rPr lang="es-ES" dirty="0" smtClean="0"/>
                        <a:t>CAMPAÑA</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Aguascalientes</a:t>
                      </a:r>
                      <a:endParaRPr lang="es-MX" sz="1800" b="1" kern="1200" dirty="0" smtClean="0">
                        <a:solidFill>
                          <a:schemeClr val="dk1"/>
                        </a:solidFill>
                        <a:latin typeface="+mn-lt"/>
                        <a:ea typeface="+mn-ea"/>
                        <a:cs typeface="+mn-cs"/>
                      </a:endParaRPr>
                    </a:p>
                  </a:txBody>
                  <a:tcPr/>
                </a:tc>
                <a:tc>
                  <a:txBody>
                    <a:bodyPr/>
                    <a:lstStyle/>
                    <a:p>
                      <a:pPr algn="ctr"/>
                      <a:r>
                        <a:rPr lang="es-ES" dirty="0" smtClean="0"/>
                        <a:t>20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Baja California</a:t>
                      </a:r>
                      <a:endParaRPr lang="es-MX" sz="1800" b="1" kern="1200" dirty="0" smtClean="0">
                        <a:solidFill>
                          <a:schemeClr val="dk1"/>
                        </a:solidFill>
                        <a:latin typeface="+mn-lt"/>
                        <a:ea typeface="+mn-ea"/>
                        <a:cs typeface="+mn-cs"/>
                      </a:endParaRPr>
                    </a:p>
                  </a:txBody>
                  <a:tcPr/>
                </a:tc>
                <a:tc>
                  <a:txBody>
                    <a:bodyPr/>
                    <a:lstStyle/>
                    <a:p>
                      <a:pPr algn="ctr"/>
                      <a:r>
                        <a:rPr lang="es-ES" dirty="0" smtClean="0"/>
                        <a:t>25 de abril</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Chihuahua</a:t>
                      </a:r>
                      <a:endParaRPr lang="es-MX" sz="1800" b="1" kern="1200" dirty="0" smtClean="0">
                        <a:solidFill>
                          <a:schemeClr val="dk1"/>
                        </a:solidFill>
                        <a:latin typeface="+mn-lt"/>
                        <a:ea typeface="+mn-ea"/>
                        <a:cs typeface="+mn-cs"/>
                      </a:endParaRPr>
                    </a:p>
                  </a:txBody>
                  <a:tcPr/>
                </a:tc>
                <a:tc>
                  <a:txBody>
                    <a:bodyPr/>
                    <a:lstStyle/>
                    <a:p>
                      <a:pPr algn="ctr"/>
                      <a:r>
                        <a:rPr lang="es-ES" dirty="0" smtClean="0"/>
                        <a:t>30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Coahuila</a:t>
                      </a:r>
                      <a:endParaRPr lang="es-MX" sz="1800" b="1" kern="1200" dirty="0" smtClean="0">
                        <a:solidFill>
                          <a:schemeClr val="dk1"/>
                        </a:solidFill>
                        <a:latin typeface="+mn-lt"/>
                        <a:ea typeface="+mn-ea"/>
                        <a:cs typeface="+mn-cs"/>
                      </a:endParaRPr>
                    </a:p>
                  </a:txBody>
                  <a:tcPr/>
                </a:tc>
                <a:tc>
                  <a:txBody>
                    <a:bodyPr/>
                    <a:lstStyle/>
                    <a:p>
                      <a:pPr algn="ctr"/>
                      <a:r>
                        <a:rPr lang="es-ES" dirty="0" smtClean="0"/>
                        <a:t>4 de junio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Durango</a:t>
                      </a:r>
                      <a:endParaRPr lang="es-MX" sz="1800" b="1" kern="1200" dirty="0" smtClean="0">
                        <a:solidFill>
                          <a:schemeClr val="dk1"/>
                        </a:solidFill>
                        <a:latin typeface="+mn-lt"/>
                        <a:ea typeface="+mn-ea"/>
                        <a:cs typeface="+mn-cs"/>
                      </a:endParaRPr>
                    </a:p>
                  </a:txBody>
                  <a:tcPr/>
                </a:tc>
                <a:tc>
                  <a:txBody>
                    <a:bodyPr/>
                    <a:lstStyle/>
                    <a:p>
                      <a:pPr algn="ctr"/>
                      <a:r>
                        <a:rPr lang="es-ES" dirty="0" smtClean="0"/>
                        <a:t>15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Hidalgo</a:t>
                      </a:r>
                      <a:endParaRPr lang="es-MX" sz="1800" b="1" kern="1200" dirty="0" smtClean="0">
                        <a:solidFill>
                          <a:schemeClr val="dk1"/>
                        </a:solidFill>
                        <a:latin typeface="+mn-lt"/>
                        <a:ea typeface="+mn-ea"/>
                        <a:cs typeface="+mn-cs"/>
                      </a:endParaRPr>
                    </a:p>
                  </a:txBody>
                  <a:tcPr/>
                </a:tc>
                <a:tc>
                  <a:txBody>
                    <a:bodyPr/>
                    <a:lstStyle/>
                    <a:p>
                      <a:pPr algn="ctr"/>
                      <a:r>
                        <a:rPr lang="es-ES" dirty="0" smtClean="0"/>
                        <a:t>15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Oaxaca</a:t>
                      </a:r>
                      <a:endParaRPr lang="es-MX" sz="1800" b="1" kern="1200" dirty="0" smtClean="0">
                        <a:solidFill>
                          <a:schemeClr val="dk1"/>
                        </a:solidFill>
                        <a:latin typeface="+mn-lt"/>
                        <a:ea typeface="+mn-ea"/>
                        <a:cs typeface="+mn-cs"/>
                      </a:endParaRPr>
                    </a:p>
                  </a:txBody>
                  <a:tcPr/>
                </a:tc>
                <a:tc>
                  <a:txBody>
                    <a:bodyPr/>
                    <a:lstStyle/>
                    <a:p>
                      <a:pPr algn="ctr"/>
                      <a:r>
                        <a:rPr lang="es-ES" dirty="0" smtClean="0"/>
                        <a:t>25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Puebla</a:t>
                      </a:r>
                      <a:endParaRPr lang="es-MX" sz="1800" b="1" kern="1200" dirty="0" smtClean="0">
                        <a:solidFill>
                          <a:schemeClr val="dk1"/>
                        </a:solidFill>
                        <a:latin typeface="+mn-lt"/>
                        <a:ea typeface="+mn-ea"/>
                        <a:cs typeface="+mn-cs"/>
                      </a:endParaRPr>
                    </a:p>
                  </a:txBody>
                  <a:tcPr/>
                </a:tc>
                <a:tc>
                  <a:txBody>
                    <a:bodyPr/>
                    <a:lstStyle/>
                    <a:p>
                      <a:pPr algn="ctr"/>
                      <a:r>
                        <a:rPr lang="es-ES" dirty="0" smtClean="0"/>
                        <a:t>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Quintana Roo</a:t>
                      </a:r>
                      <a:endParaRPr lang="es-MX" sz="1800" b="1" kern="1200" dirty="0" smtClean="0">
                        <a:solidFill>
                          <a:schemeClr val="dk1"/>
                        </a:solidFill>
                        <a:latin typeface="+mn-lt"/>
                        <a:ea typeface="+mn-ea"/>
                        <a:cs typeface="+mn-cs"/>
                      </a:endParaRPr>
                    </a:p>
                  </a:txBody>
                  <a:tcPr/>
                </a:tc>
                <a:tc>
                  <a:txBody>
                    <a:bodyPr/>
                    <a:lstStyle/>
                    <a:p>
                      <a:pPr algn="ctr"/>
                      <a:r>
                        <a:rPr lang="es-ES" dirty="0" smtClean="0"/>
                        <a:t>13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Sinaloa</a:t>
                      </a:r>
                      <a:endParaRPr lang="es-MX" sz="1800" b="1" kern="1200" dirty="0" smtClean="0">
                        <a:solidFill>
                          <a:schemeClr val="dk1"/>
                        </a:solidFill>
                        <a:latin typeface="+mn-lt"/>
                        <a:ea typeface="+mn-ea"/>
                        <a:cs typeface="+mn-cs"/>
                      </a:endParaRPr>
                    </a:p>
                  </a:txBody>
                  <a:tcPr/>
                </a:tc>
                <a:tc>
                  <a:txBody>
                    <a:bodyPr/>
                    <a:lstStyle/>
                    <a:p>
                      <a:pPr algn="ctr"/>
                      <a:r>
                        <a:rPr lang="es-ES" dirty="0" smtClean="0"/>
                        <a:t>29 de mayo</a:t>
                      </a:r>
                      <a:endParaRPr lang="es-MX" dirty="0"/>
                    </a:p>
                  </a:txBody>
                  <a:tcPr/>
                </a:tc>
              </a:tr>
            </a:tbl>
          </a:graphicData>
        </a:graphic>
      </p:graphicFrame>
      <p:graphicFrame>
        <p:nvGraphicFramePr>
          <p:cNvPr id="5" name="4 Tabla"/>
          <p:cNvGraphicFramePr>
            <a:graphicFrameLocks noGrp="1"/>
          </p:cNvGraphicFramePr>
          <p:nvPr/>
        </p:nvGraphicFramePr>
        <p:xfrm>
          <a:off x="4786314" y="2000240"/>
          <a:ext cx="3643338" cy="2494280"/>
        </p:xfrm>
        <a:graphic>
          <a:graphicData uri="http://schemas.openxmlformats.org/drawingml/2006/table">
            <a:tbl>
              <a:tblPr firstRow="1" bandRow="1">
                <a:tableStyleId>{D7AC3CCA-C797-4891-BE02-D94E43425B78}</a:tableStyleId>
              </a:tblPr>
              <a:tblGrid>
                <a:gridCol w="1785950"/>
                <a:gridCol w="1857388"/>
              </a:tblGrid>
              <a:tr h="370840">
                <a:tc>
                  <a:txBody>
                    <a:bodyPr/>
                    <a:lstStyle/>
                    <a:p>
                      <a:pPr marL="0" algn="ctr" defTabSz="914400" rtl="0" eaLnBrk="1" latinLnBrk="0" hangingPunct="1"/>
                      <a:r>
                        <a:rPr lang="es-ES" sz="1800" b="1" kern="1200" dirty="0" smtClean="0">
                          <a:solidFill>
                            <a:schemeClr val="dk1"/>
                          </a:solidFill>
                          <a:latin typeface="+mn-lt"/>
                          <a:ea typeface="+mn-ea"/>
                          <a:cs typeface="+mn-cs"/>
                        </a:rPr>
                        <a:t>ENTIDAD</a:t>
                      </a:r>
                      <a:endParaRPr lang="es-MX" sz="1800" b="1" kern="1200" dirty="0" smtClean="0">
                        <a:solidFill>
                          <a:schemeClr val="dk1"/>
                        </a:solidFill>
                        <a:latin typeface="+mn-lt"/>
                        <a:ea typeface="+mn-ea"/>
                        <a:cs typeface="+mn-cs"/>
                      </a:endParaRPr>
                    </a:p>
                  </a:txBody>
                  <a:tcPr/>
                </a:tc>
                <a:tc>
                  <a:txBody>
                    <a:bodyPr/>
                    <a:lstStyle/>
                    <a:p>
                      <a:pPr algn="ctr"/>
                      <a:r>
                        <a:rPr lang="es-ES" dirty="0" smtClean="0"/>
                        <a:t>INICIO</a:t>
                      </a:r>
                      <a:r>
                        <a:rPr lang="es-ES" baseline="0" dirty="0" smtClean="0"/>
                        <a:t> </a:t>
                      </a:r>
                      <a:r>
                        <a:rPr lang="es-ES" dirty="0" smtClean="0"/>
                        <a:t>CAMPAÑA</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Tamaulipas</a:t>
                      </a:r>
                      <a:endParaRPr lang="es-MX" sz="1800" b="1" kern="1200" dirty="0" smtClean="0">
                        <a:solidFill>
                          <a:schemeClr val="dk1"/>
                        </a:solidFill>
                        <a:latin typeface="+mn-lt"/>
                        <a:ea typeface="+mn-ea"/>
                        <a:cs typeface="+mn-cs"/>
                      </a:endParaRPr>
                    </a:p>
                  </a:txBody>
                  <a:tcPr/>
                </a:tc>
                <a:tc>
                  <a:txBody>
                    <a:bodyPr/>
                    <a:lstStyle/>
                    <a:p>
                      <a:pPr algn="ctr"/>
                      <a:r>
                        <a:rPr lang="es-ES" dirty="0" smtClean="0"/>
                        <a:t>19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Tlaxcala</a:t>
                      </a:r>
                      <a:endParaRPr lang="es-MX" sz="1800" b="1" kern="1200" dirty="0" smtClean="0">
                        <a:solidFill>
                          <a:schemeClr val="dk1"/>
                        </a:solidFill>
                        <a:latin typeface="+mn-lt"/>
                        <a:ea typeface="+mn-ea"/>
                        <a:cs typeface="+mn-cs"/>
                      </a:endParaRPr>
                    </a:p>
                  </a:txBody>
                  <a:tcPr/>
                </a:tc>
                <a:tc>
                  <a:txBody>
                    <a:bodyPr/>
                    <a:lstStyle/>
                    <a:p>
                      <a:pPr algn="ctr"/>
                      <a:r>
                        <a:rPr lang="es-ES" dirty="0" smtClean="0"/>
                        <a:t>6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Veracruz</a:t>
                      </a:r>
                      <a:endParaRPr lang="es-MX" sz="1800" b="1" kern="1200" dirty="0" smtClean="0">
                        <a:solidFill>
                          <a:schemeClr val="dk1"/>
                        </a:solidFill>
                        <a:latin typeface="+mn-lt"/>
                        <a:ea typeface="+mn-ea"/>
                        <a:cs typeface="+mn-cs"/>
                      </a:endParaRPr>
                    </a:p>
                  </a:txBody>
                  <a:tcPr/>
                </a:tc>
                <a:tc>
                  <a:txBody>
                    <a:bodyPr/>
                    <a:lstStyle/>
                    <a:p>
                      <a:pPr algn="ctr"/>
                      <a:r>
                        <a:rPr lang="es-ES" dirty="0" smtClean="0"/>
                        <a:t>22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Zacatecas</a:t>
                      </a:r>
                      <a:endParaRPr lang="es-MX" sz="1800" b="1" kern="1200" dirty="0" smtClean="0">
                        <a:solidFill>
                          <a:schemeClr val="dk1"/>
                        </a:solidFill>
                        <a:latin typeface="+mn-lt"/>
                        <a:ea typeface="+mn-ea"/>
                        <a:cs typeface="+mn-cs"/>
                      </a:endParaRPr>
                    </a:p>
                  </a:txBody>
                  <a:tcPr/>
                </a:tc>
                <a:tc>
                  <a:txBody>
                    <a:bodyPr/>
                    <a:lstStyle/>
                    <a:p>
                      <a:pPr algn="ctr"/>
                      <a:r>
                        <a:rPr lang="es-ES" dirty="0" smtClean="0"/>
                        <a:t>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Cd. Obregón, Sonora</a:t>
                      </a:r>
                      <a:endParaRPr lang="es-MX" sz="1800" b="1" kern="1200" dirty="0" smtClean="0">
                        <a:solidFill>
                          <a:schemeClr val="dk1"/>
                        </a:solidFill>
                        <a:latin typeface="+mn-lt"/>
                        <a:ea typeface="+mn-ea"/>
                        <a:cs typeface="+mn-cs"/>
                      </a:endParaRPr>
                    </a:p>
                  </a:txBody>
                  <a:tcPr/>
                </a:tc>
                <a:tc>
                  <a:txBody>
                    <a:bodyPr/>
                    <a:lstStyle/>
                    <a:p>
                      <a:pPr algn="ctr"/>
                      <a:r>
                        <a:rPr lang="es-ES" dirty="0" smtClean="0"/>
                        <a:t>30 de mayo</a:t>
                      </a:r>
                      <a:endParaRPr lang="es-MX" dirty="0"/>
                    </a:p>
                  </a:txBody>
                  <a:tcPr/>
                </a:tc>
              </a:tr>
            </a:tbl>
          </a:graphicData>
        </a:graphic>
      </p:graphicFrame>
      <p:sp>
        <p:nvSpPr>
          <p:cNvPr id="6" name="5 CuadroTexto"/>
          <p:cNvSpPr txBox="1"/>
          <p:nvPr/>
        </p:nvSpPr>
        <p:spPr>
          <a:xfrm>
            <a:off x="4643438" y="4786322"/>
            <a:ext cx="4000528" cy="707886"/>
          </a:xfrm>
          <a:prstGeom prst="rect">
            <a:avLst/>
          </a:prstGeom>
          <a:noFill/>
        </p:spPr>
        <p:txBody>
          <a:bodyPr wrap="square" rtlCol="0">
            <a:spAutoFit/>
          </a:bodyPr>
          <a:lstStyle/>
          <a:p>
            <a:pPr algn="ctr"/>
            <a:r>
              <a:rPr lang="es-ES" sz="2000" dirty="0" smtClean="0"/>
              <a:t>Jornada electoral</a:t>
            </a:r>
          </a:p>
          <a:p>
            <a:pPr algn="ctr"/>
            <a:r>
              <a:rPr lang="es-ES" sz="2000" b="1" dirty="0" smtClean="0"/>
              <a:t>7 de julio de 2013</a:t>
            </a:r>
            <a:endParaRPr lang="es-MX" sz="2000" b="1" dirty="0"/>
          </a:p>
        </p:txBody>
      </p:sp>
      <p:sp>
        <p:nvSpPr>
          <p:cNvPr id="7" name="6 Rectángulo"/>
          <p:cNvSpPr/>
          <p:nvPr/>
        </p:nvSpPr>
        <p:spPr>
          <a:xfrm>
            <a:off x="4357686" y="6251086"/>
            <a:ext cx="4572000" cy="249748"/>
          </a:xfrm>
          <a:prstGeom prst="rect">
            <a:avLst/>
          </a:prstGeom>
        </p:spPr>
        <p:txBody>
          <a:bodyPr>
            <a:spAutoFit/>
          </a:bodyPr>
          <a:lstStyle/>
          <a:p>
            <a:pPr algn="ctr" hangingPunct="0">
              <a:lnSpc>
                <a:spcPct val="93000"/>
              </a:lnSpc>
              <a:buClr>
                <a:srgbClr val="000000"/>
              </a:buClr>
              <a:buSzPct val="45000"/>
              <a:buFont typeface="StarSymbol" charset="0"/>
              <a:buNone/>
              <a:defRPr/>
            </a:pPr>
            <a:r>
              <a:rPr lang="es-ES" sz="1100" dirty="0" smtClean="0">
                <a:latin typeface="Gill Sans MT" pitchFamily="34" charset="0"/>
              </a:rPr>
              <a:t>ACUERDO CONSEJO GENERAL DEL IFE CG 94/2013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50" y="2857500"/>
            <a:ext cx="7858125" cy="646113"/>
          </a:xfrm>
          <a:prstGeom prst="rect">
            <a:avLst/>
          </a:prstGeom>
        </p:spPr>
        <p:txBody>
          <a:bodyPr>
            <a:spAutoFit/>
          </a:bodyPr>
          <a:lstStyle/>
          <a:p>
            <a:pPr algn="ctr" fontAlgn="auto">
              <a:spcBef>
                <a:spcPts val="0"/>
              </a:spcBef>
              <a:spcAft>
                <a:spcPts val="0"/>
              </a:spcAft>
              <a:defRPr/>
            </a:pPr>
            <a:endParaRPr lang="es-ES" b="1" dirty="0">
              <a:solidFill>
                <a:schemeClr val="tx1">
                  <a:lumMod val="95000"/>
                  <a:lumOff val="5000"/>
                </a:schemeClr>
              </a:solidFill>
              <a:latin typeface="+mn-lt"/>
            </a:endParaRPr>
          </a:p>
          <a:p>
            <a:pPr algn="just" fontAlgn="auto">
              <a:spcBef>
                <a:spcPts val="0"/>
              </a:spcBef>
              <a:spcAft>
                <a:spcPts val="0"/>
              </a:spcAft>
              <a:defRPr/>
            </a:pPr>
            <a:r>
              <a:rPr lang="es-ES" dirty="0">
                <a:solidFill>
                  <a:schemeClr val="tx1">
                    <a:lumMod val="95000"/>
                    <a:lumOff val="5000"/>
                  </a:schemeClr>
                </a:solidFill>
                <a:latin typeface="+mn-lt"/>
              </a:rPr>
              <a:t>.</a:t>
            </a:r>
            <a:endParaRPr lang="es-MX" dirty="0">
              <a:solidFill>
                <a:schemeClr val="tx1">
                  <a:lumMod val="95000"/>
                  <a:lumOff val="5000"/>
                </a:schemeClr>
              </a:solidFill>
              <a:latin typeface="+mn-lt"/>
            </a:endParaRPr>
          </a:p>
        </p:txBody>
      </p:sp>
      <p:pic>
        <p:nvPicPr>
          <p:cNvPr id="3" name="3 Imagen" descr="edificiofepade.png"/>
          <p:cNvPicPr>
            <a:picLocks noChangeAspect="1"/>
          </p:cNvPicPr>
          <p:nvPr/>
        </p:nvPicPr>
        <p:blipFill>
          <a:blip r:embed="rId2" cstate="print"/>
          <a:srcRect/>
          <a:stretch>
            <a:fillRect/>
          </a:stretch>
        </p:blipFill>
        <p:spPr bwMode="auto">
          <a:xfrm>
            <a:off x="3786182" y="5000636"/>
            <a:ext cx="1658938" cy="1357312"/>
          </a:xfrm>
          <a:prstGeom prst="rect">
            <a:avLst/>
          </a:prstGeom>
          <a:noFill/>
          <a:ln w="9525">
            <a:noFill/>
            <a:miter lim="800000"/>
            <a:headEnd/>
            <a:tailEnd/>
          </a:ln>
        </p:spPr>
      </p:pic>
      <p:graphicFrame>
        <p:nvGraphicFramePr>
          <p:cNvPr id="4" name="3 Diagrama"/>
          <p:cNvGraphicFramePr/>
          <p:nvPr/>
        </p:nvGraphicFramePr>
        <p:xfrm>
          <a:off x="357158" y="285728"/>
          <a:ext cx="8429684"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987425" y="2143125"/>
            <a:ext cx="1227138" cy="338138"/>
          </a:xfrm>
          <a:prstGeom prst="rect">
            <a:avLst/>
          </a:prstGeom>
        </p:spPr>
        <p:txBody>
          <a:bodyPr wrap="none">
            <a:spAutoFit/>
          </a:bodyPr>
          <a:lstStyle/>
          <a:p>
            <a:pPr>
              <a:defRPr/>
            </a:pPr>
            <a:r>
              <a:rPr lang="es-ES" sz="1600" b="1" dirty="0">
                <a:latin typeface="+mn-lt"/>
              </a:rPr>
              <a:t>FUNCIONES </a:t>
            </a:r>
            <a:endParaRPr lang="es-MX" sz="1600" dirty="0">
              <a:latin typeface="+mn-lt"/>
            </a:endParaRPr>
          </a:p>
        </p:txBody>
      </p:sp>
      <p:sp>
        <p:nvSpPr>
          <p:cNvPr id="6" name="5 Rectángulo"/>
          <p:cNvSpPr/>
          <p:nvPr/>
        </p:nvSpPr>
        <p:spPr>
          <a:xfrm>
            <a:off x="6286512" y="1928802"/>
            <a:ext cx="2571750" cy="830997"/>
          </a:xfrm>
          <a:prstGeom prst="rect">
            <a:avLst/>
          </a:prstGeom>
        </p:spPr>
        <p:txBody>
          <a:bodyPr>
            <a:spAutoFit/>
          </a:bodyPr>
          <a:lstStyle/>
          <a:p>
            <a:pPr>
              <a:defRPr/>
            </a:pPr>
            <a:r>
              <a:rPr lang="es-ES" sz="1600" b="1" dirty="0" smtClean="0">
                <a:latin typeface="+mn-lt"/>
              </a:rPr>
              <a:t>EJEMPLOS DE COMPETENCIA </a:t>
            </a:r>
            <a:r>
              <a:rPr lang="es-ES" sz="1600" b="1" dirty="0">
                <a:latin typeface="+mn-lt"/>
              </a:rPr>
              <a:t>EN</a:t>
            </a:r>
          </a:p>
          <a:p>
            <a:pPr>
              <a:defRPr/>
            </a:pPr>
            <a:r>
              <a:rPr lang="es-ES" sz="1600" b="1" dirty="0" smtClean="0">
                <a:latin typeface="+mn-lt"/>
              </a:rPr>
              <a:t>ELECCIONES </a:t>
            </a:r>
            <a:r>
              <a:rPr lang="es-ES" sz="1600" b="1" dirty="0">
                <a:latin typeface="+mn-lt"/>
              </a:rPr>
              <a:t>LOCALES</a:t>
            </a:r>
            <a:endParaRPr lang="es-MX" sz="1600" dirty="0">
              <a:latin typeface="+mn-lt"/>
            </a:endParaRPr>
          </a:p>
        </p:txBody>
      </p:sp>
      <p:sp>
        <p:nvSpPr>
          <p:cNvPr id="7" name="6 Rectángulo"/>
          <p:cNvSpPr/>
          <p:nvPr/>
        </p:nvSpPr>
        <p:spPr>
          <a:xfrm>
            <a:off x="3771900" y="1000125"/>
            <a:ext cx="1443038" cy="338138"/>
          </a:xfrm>
          <a:prstGeom prst="rect">
            <a:avLst/>
          </a:prstGeom>
        </p:spPr>
        <p:txBody>
          <a:bodyPr wrap="none">
            <a:spAutoFit/>
          </a:bodyPr>
          <a:lstStyle/>
          <a:p>
            <a:pPr>
              <a:defRPr/>
            </a:pPr>
            <a:r>
              <a:rPr lang="es-ES" sz="1600" b="1" dirty="0">
                <a:latin typeface="+mn-lt"/>
              </a:rPr>
              <a:t>COMPETENCIA</a:t>
            </a:r>
            <a:endParaRPr lang="es-MX" sz="1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214282" y="1071546"/>
          <a:ext cx="8786874"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lnSpcReduction="10000"/>
          </a:bodyPr>
          <a:lstStyle/>
          <a:p>
            <a:endParaRPr lang="es-MX" dirty="0" smtClean="0"/>
          </a:p>
          <a:p>
            <a:endParaRPr lang="es-MX" dirty="0" smtClean="0"/>
          </a:p>
          <a:p>
            <a:endParaRPr lang="es-MX" dirty="0" smtClean="0"/>
          </a:p>
          <a:p>
            <a:endParaRPr lang="es-MX" dirty="0" smtClean="0"/>
          </a:p>
          <a:p>
            <a:pPr algn="ctr"/>
            <a:r>
              <a:rPr lang="es-ES" sz="4000" b="1" dirty="0" smtClean="0"/>
              <a:t>SANCIÓN PENAL</a:t>
            </a:r>
            <a:endParaRPr lang="es-MX" sz="4000" b="1" dirty="0" smtClean="0"/>
          </a:p>
          <a:p>
            <a:pPr algn="ctr"/>
            <a:r>
              <a:rPr lang="es-ES" sz="4000" b="1" dirty="0" smtClean="0"/>
              <a:t>SANCIÓN </a:t>
            </a:r>
            <a:r>
              <a:rPr lang="es-MX" sz="4000" b="1" dirty="0" smtClean="0"/>
              <a:t>ELECTORAL</a:t>
            </a:r>
          </a:p>
          <a:p>
            <a:pPr algn="ctr"/>
            <a:r>
              <a:rPr lang="es-ES" sz="4000" b="1" dirty="0" smtClean="0"/>
              <a:t>SANCIÓN </a:t>
            </a:r>
            <a:r>
              <a:rPr lang="es-MX" sz="4000" b="1" dirty="0" smtClean="0"/>
              <a:t>ADMINISTRATIVA</a:t>
            </a:r>
            <a:endParaRPr lang="es-MX" sz="4000" b="1" dirty="0"/>
          </a:p>
        </p:txBody>
      </p:sp>
      <p:sp>
        <p:nvSpPr>
          <p:cNvPr id="7" name="6 Proceso alternativo"/>
          <p:cNvSpPr/>
          <p:nvPr/>
        </p:nvSpPr>
        <p:spPr>
          <a:xfrm>
            <a:off x="1500166" y="1714488"/>
            <a:ext cx="6215106" cy="1143008"/>
          </a:xfrm>
          <a:prstGeom prst="flowChartAlternate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t>TEMA 3</a:t>
            </a:r>
          </a:p>
          <a:p>
            <a:pPr algn="ctr"/>
            <a:r>
              <a:rPr lang="es-MX" sz="2800" b="1" dirty="0" smtClean="0"/>
              <a:t>SANCIONES</a:t>
            </a:r>
          </a:p>
          <a:p>
            <a:pPr algn="ctr"/>
            <a:endParaRPr lang="es-MX"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1000100" y="1000108"/>
            <a:ext cx="7434262" cy="584775"/>
          </a:xfrm>
          <a:prstGeom prst="rect">
            <a:avLst/>
          </a:prstGeom>
          <a:noFill/>
        </p:spPr>
        <p:txBody>
          <a:bodyPr lIns="91430" tIns="45715" rIns="91430" bIns="45715">
            <a:spAutoFit/>
          </a:bodyPr>
          <a:lstStyle/>
          <a:p>
            <a:pPr algn="ctr">
              <a:defRPr/>
            </a:pPr>
            <a:r>
              <a:rPr lang="en-US" sz="3200" b="1" dirty="0" err="1" smtClean="0">
                <a:latin typeface="Calibri" pitchFamily="34" charset="0"/>
              </a:rPr>
              <a:t>SANCIONES</a:t>
            </a:r>
            <a:endParaRPr lang="en-US" sz="3200" b="1" dirty="0">
              <a:latin typeface="Calibri" pitchFamily="34" charset="0"/>
            </a:endParaRPr>
          </a:p>
        </p:txBody>
      </p:sp>
      <p:graphicFrame>
        <p:nvGraphicFramePr>
          <p:cNvPr id="10" name="9 Diagrama"/>
          <p:cNvGraphicFramePr/>
          <p:nvPr/>
        </p:nvGraphicFramePr>
        <p:xfrm>
          <a:off x="195728" y="1273296"/>
          <a:ext cx="8687227" cy="4703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CuadroTexto"/>
          <p:cNvSpPr txBox="1"/>
          <p:nvPr/>
        </p:nvSpPr>
        <p:spPr>
          <a:xfrm>
            <a:off x="1571604" y="2428868"/>
            <a:ext cx="1436985" cy="391533"/>
          </a:xfrm>
          <a:prstGeom prst="rect">
            <a:avLst/>
          </a:prstGeom>
          <a:noFill/>
        </p:spPr>
        <p:txBody>
          <a:bodyPr wrap="square" lIns="82945" tIns="41473" rIns="82945" bIns="41473" rtlCol="0">
            <a:spAutoFit/>
          </a:bodyPr>
          <a:lstStyle/>
          <a:p>
            <a:r>
              <a:rPr lang="es-MX" sz="2000" b="1" dirty="0" smtClean="0"/>
              <a:t>PENAL</a:t>
            </a:r>
            <a:endParaRPr lang="es-MX" sz="2000" b="1" dirty="0"/>
          </a:p>
        </p:txBody>
      </p:sp>
      <p:sp>
        <p:nvSpPr>
          <p:cNvPr id="9" name="8 CuadroTexto"/>
          <p:cNvSpPr txBox="1"/>
          <p:nvPr/>
        </p:nvSpPr>
        <p:spPr>
          <a:xfrm>
            <a:off x="3857620" y="2428868"/>
            <a:ext cx="1419712" cy="391533"/>
          </a:xfrm>
          <a:prstGeom prst="rect">
            <a:avLst/>
          </a:prstGeom>
          <a:noFill/>
        </p:spPr>
        <p:txBody>
          <a:bodyPr wrap="none" lIns="82945" tIns="41473" rIns="82945" bIns="41473" rtlCol="0">
            <a:spAutoFit/>
          </a:bodyPr>
          <a:lstStyle/>
          <a:p>
            <a:r>
              <a:rPr lang="es-MX" sz="2000" b="1" dirty="0" smtClean="0"/>
              <a:t> ELECTORAL</a:t>
            </a:r>
            <a:endParaRPr lang="es-MX" sz="2000" b="1" dirty="0"/>
          </a:p>
        </p:txBody>
      </p:sp>
      <p:sp>
        <p:nvSpPr>
          <p:cNvPr id="14" name="13 CuadroTexto"/>
          <p:cNvSpPr txBox="1"/>
          <p:nvPr/>
        </p:nvSpPr>
        <p:spPr>
          <a:xfrm>
            <a:off x="6357950" y="2428868"/>
            <a:ext cx="1054741" cy="391533"/>
          </a:xfrm>
          <a:prstGeom prst="rect">
            <a:avLst/>
          </a:prstGeom>
          <a:noFill/>
        </p:spPr>
        <p:txBody>
          <a:bodyPr wrap="none" lIns="82945" tIns="41473" rIns="82945" bIns="41473" rtlCol="0">
            <a:spAutoFit/>
          </a:bodyPr>
          <a:lstStyle/>
          <a:p>
            <a:r>
              <a:rPr lang="es-MX" sz="2000" b="1" dirty="0" err="1" smtClean="0"/>
              <a:t>ADMVA</a:t>
            </a:r>
            <a:r>
              <a:rPr lang="es-MX" sz="1500" b="1" dirty="0" smtClean="0"/>
              <a:t>.</a:t>
            </a:r>
            <a:endParaRPr lang="es-MX" sz="1500" b="1" dirty="0"/>
          </a:p>
        </p:txBody>
      </p:sp>
      <p:sp>
        <p:nvSpPr>
          <p:cNvPr id="15" name="14 CuadroTexto"/>
          <p:cNvSpPr txBox="1"/>
          <p:nvPr/>
        </p:nvSpPr>
        <p:spPr>
          <a:xfrm>
            <a:off x="1285852" y="4786322"/>
            <a:ext cx="5094764" cy="637754"/>
          </a:xfrm>
          <a:prstGeom prst="rect">
            <a:avLst/>
          </a:prstGeom>
          <a:noFill/>
        </p:spPr>
        <p:txBody>
          <a:bodyPr wrap="square" lIns="82945" tIns="41473" rIns="82945" bIns="41473" rtlCol="0">
            <a:spAutoFit/>
          </a:bodyPr>
          <a:lstStyle/>
          <a:p>
            <a:pPr algn="ctr"/>
            <a:r>
              <a:rPr lang="es-MX" b="1" dirty="0" smtClean="0"/>
              <a:t>					COEXISTENCIA</a:t>
            </a:r>
            <a:endParaRPr lang="es-MX" b="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071538" y="2000240"/>
          <a:ext cx="7215238"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2857496"/>
          <a:ext cx="8229600"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nvGraphicFramePr>
        <p:xfrm>
          <a:off x="1142976" y="1428736"/>
          <a:ext cx="6643734" cy="8572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27 CuadroTexto"/>
          <p:cNvSpPr txBox="1"/>
          <p:nvPr/>
        </p:nvSpPr>
        <p:spPr>
          <a:xfrm>
            <a:off x="785786" y="2857496"/>
            <a:ext cx="7429552" cy="3477875"/>
          </a:xfrm>
          <a:prstGeom prst="rect">
            <a:avLst/>
          </a:prstGeom>
          <a:noFill/>
        </p:spPr>
        <p:txBody>
          <a:bodyPr wrap="square" rtlCol="0">
            <a:spAutoFit/>
          </a:bodyPr>
          <a:lstStyle/>
          <a:p>
            <a:pPr algn="just"/>
            <a:r>
              <a:rPr lang="es-ES" sz="2800" b="1" dirty="0" smtClean="0">
                <a:solidFill>
                  <a:schemeClr val="accent2">
                    <a:lumMod val="50000"/>
                  </a:schemeClr>
                </a:solidFill>
              </a:rPr>
              <a:t>Art. 357 Código Penal Sinaloa</a:t>
            </a:r>
          </a:p>
          <a:p>
            <a:pPr algn="just"/>
            <a:r>
              <a:rPr lang="es-ES" sz="3200" b="1" dirty="0" smtClean="0">
                <a:solidFill>
                  <a:schemeClr val="accent2">
                    <a:lumMod val="50000"/>
                  </a:schemeClr>
                </a:solidFill>
              </a:rPr>
              <a:t>SANCIÓN: </a:t>
            </a:r>
            <a:r>
              <a:rPr lang="es-MX" sz="3200" b="1" dirty="0" smtClean="0"/>
              <a:t>Se impondrán de doscientos a cuatrocientos días multa y prisión de uno a nueve años, destitución del cargo e inhabilitación de tres a nueve años para ocupar empleo, cargo o comisión, al servidor público que: </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nvGraphicFramePr>
        <p:xfrm>
          <a:off x="918029" y="2936900"/>
          <a:ext cx="5500726"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27 CuadroTexto"/>
          <p:cNvSpPr txBox="1"/>
          <p:nvPr/>
        </p:nvSpPr>
        <p:spPr>
          <a:xfrm>
            <a:off x="785786" y="3143248"/>
            <a:ext cx="7429552" cy="1569660"/>
          </a:xfrm>
          <a:prstGeom prst="rect">
            <a:avLst/>
          </a:prstGeom>
          <a:noFill/>
        </p:spPr>
        <p:txBody>
          <a:bodyPr wrap="square" rtlCol="0">
            <a:spAutoFit/>
          </a:bodyPr>
          <a:lstStyle/>
          <a:p>
            <a:pPr algn="just"/>
            <a:r>
              <a:rPr lang="es-MX" sz="3200" dirty="0" smtClean="0"/>
              <a:t>I. Obligue a sus subordinados a emitir sus votos en favor o en contra de determinado partido político o candidato; </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nvGraphicFramePr>
        <p:xfrm>
          <a:off x="918029" y="2936900"/>
          <a:ext cx="5500726"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27 CuadroTexto"/>
          <p:cNvSpPr txBox="1"/>
          <p:nvPr/>
        </p:nvSpPr>
        <p:spPr>
          <a:xfrm>
            <a:off x="785786" y="2928934"/>
            <a:ext cx="7429552" cy="2554545"/>
          </a:xfrm>
          <a:prstGeom prst="rect">
            <a:avLst/>
          </a:prstGeom>
          <a:noFill/>
        </p:spPr>
        <p:txBody>
          <a:bodyPr wrap="square" rtlCol="0">
            <a:spAutoFit/>
          </a:bodyPr>
          <a:lstStyle/>
          <a:p>
            <a:pPr algn="just"/>
            <a:r>
              <a:rPr lang="es-MX" sz="3200" dirty="0" smtClean="0"/>
              <a:t>II. Condicione la prestación de un servicio público, el cumplimiento de programas o la realización de obras públicas a la emisión del sufragio en favor o en contra de determinado partido político o candidato; </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0" y="1000108"/>
            <a:ext cx="9144000" cy="646331"/>
          </a:xfrm>
          <a:prstGeom prst="rect">
            <a:avLst/>
          </a:prstGeom>
          <a:noFill/>
        </p:spPr>
        <p:txBody>
          <a:bodyPr wrap="square" rtlCol="0">
            <a:spAutoFit/>
          </a:bodyPr>
          <a:lstStyle/>
          <a:p>
            <a:pPr algn="ctr"/>
            <a:r>
              <a:rPr lang="es-MX" sz="3600" dirty="0" smtClean="0"/>
              <a:t>TEMAS</a:t>
            </a:r>
            <a:endParaRPr lang="es-MX"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nvGraphicFramePr>
        <p:xfrm>
          <a:off x="918029" y="2936900"/>
          <a:ext cx="5500726"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27 CuadroTexto"/>
          <p:cNvSpPr txBox="1"/>
          <p:nvPr/>
        </p:nvSpPr>
        <p:spPr>
          <a:xfrm>
            <a:off x="785786" y="2786058"/>
            <a:ext cx="7572428" cy="3539430"/>
          </a:xfrm>
          <a:prstGeom prst="rect">
            <a:avLst/>
          </a:prstGeom>
          <a:noFill/>
        </p:spPr>
        <p:txBody>
          <a:bodyPr wrap="square" rtlCol="0">
            <a:spAutoFit/>
          </a:bodyPr>
          <a:lstStyle/>
          <a:p>
            <a:pPr algn="just"/>
            <a:r>
              <a:rPr lang="es-MX" sz="3200" dirty="0" smtClean="0"/>
              <a:t>III. Destine, de manera ilegal, fondos, bienes o servicios que tenga a su disposición en virtud de su cargo, tales como vehículos, inmuebles y equipos, al apoyo de un partido político o de un candidato, sin perjuicio de las penas que pueda corresponder por el delito de peculado…</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nvGraphicFramePr>
        <p:xfrm>
          <a:off x="918029" y="2936900"/>
          <a:ext cx="5500726"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27 CuadroTexto"/>
          <p:cNvSpPr txBox="1"/>
          <p:nvPr/>
        </p:nvSpPr>
        <p:spPr>
          <a:xfrm>
            <a:off x="785786" y="3286124"/>
            <a:ext cx="7429552" cy="2554545"/>
          </a:xfrm>
          <a:prstGeom prst="rect">
            <a:avLst/>
          </a:prstGeom>
          <a:noFill/>
        </p:spPr>
        <p:txBody>
          <a:bodyPr wrap="square" rtlCol="0">
            <a:spAutoFit/>
          </a:bodyPr>
          <a:lstStyle/>
          <a:p>
            <a:pPr algn="just"/>
            <a:r>
              <a:rPr lang="es-MX" sz="3200" dirty="0" smtClean="0"/>
              <a:t>III.- … o proporcione ese apoyo a través de sus subordinados usando del tiempo correspondiente a sus labores para que éstos presten servicios a un partido político o candidato; </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28728" y="1214422"/>
          <a:ext cx="6143668" cy="128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nvGraphicFramePr>
        <p:xfrm>
          <a:off x="918029" y="2936900"/>
          <a:ext cx="5500726"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27 CuadroTexto"/>
          <p:cNvSpPr txBox="1"/>
          <p:nvPr/>
        </p:nvSpPr>
        <p:spPr>
          <a:xfrm>
            <a:off x="785786" y="3286124"/>
            <a:ext cx="7429552" cy="2062103"/>
          </a:xfrm>
          <a:prstGeom prst="rect">
            <a:avLst/>
          </a:prstGeom>
          <a:noFill/>
        </p:spPr>
        <p:txBody>
          <a:bodyPr wrap="square" rtlCol="0">
            <a:spAutoFit/>
          </a:bodyPr>
          <a:lstStyle/>
          <a:p>
            <a:pPr algn="just"/>
            <a:r>
              <a:rPr lang="es-MX" sz="3200" dirty="0" smtClean="0"/>
              <a:t>IV No preste con la debida oportunidad, la ayuda solicitada por las autoridades electorales, estando legalmente obligado a ello.</a:t>
            </a:r>
            <a:endParaRPr lang="es-MX" sz="32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142984"/>
            <a:ext cx="8229600" cy="1143000"/>
          </a:xfrm>
        </p:spPr>
        <p:txBody>
          <a:bodyPr>
            <a:normAutofit/>
          </a:bodyPr>
          <a:lstStyle/>
          <a:p>
            <a:r>
              <a:rPr lang="es-ES" sz="3600" b="1" dirty="0" smtClean="0"/>
              <a:t>REPASO</a:t>
            </a:r>
            <a:endParaRPr lang="es-MX" sz="3600" b="1"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357158" y="2928934"/>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8000" b="1" i="0" u="none" strike="noStrike" kern="1200" cap="none" spc="0" normalizeH="0" baseline="0" noProof="0" dirty="0" smtClean="0">
                <a:ln>
                  <a:noFill/>
                </a:ln>
                <a:solidFill>
                  <a:schemeClr val="accent2">
                    <a:lumMod val="75000"/>
                  </a:schemeClr>
                </a:solidFill>
                <a:effectLst/>
                <a:uLnTx/>
                <a:uFillTx/>
                <a:latin typeface="+mj-lt"/>
                <a:ea typeface="+mj-ea"/>
                <a:cs typeface="+mj-cs"/>
              </a:rPr>
              <a:t>SANCIÓN ELECTORAL</a:t>
            </a:r>
            <a:endParaRPr kumimoji="0" lang="es-MX" sz="80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357158" y="92867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smtClean="0">
                <a:ln>
                  <a:noFill/>
                </a:ln>
                <a:solidFill>
                  <a:schemeClr val="accent2">
                    <a:lumMod val="75000"/>
                  </a:schemeClr>
                </a:solidFill>
                <a:effectLst/>
                <a:uLnTx/>
                <a:uFillTx/>
                <a:latin typeface="+mj-lt"/>
                <a:ea typeface="+mj-ea"/>
                <a:cs typeface="+mj-cs"/>
              </a:rPr>
              <a:t>SANCIÓN ELECTORAL</a:t>
            </a:r>
            <a:endParaRPr kumimoji="0" lang="es-MX"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3 CuadroTexto"/>
          <p:cNvSpPr txBox="1"/>
          <p:nvPr/>
        </p:nvSpPr>
        <p:spPr>
          <a:xfrm>
            <a:off x="500034" y="2714620"/>
            <a:ext cx="8143932" cy="2554545"/>
          </a:xfrm>
          <a:prstGeom prst="rect">
            <a:avLst/>
          </a:prstGeom>
          <a:noFill/>
        </p:spPr>
        <p:txBody>
          <a:bodyPr wrap="square" rtlCol="0">
            <a:spAutoFit/>
          </a:bodyPr>
          <a:lstStyle/>
          <a:p>
            <a:pPr marL="182563" indent="-182563" algn="just">
              <a:buFont typeface="Arial" pitchFamily="34" charset="0"/>
              <a:buChar char="•"/>
            </a:pPr>
            <a:r>
              <a:rPr lang="es-MX" sz="3200" b="1" dirty="0" smtClean="0"/>
              <a:t>VIOLACIÓN A LA SUSPENSIÓN DE PROPAGANDA GUBERNAMENTAL</a:t>
            </a:r>
          </a:p>
          <a:p>
            <a:pPr algn="just"/>
            <a:endParaRPr lang="es-MX" sz="3200" b="1" dirty="0" smtClean="0"/>
          </a:p>
          <a:p>
            <a:pPr marL="182563" indent="-182563" algn="just">
              <a:buFont typeface="Arial" pitchFamily="34" charset="0"/>
              <a:buChar char="•"/>
            </a:pPr>
            <a:r>
              <a:rPr lang="es-MX" sz="3200" b="1" dirty="0" smtClean="0"/>
              <a:t>SERVIDORES PÚBLICOS EN ACTOS PROSELITISTAS</a:t>
            </a:r>
            <a:endParaRPr lang="es-MX"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1143000"/>
          </a:xfrm>
        </p:spPr>
        <p:txBody>
          <a:bodyPr/>
          <a:lstStyle/>
          <a:p>
            <a:r>
              <a:rPr lang="es-MX" b="1" dirty="0" smtClean="0">
                <a:solidFill>
                  <a:schemeClr val="accent2">
                    <a:lumMod val="75000"/>
                  </a:schemeClr>
                </a:solidFill>
              </a:rPr>
              <a:t>SANCIÓN ELECTORAL</a:t>
            </a:r>
            <a:endParaRPr lang="es-MX" b="1" dirty="0">
              <a:solidFill>
                <a:schemeClr val="accent2">
                  <a:lumMod val="75000"/>
                </a:schemeClr>
              </a:solidFill>
            </a:endParaRPr>
          </a:p>
        </p:txBody>
      </p:sp>
      <p:sp>
        <p:nvSpPr>
          <p:cNvPr id="3" name="2 CuadroTexto"/>
          <p:cNvSpPr txBox="1"/>
          <p:nvPr/>
        </p:nvSpPr>
        <p:spPr>
          <a:xfrm>
            <a:off x="214282" y="1714488"/>
            <a:ext cx="8715436" cy="4952894"/>
          </a:xfrm>
          <a:prstGeom prst="rect">
            <a:avLst/>
          </a:prstGeom>
          <a:noFill/>
        </p:spPr>
        <p:txBody>
          <a:bodyPr wrap="square" rtlCol="0">
            <a:spAutoFit/>
          </a:bodyPr>
          <a:lstStyle/>
          <a:p>
            <a:pPr algn="ctr"/>
            <a:r>
              <a:rPr lang="es-MX" sz="2400" b="1" dirty="0" smtClean="0"/>
              <a:t>SUSPENSIÓN DE PROPAGANDA GUBERNAMENTAL</a:t>
            </a:r>
          </a:p>
          <a:p>
            <a:pPr hangingPunct="0">
              <a:lnSpc>
                <a:spcPct val="93000"/>
              </a:lnSpc>
              <a:buClr>
                <a:srgbClr val="000000"/>
              </a:buClr>
              <a:buSzPct val="45000"/>
              <a:buFont typeface="StarSymbol" charset="0"/>
              <a:buNone/>
              <a:defRPr/>
            </a:pPr>
            <a:r>
              <a:rPr lang="es-ES" sz="2400" b="1" dirty="0" smtClean="0">
                <a:latin typeface="Gill Sans MT" pitchFamily="34" charset="0"/>
              </a:rPr>
              <a:t>FUNDAMENTO CONSTITUCIONAL Art. 41CPEUM</a:t>
            </a:r>
          </a:p>
          <a:p>
            <a:pPr algn="just" hangingPunct="0">
              <a:lnSpc>
                <a:spcPct val="93000"/>
              </a:lnSpc>
              <a:buClr>
                <a:srgbClr val="000000"/>
              </a:buClr>
              <a:buSzPct val="45000"/>
              <a:buFont typeface="StarSymbol" charset="0"/>
              <a:buNone/>
              <a:defRPr/>
            </a:pPr>
            <a:endParaRPr lang="es-ES" sz="2400" dirty="0" smtClean="0"/>
          </a:p>
          <a:p>
            <a:pPr algn="just" hangingPunct="0">
              <a:lnSpc>
                <a:spcPct val="93000"/>
              </a:lnSpc>
              <a:buClr>
                <a:srgbClr val="000000"/>
              </a:buClr>
              <a:buSzPct val="45000"/>
              <a:buFont typeface="StarSymbol" charset="0"/>
              <a:buNone/>
              <a:defRPr/>
            </a:pPr>
            <a:r>
              <a:rPr lang="es-ES" sz="2400" dirty="0" smtClean="0"/>
              <a:t>… Durante el tiempo que comprendan las campañas  electorales federales y locales y hasta la conclusión de la respectiva jornada comicial, </a:t>
            </a:r>
            <a:r>
              <a:rPr lang="es-ES" sz="2400" b="1" dirty="0" smtClean="0"/>
              <a:t>deberá suspenderse la difusión en los medios de comunicación social de toda propaganda gubernamental,</a:t>
            </a:r>
            <a:r>
              <a:rPr lang="es-ES" sz="2400" dirty="0" smtClean="0"/>
              <a:t> tanto de los poderes  federales y estatales, como de los municipios, órganos de gobierno del Distrito Federal, sus delegaciones y cualquier otro ente público. Las únicas excepciones a lo anterior serán las campañas de información de las autoridades electorales, las relativas a servicios  educativos y de salud, o las necesarias para la protección civil en casos de emergencia.</a:t>
            </a:r>
            <a:endParaRPr lang="es-MX" sz="2400" dirty="0" smtClean="0"/>
          </a:p>
          <a:p>
            <a:pPr algn="ctr"/>
            <a:endParaRPr lang="es-MX"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7158" y="760049"/>
            <a:ext cx="8358278" cy="5811719"/>
          </a:xfrm>
          <a:prstGeom prst="rect">
            <a:avLst/>
          </a:prstGeom>
          <a:noFill/>
        </p:spPr>
        <p:txBody>
          <a:bodyPr wrap="square" rtlCol="0">
            <a:spAutoFit/>
          </a:bodyPr>
          <a:lstStyle/>
          <a:p>
            <a:pPr algn="ctr"/>
            <a:endParaRPr lang="es-MX" sz="2400" b="1" dirty="0" smtClean="0"/>
          </a:p>
          <a:p>
            <a:pPr algn="ctr"/>
            <a:r>
              <a:rPr lang="es-MX" sz="2400" b="1" dirty="0" smtClean="0"/>
              <a:t>SUSPENSIÓN DE PROPAGANDA GUBERNAMENTAL</a:t>
            </a: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r>
              <a:rPr lang="es-ES" sz="2800" b="1" u="sng" dirty="0" smtClean="0">
                <a:latin typeface="Gill Sans MT" pitchFamily="34" charset="0"/>
              </a:rPr>
              <a:t>PUNTOS CLAVE</a:t>
            </a:r>
          </a:p>
          <a:p>
            <a:pPr algn="ctr" hangingPunct="0">
              <a:lnSpc>
                <a:spcPct val="93000"/>
              </a:lnSpc>
              <a:buClr>
                <a:srgbClr val="000000"/>
              </a:buClr>
              <a:buSzPct val="45000"/>
              <a:buFont typeface="StarSymbol" charset="0"/>
              <a:buNone/>
              <a:defRPr/>
            </a:pPr>
            <a:endParaRPr lang="es-ES" sz="2800" b="1" u="sng" dirty="0" smtClean="0">
              <a:latin typeface="Gill Sans MT" pitchFamily="34" charset="0"/>
            </a:endParaRPr>
          </a:p>
          <a:p>
            <a:pPr algn="just" hangingPunct="0">
              <a:lnSpc>
                <a:spcPct val="93000"/>
              </a:lnSpc>
              <a:buClr>
                <a:srgbClr val="000000"/>
              </a:buClr>
              <a:buSzPct val="45000"/>
              <a:defRPr/>
            </a:pPr>
            <a:r>
              <a:rPr lang="es-ES" sz="2800" b="1" dirty="0" smtClean="0">
                <a:latin typeface="Gill Sans MT" pitchFamily="34" charset="0"/>
              </a:rPr>
              <a:t>	INICIO DE CAMPAÑAS</a:t>
            </a:r>
          </a:p>
          <a:p>
            <a:pPr algn="just" hangingPunct="0">
              <a:lnSpc>
                <a:spcPct val="93000"/>
              </a:lnSpc>
              <a:buClr>
                <a:srgbClr val="000000"/>
              </a:buClr>
              <a:buSzPct val="45000"/>
              <a:buFont typeface="Arial" pitchFamily="34" charset="0"/>
              <a:buChar char="•"/>
              <a:defRPr/>
            </a:pPr>
            <a:endParaRPr lang="es-ES" sz="2800" b="1" dirty="0" smtClean="0">
              <a:latin typeface="Gill Sans MT" pitchFamily="34" charset="0"/>
            </a:endParaRPr>
          </a:p>
          <a:p>
            <a:pPr algn="just" hangingPunct="0">
              <a:lnSpc>
                <a:spcPct val="93000"/>
              </a:lnSpc>
              <a:buClr>
                <a:srgbClr val="000000"/>
              </a:buClr>
              <a:buSzPct val="45000"/>
              <a:defRPr/>
            </a:pPr>
            <a:r>
              <a:rPr lang="es-ES" sz="2800" b="1" dirty="0" smtClean="0">
                <a:latin typeface="Gill Sans MT" pitchFamily="34" charset="0"/>
              </a:rPr>
              <a:t>	EXCEPCIONES DETERMINADAS POR EL 	IFE</a:t>
            </a:r>
          </a:p>
          <a:p>
            <a:pPr algn="just" hangingPunct="0">
              <a:lnSpc>
                <a:spcPct val="93000"/>
              </a:lnSpc>
              <a:buClr>
                <a:srgbClr val="000000"/>
              </a:buClr>
              <a:buSzPct val="45000"/>
              <a:buFont typeface="Arial" pitchFamily="34" charset="0"/>
              <a:buChar char="•"/>
              <a:defRPr/>
            </a:pPr>
            <a:endParaRPr lang="es-ES" sz="2800" b="1" dirty="0" smtClean="0">
              <a:latin typeface="Gill Sans MT" pitchFamily="34" charset="0"/>
            </a:endParaRPr>
          </a:p>
          <a:p>
            <a:pPr algn="just" hangingPunct="0">
              <a:lnSpc>
                <a:spcPct val="93000"/>
              </a:lnSpc>
              <a:buClr>
                <a:srgbClr val="000000"/>
              </a:buClr>
              <a:buSzPct val="45000"/>
              <a:defRPr/>
            </a:pPr>
            <a:r>
              <a:rPr lang="es-ES" sz="2800" b="1" dirty="0" smtClean="0">
                <a:latin typeface="Gill Sans MT" pitchFamily="34" charset="0"/>
              </a:rPr>
              <a:t>	AUTORIDAD COMPETENTE IFE/ 	INSTITUTOS ELECTORALES LOCALES</a:t>
            </a: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just" hangingPunct="0">
              <a:lnSpc>
                <a:spcPct val="93000"/>
              </a:lnSpc>
              <a:buClr>
                <a:srgbClr val="000000"/>
              </a:buClr>
              <a:buSzPct val="45000"/>
              <a:buFont typeface="StarSymbol" charset="0"/>
              <a:buNone/>
              <a:defRPr/>
            </a:pPr>
            <a:endParaRPr lang="es-E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760049"/>
            <a:ext cx="8715436" cy="2866106"/>
          </a:xfrm>
          <a:prstGeom prst="rect">
            <a:avLst/>
          </a:prstGeom>
          <a:noFill/>
        </p:spPr>
        <p:txBody>
          <a:bodyPr wrap="square" rtlCol="0">
            <a:spAutoFit/>
          </a:bodyPr>
          <a:lstStyle/>
          <a:p>
            <a:pPr algn="ctr"/>
            <a:r>
              <a:rPr lang="es-MX" sz="2400" b="1" dirty="0" smtClean="0"/>
              <a:t>SUSPENSIÓN DE PROPAGANDA GUBERNAMENTAL</a:t>
            </a:r>
          </a:p>
          <a:p>
            <a:pPr algn="ctr" hangingPunct="0">
              <a:lnSpc>
                <a:spcPct val="93000"/>
              </a:lnSpc>
              <a:buClr>
                <a:srgbClr val="000000"/>
              </a:buClr>
              <a:buSzPct val="45000"/>
              <a:buFont typeface="StarSymbol" charset="0"/>
              <a:buNone/>
              <a:defRPr/>
            </a:pPr>
            <a:r>
              <a:rPr lang="es-ES" sz="2400" b="1" dirty="0" smtClean="0">
                <a:latin typeface="Gill Sans MT" pitchFamily="34" charset="0"/>
              </a:rPr>
              <a:t>ACUERDO CONSEJO GENERAL DEL IFE CG 94/2013</a:t>
            </a:r>
          </a:p>
          <a:p>
            <a:pPr algn="ctr" hangingPunct="0">
              <a:lnSpc>
                <a:spcPct val="93000"/>
              </a:lnSpc>
              <a:buClr>
                <a:srgbClr val="000000"/>
              </a:buClr>
              <a:buSzPct val="45000"/>
              <a:buFont typeface="StarSymbol" charset="0"/>
              <a:buNone/>
              <a:defRPr/>
            </a:pPr>
            <a:r>
              <a:rPr lang="es-ES" sz="2400" b="1" dirty="0" smtClean="0">
                <a:latin typeface="Gill Sans MT" pitchFamily="34" charset="0"/>
              </a:rPr>
              <a:t>INICIO DE CAMPAÑAS ELECTORALES</a:t>
            </a: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just" hangingPunct="0">
              <a:lnSpc>
                <a:spcPct val="93000"/>
              </a:lnSpc>
              <a:buClr>
                <a:srgbClr val="000000"/>
              </a:buClr>
              <a:buSzPct val="45000"/>
              <a:buFont typeface="StarSymbol" charset="0"/>
              <a:buNone/>
              <a:defRPr/>
            </a:pPr>
            <a:endParaRPr lang="es-ES" sz="2400" dirty="0" smtClean="0"/>
          </a:p>
        </p:txBody>
      </p:sp>
      <p:graphicFrame>
        <p:nvGraphicFramePr>
          <p:cNvPr id="4" name="3 Tabla"/>
          <p:cNvGraphicFramePr>
            <a:graphicFrameLocks noGrp="1"/>
          </p:cNvGraphicFramePr>
          <p:nvPr/>
        </p:nvGraphicFramePr>
        <p:xfrm>
          <a:off x="357158" y="2000240"/>
          <a:ext cx="3643338" cy="4079240"/>
        </p:xfrm>
        <a:graphic>
          <a:graphicData uri="http://schemas.openxmlformats.org/drawingml/2006/table">
            <a:tbl>
              <a:tblPr firstRow="1" bandRow="1">
                <a:tableStyleId>{D7AC3CCA-C797-4891-BE02-D94E43425B78}</a:tableStyleId>
              </a:tblPr>
              <a:tblGrid>
                <a:gridCol w="1785950"/>
                <a:gridCol w="1857388"/>
              </a:tblGrid>
              <a:tr h="370840">
                <a:tc>
                  <a:txBody>
                    <a:bodyPr/>
                    <a:lstStyle/>
                    <a:p>
                      <a:pPr marL="0" algn="ctr" defTabSz="914400" rtl="0" eaLnBrk="1" latinLnBrk="0" hangingPunct="1"/>
                      <a:r>
                        <a:rPr lang="es-ES" sz="1800" b="1" kern="1200" dirty="0" smtClean="0">
                          <a:solidFill>
                            <a:schemeClr val="dk1"/>
                          </a:solidFill>
                          <a:latin typeface="+mn-lt"/>
                          <a:ea typeface="+mn-ea"/>
                          <a:cs typeface="+mn-cs"/>
                        </a:rPr>
                        <a:t>ENTIDAD</a:t>
                      </a:r>
                      <a:endParaRPr lang="es-MX" sz="1800" b="1" kern="1200" dirty="0" smtClean="0">
                        <a:solidFill>
                          <a:schemeClr val="dk1"/>
                        </a:solidFill>
                        <a:latin typeface="+mn-lt"/>
                        <a:ea typeface="+mn-ea"/>
                        <a:cs typeface="+mn-cs"/>
                      </a:endParaRPr>
                    </a:p>
                  </a:txBody>
                  <a:tcPr/>
                </a:tc>
                <a:tc>
                  <a:txBody>
                    <a:bodyPr/>
                    <a:lstStyle/>
                    <a:p>
                      <a:pPr algn="ctr"/>
                      <a:r>
                        <a:rPr lang="es-ES" dirty="0" smtClean="0"/>
                        <a:t>INICIO</a:t>
                      </a:r>
                      <a:r>
                        <a:rPr lang="es-ES" baseline="0" dirty="0" smtClean="0"/>
                        <a:t> </a:t>
                      </a:r>
                      <a:r>
                        <a:rPr lang="es-ES" dirty="0" smtClean="0"/>
                        <a:t>CAMPAÑA</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Aguascalientes</a:t>
                      </a:r>
                      <a:endParaRPr lang="es-MX" sz="1800" b="1" kern="1200" dirty="0" smtClean="0">
                        <a:solidFill>
                          <a:schemeClr val="dk1"/>
                        </a:solidFill>
                        <a:latin typeface="+mn-lt"/>
                        <a:ea typeface="+mn-ea"/>
                        <a:cs typeface="+mn-cs"/>
                      </a:endParaRPr>
                    </a:p>
                  </a:txBody>
                  <a:tcPr/>
                </a:tc>
                <a:tc>
                  <a:txBody>
                    <a:bodyPr/>
                    <a:lstStyle/>
                    <a:p>
                      <a:pPr algn="ctr"/>
                      <a:r>
                        <a:rPr lang="es-ES" dirty="0" smtClean="0"/>
                        <a:t>20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Baja California</a:t>
                      </a:r>
                      <a:endParaRPr lang="es-MX" sz="1800" b="1" kern="1200" dirty="0" smtClean="0">
                        <a:solidFill>
                          <a:schemeClr val="dk1"/>
                        </a:solidFill>
                        <a:latin typeface="+mn-lt"/>
                        <a:ea typeface="+mn-ea"/>
                        <a:cs typeface="+mn-cs"/>
                      </a:endParaRPr>
                    </a:p>
                  </a:txBody>
                  <a:tcPr/>
                </a:tc>
                <a:tc>
                  <a:txBody>
                    <a:bodyPr/>
                    <a:lstStyle/>
                    <a:p>
                      <a:pPr algn="ctr"/>
                      <a:r>
                        <a:rPr lang="es-ES" dirty="0" smtClean="0"/>
                        <a:t>25 de abril</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Chihuahua</a:t>
                      </a:r>
                      <a:endParaRPr lang="es-MX" sz="1800" b="1" kern="1200" dirty="0" smtClean="0">
                        <a:solidFill>
                          <a:schemeClr val="dk1"/>
                        </a:solidFill>
                        <a:latin typeface="+mn-lt"/>
                        <a:ea typeface="+mn-ea"/>
                        <a:cs typeface="+mn-cs"/>
                      </a:endParaRPr>
                    </a:p>
                  </a:txBody>
                  <a:tcPr/>
                </a:tc>
                <a:tc>
                  <a:txBody>
                    <a:bodyPr/>
                    <a:lstStyle/>
                    <a:p>
                      <a:pPr algn="ctr"/>
                      <a:r>
                        <a:rPr lang="es-ES" dirty="0" smtClean="0"/>
                        <a:t>30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Coahuila</a:t>
                      </a:r>
                      <a:endParaRPr lang="es-MX" sz="1800" b="1" kern="1200" dirty="0" smtClean="0">
                        <a:solidFill>
                          <a:schemeClr val="dk1"/>
                        </a:solidFill>
                        <a:latin typeface="+mn-lt"/>
                        <a:ea typeface="+mn-ea"/>
                        <a:cs typeface="+mn-cs"/>
                      </a:endParaRPr>
                    </a:p>
                  </a:txBody>
                  <a:tcPr/>
                </a:tc>
                <a:tc>
                  <a:txBody>
                    <a:bodyPr/>
                    <a:lstStyle/>
                    <a:p>
                      <a:pPr algn="ctr"/>
                      <a:r>
                        <a:rPr lang="es-ES" dirty="0" smtClean="0"/>
                        <a:t>4 de junio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Durango</a:t>
                      </a:r>
                      <a:endParaRPr lang="es-MX" sz="1800" b="1" kern="1200" dirty="0" smtClean="0">
                        <a:solidFill>
                          <a:schemeClr val="dk1"/>
                        </a:solidFill>
                        <a:latin typeface="+mn-lt"/>
                        <a:ea typeface="+mn-ea"/>
                        <a:cs typeface="+mn-cs"/>
                      </a:endParaRPr>
                    </a:p>
                  </a:txBody>
                  <a:tcPr/>
                </a:tc>
                <a:tc>
                  <a:txBody>
                    <a:bodyPr/>
                    <a:lstStyle/>
                    <a:p>
                      <a:pPr algn="ctr"/>
                      <a:r>
                        <a:rPr lang="es-ES" dirty="0" smtClean="0"/>
                        <a:t>15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Hidalgo</a:t>
                      </a:r>
                      <a:endParaRPr lang="es-MX" sz="1800" b="1" kern="1200" dirty="0" smtClean="0">
                        <a:solidFill>
                          <a:schemeClr val="dk1"/>
                        </a:solidFill>
                        <a:latin typeface="+mn-lt"/>
                        <a:ea typeface="+mn-ea"/>
                        <a:cs typeface="+mn-cs"/>
                      </a:endParaRPr>
                    </a:p>
                  </a:txBody>
                  <a:tcPr/>
                </a:tc>
                <a:tc>
                  <a:txBody>
                    <a:bodyPr/>
                    <a:lstStyle/>
                    <a:p>
                      <a:pPr algn="ctr"/>
                      <a:r>
                        <a:rPr lang="es-ES" dirty="0" smtClean="0"/>
                        <a:t>15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Oaxaca</a:t>
                      </a:r>
                      <a:endParaRPr lang="es-MX" sz="1800" b="1" kern="1200" dirty="0" smtClean="0">
                        <a:solidFill>
                          <a:schemeClr val="dk1"/>
                        </a:solidFill>
                        <a:latin typeface="+mn-lt"/>
                        <a:ea typeface="+mn-ea"/>
                        <a:cs typeface="+mn-cs"/>
                      </a:endParaRPr>
                    </a:p>
                  </a:txBody>
                  <a:tcPr/>
                </a:tc>
                <a:tc>
                  <a:txBody>
                    <a:bodyPr/>
                    <a:lstStyle/>
                    <a:p>
                      <a:pPr algn="ctr"/>
                      <a:r>
                        <a:rPr lang="es-ES" dirty="0" smtClean="0"/>
                        <a:t>25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Puebla</a:t>
                      </a:r>
                      <a:endParaRPr lang="es-MX" sz="1800" b="1" kern="1200" dirty="0" smtClean="0">
                        <a:solidFill>
                          <a:schemeClr val="dk1"/>
                        </a:solidFill>
                        <a:latin typeface="+mn-lt"/>
                        <a:ea typeface="+mn-ea"/>
                        <a:cs typeface="+mn-cs"/>
                      </a:endParaRPr>
                    </a:p>
                  </a:txBody>
                  <a:tcPr/>
                </a:tc>
                <a:tc>
                  <a:txBody>
                    <a:bodyPr/>
                    <a:lstStyle/>
                    <a:p>
                      <a:pPr algn="ctr"/>
                      <a:r>
                        <a:rPr lang="es-ES" dirty="0" smtClean="0"/>
                        <a:t>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Quintana Roo</a:t>
                      </a:r>
                      <a:endParaRPr lang="es-MX" sz="1800" b="1" kern="1200" dirty="0" smtClean="0">
                        <a:solidFill>
                          <a:schemeClr val="dk1"/>
                        </a:solidFill>
                        <a:latin typeface="+mn-lt"/>
                        <a:ea typeface="+mn-ea"/>
                        <a:cs typeface="+mn-cs"/>
                      </a:endParaRPr>
                    </a:p>
                  </a:txBody>
                  <a:tcPr/>
                </a:tc>
                <a:tc>
                  <a:txBody>
                    <a:bodyPr/>
                    <a:lstStyle/>
                    <a:p>
                      <a:pPr algn="ctr"/>
                      <a:r>
                        <a:rPr lang="es-ES" dirty="0" smtClean="0"/>
                        <a:t>13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Sinaloa</a:t>
                      </a:r>
                      <a:endParaRPr lang="es-MX" sz="1800" b="1" kern="1200" dirty="0" smtClean="0">
                        <a:solidFill>
                          <a:schemeClr val="dk1"/>
                        </a:solidFill>
                        <a:latin typeface="+mn-lt"/>
                        <a:ea typeface="+mn-ea"/>
                        <a:cs typeface="+mn-cs"/>
                      </a:endParaRPr>
                    </a:p>
                  </a:txBody>
                  <a:tcPr/>
                </a:tc>
                <a:tc>
                  <a:txBody>
                    <a:bodyPr/>
                    <a:lstStyle/>
                    <a:p>
                      <a:pPr algn="ctr"/>
                      <a:r>
                        <a:rPr lang="es-ES" dirty="0" smtClean="0"/>
                        <a:t>29 de mayo</a:t>
                      </a:r>
                      <a:endParaRPr lang="es-MX" dirty="0"/>
                    </a:p>
                  </a:txBody>
                  <a:tcPr/>
                </a:tc>
              </a:tr>
            </a:tbl>
          </a:graphicData>
        </a:graphic>
      </p:graphicFrame>
      <p:graphicFrame>
        <p:nvGraphicFramePr>
          <p:cNvPr id="5" name="4 Tabla"/>
          <p:cNvGraphicFramePr>
            <a:graphicFrameLocks noGrp="1"/>
          </p:cNvGraphicFramePr>
          <p:nvPr/>
        </p:nvGraphicFramePr>
        <p:xfrm>
          <a:off x="4500562" y="2000240"/>
          <a:ext cx="3643338" cy="2494280"/>
        </p:xfrm>
        <a:graphic>
          <a:graphicData uri="http://schemas.openxmlformats.org/drawingml/2006/table">
            <a:tbl>
              <a:tblPr firstRow="1" bandRow="1">
                <a:tableStyleId>{D7AC3CCA-C797-4891-BE02-D94E43425B78}</a:tableStyleId>
              </a:tblPr>
              <a:tblGrid>
                <a:gridCol w="1785950"/>
                <a:gridCol w="1857388"/>
              </a:tblGrid>
              <a:tr h="370840">
                <a:tc>
                  <a:txBody>
                    <a:bodyPr/>
                    <a:lstStyle/>
                    <a:p>
                      <a:pPr marL="0" algn="ctr" defTabSz="914400" rtl="0" eaLnBrk="1" latinLnBrk="0" hangingPunct="1"/>
                      <a:r>
                        <a:rPr lang="es-ES" sz="1800" b="1" kern="1200" dirty="0" smtClean="0">
                          <a:solidFill>
                            <a:schemeClr val="dk1"/>
                          </a:solidFill>
                          <a:latin typeface="+mn-lt"/>
                          <a:ea typeface="+mn-ea"/>
                          <a:cs typeface="+mn-cs"/>
                        </a:rPr>
                        <a:t>ENTIDAD</a:t>
                      </a:r>
                      <a:endParaRPr lang="es-MX" sz="1800" b="1" kern="1200" dirty="0" smtClean="0">
                        <a:solidFill>
                          <a:schemeClr val="dk1"/>
                        </a:solidFill>
                        <a:latin typeface="+mn-lt"/>
                        <a:ea typeface="+mn-ea"/>
                        <a:cs typeface="+mn-cs"/>
                      </a:endParaRPr>
                    </a:p>
                  </a:txBody>
                  <a:tcPr/>
                </a:tc>
                <a:tc>
                  <a:txBody>
                    <a:bodyPr/>
                    <a:lstStyle/>
                    <a:p>
                      <a:pPr algn="ctr"/>
                      <a:r>
                        <a:rPr lang="es-ES" dirty="0" smtClean="0"/>
                        <a:t>INICIO</a:t>
                      </a:r>
                      <a:r>
                        <a:rPr lang="es-ES" baseline="0" dirty="0" smtClean="0"/>
                        <a:t> </a:t>
                      </a:r>
                      <a:r>
                        <a:rPr lang="es-ES" dirty="0" smtClean="0"/>
                        <a:t>CAMPAÑA</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Tamaulipas</a:t>
                      </a:r>
                      <a:endParaRPr lang="es-MX" sz="1800" b="1" kern="1200" dirty="0" smtClean="0">
                        <a:solidFill>
                          <a:schemeClr val="dk1"/>
                        </a:solidFill>
                        <a:latin typeface="+mn-lt"/>
                        <a:ea typeface="+mn-ea"/>
                        <a:cs typeface="+mn-cs"/>
                      </a:endParaRPr>
                    </a:p>
                  </a:txBody>
                  <a:tcPr/>
                </a:tc>
                <a:tc>
                  <a:txBody>
                    <a:bodyPr/>
                    <a:lstStyle/>
                    <a:p>
                      <a:pPr algn="ctr"/>
                      <a:r>
                        <a:rPr lang="es-ES" dirty="0" smtClean="0"/>
                        <a:t>19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Tlaxcala</a:t>
                      </a:r>
                      <a:endParaRPr lang="es-MX" sz="1800" b="1" kern="1200" dirty="0" smtClean="0">
                        <a:solidFill>
                          <a:schemeClr val="dk1"/>
                        </a:solidFill>
                        <a:latin typeface="+mn-lt"/>
                        <a:ea typeface="+mn-ea"/>
                        <a:cs typeface="+mn-cs"/>
                      </a:endParaRPr>
                    </a:p>
                  </a:txBody>
                  <a:tcPr/>
                </a:tc>
                <a:tc>
                  <a:txBody>
                    <a:bodyPr/>
                    <a:lstStyle/>
                    <a:p>
                      <a:pPr algn="ctr"/>
                      <a:r>
                        <a:rPr lang="es-ES" dirty="0" smtClean="0"/>
                        <a:t>6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Veracruz</a:t>
                      </a:r>
                      <a:endParaRPr lang="es-MX" sz="1800" b="1" kern="1200" dirty="0" smtClean="0">
                        <a:solidFill>
                          <a:schemeClr val="dk1"/>
                        </a:solidFill>
                        <a:latin typeface="+mn-lt"/>
                        <a:ea typeface="+mn-ea"/>
                        <a:cs typeface="+mn-cs"/>
                      </a:endParaRPr>
                    </a:p>
                  </a:txBody>
                  <a:tcPr/>
                </a:tc>
                <a:tc>
                  <a:txBody>
                    <a:bodyPr/>
                    <a:lstStyle/>
                    <a:p>
                      <a:pPr algn="ctr"/>
                      <a:r>
                        <a:rPr lang="es-ES" dirty="0" smtClean="0"/>
                        <a:t>22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Zacatecas</a:t>
                      </a:r>
                      <a:endParaRPr lang="es-MX" sz="1800" b="1" kern="1200" dirty="0" smtClean="0">
                        <a:solidFill>
                          <a:schemeClr val="dk1"/>
                        </a:solidFill>
                        <a:latin typeface="+mn-lt"/>
                        <a:ea typeface="+mn-ea"/>
                        <a:cs typeface="+mn-cs"/>
                      </a:endParaRPr>
                    </a:p>
                  </a:txBody>
                  <a:tcPr/>
                </a:tc>
                <a:tc>
                  <a:txBody>
                    <a:bodyPr/>
                    <a:lstStyle/>
                    <a:p>
                      <a:pPr algn="ctr"/>
                      <a:r>
                        <a:rPr lang="es-ES" dirty="0" smtClean="0"/>
                        <a:t>5 de mayo</a:t>
                      </a:r>
                      <a:endParaRPr lang="es-MX" dirty="0"/>
                    </a:p>
                  </a:txBody>
                  <a:tcPr/>
                </a:tc>
              </a:tr>
              <a:tr h="370840">
                <a:tc>
                  <a:txBody>
                    <a:bodyPr/>
                    <a:lstStyle/>
                    <a:p>
                      <a:pPr marL="0" algn="ctr" defTabSz="914400" rtl="0" eaLnBrk="1" latinLnBrk="0" hangingPunct="1"/>
                      <a:r>
                        <a:rPr lang="es-ES" sz="1800" b="1" kern="1200" dirty="0" smtClean="0">
                          <a:solidFill>
                            <a:schemeClr val="dk1"/>
                          </a:solidFill>
                          <a:latin typeface="+mn-lt"/>
                          <a:ea typeface="+mn-ea"/>
                          <a:cs typeface="+mn-cs"/>
                        </a:rPr>
                        <a:t>Cd. Obregón, Sonora</a:t>
                      </a:r>
                      <a:endParaRPr lang="es-MX" sz="1800" b="1" kern="1200" dirty="0" smtClean="0">
                        <a:solidFill>
                          <a:schemeClr val="dk1"/>
                        </a:solidFill>
                        <a:latin typeface="+mn-lt"/>
                        <a:ea typeface="+mn-ea"/>
                        <a:cs typeface="+mn-cs"/>
                      </a:endParaRPr>
                    </a:p>
                  </a:txBody>
                  <a:tcPr/>
                </a:tc>
                <a:tc>
                  <a:txBody>
                    <a:bodyPr/>
                    <a:lstStyle/>
                    <a:p>
                      <a:pPr algn="ctr"/>
                      <a:r>
                        <a:rPr lang="es-ES" dirty="0" smtClean="0"/>
                        <a:t>30 de mayo</a:t>
                      </a:r>
                      <a:endParaRPr lang="es-MX" dirty="0"/>
                    </a:p>
                  </a:txBody>
                  <a:tcPr/>
                </a:tc>
              </a:tr>
            </a:tbl>
          </a:graphicData>
        </a:graphic>
      </p:graphicFrame>
      <p:sp>
        <p:nvSpPr>
          <p:cNvPr id="6" name="5 CuadroTexto"/>
          <p:cNvSpPr txBox="1"/>
          <p:nvPr/>
        </p:nvSpPr>
        <p:spPr>
          <a:xfrm>
            <a:off x="4357686" y="4786322"/>
            <a:ext cx="4357718" cy="1015663"/>
          </a:xfrm>
          <a:prstGeom prst="rect">
            <a:avLst/>
          </a:prstGeom>
          <a:noFill/>
        </p:spPr>
        <p:txBody>
          <a:bodyPr wrap="square" rtlCol="0">
            <a:spAutoFit/>
          </a:bodyPr>
          <a:lstStyle/>
          <a:p>
            <a:pPr algn="ctr"/>
            <a:r>
              <a:rPr lang="es-ES" sz="2000" dirty="0" smtClean="0"/>
              <a:t>Término de la suspensión en todos los casos</a:t>
            </a:r>
          </a:p>
          <a:p>
            <a:pPr algn="ctr"/>
            <a:r>
              <a:rPr lang="es-ES" sz="2000" b="1" dirty="0" smtClean="0"/>
              <a:t>7 de julio de 2013</a:t>
            </a:r>
            <a:endParaRPr lang="es-MX"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760049"/>
            <a:ext cx="8715436" cy="3209597"/>
          </a:xfrm>
          <a:prstGeom prst="rect">
            <a:avLst/>
          </a:prstGeom>
          <a:noFill/>
        </p:spPr>
        <p:txBody>
          <a:bodyPr wrap="square" rtlCol="0">
            <a:spAutoFit/>
          </a:bodyPr>
          <a:lstStyle/>
          <a:p>
            <a:pPr algn="ctr"/>
            <a:r>
              <a:rPr lang="es-MX" sz="2400" b="1" dirty="0" smtClean="0"/>
              <a:t>SUSPENSIÓN DE PROPAGANDA GUBERNAMENTAL</a:t>
            </a:r>
          </a:p>
          <a:p>
            <a:pPr algn="ctr" hangingPunct="0">
              <a:lnSpc>
                <a:spcPct val="93000"/>
              </a:lnSpc>
              <a:buClr>
                <a:srgbClr val="000000"/>
              </a:buClr>
              <a:buSzPct val="45000"/>
              <a:buFont typeface="StarSymbol" charset="0"/>
              <a:buNone/>
              <a:defRPr/>
            </a:pPr>
            <a:r>
              <a:rPr lang="es-ES" sz="2400" b="1" dirty="0" smtClean="0">
                <a:latin typeface="Gill Sans MT" pitchFamily="34" charset="0"/>
              </a:rPr>
              <a:t>ACUERDO CONSEJO GENERAL DEL IFE CG 94/2013</a:t>
            </a:r>
          </a:p>
          <a:p>
            <a:pPr algn="ctr" hangingPunct="0">
              <a:lnSpc>
                <a:spcPct val="93000"/>
              </a:lnSpc>
              <a:buClr>
                <a:srgbClr val="000000"/>
              </a:buClr>
              <a:buSzPct val="45000"/>
              <a:buFont typeface="StarSymbol" charset="0"/>
              <a:buNone/>
              <a:defRPr/>
            </a:pPr>
            <a:r>
              <a:rPr lang="es-ES" sz="2400" b="1" dirty="0" smtClean="0">
                <a:latin typeface="Gill Sans MT" pitchFamily="34" charset="0"/>
              </a:rPr>
              <a:t>EXCEPCIONES</a:t>
            </a: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ctr" hangingPunct="0">
              <a:lnSpc>
                <a:spcPct val="93000"/>
              </a:lnSpc>
              <a:buClr>
                <a:srgbClr val="000000"/>
              </a:buClr>
              <a:buSzPct val="45000"/>
              <a:buFont typeface="StarSymbol" charset="0"/>
              <a:buNone/>
              <a:defRPr/>
            </a:pPr>
            <a:endParaRPr lang="es-ES" sz="2400" b="1" dirty="0" smtClean="0">
              <a:solidFill>
                <a:srgbClr val="660033"/>
              </a:solidFill>
              <a:latin typeface="Gill Sans MT" pitchFamily="34" charset="0"/>
            </a:endParaRPr>
          </a:p>
          <a:p>
            <a:pPr algn="just" hangingPunct="0">
              <a:lnSpc>
                <a:spcPct val="93000"/>
              </a:lnSpc>
              <a:buClr>
                <a:srgbClr val="000000"/>
              </a:buClr>
              <a:buSzPct val="45000"/>
              <a:buFont typeface="StarSymbol" charset="0"/>
              <a:buNone/>
              <a:defRPr/>
            </a:pPr>
            <a:endParaRPr lang="es-ES" sz="2400" dirty="0" smtClean="0"/>
          </a:p>
        </p:txBody>
      </p:sp>
      <p:graphicFrame>
        <p:nvGraphicFramePr>
          <p:cNvPr id="7" name="6 Tabla"/>
          <p:cNvGraphicFramePr>
            <a:graphicFrameLocks noGrp="1"/>
          </p:cNvGraphicFramePr>
          <p:nvPr/>
        </p:nvGraphicFramePr>
        <p:xfrm>
          <a:off x="1643042" y="2391424"/>
          <a:ext cx="6096000" cy="3037840"/>
        </p:xfrm>
        <a:graphic>
          <a:graphicData uri="http://schemas.openxmlformats.org/drawingml/2006/table">
            <a:tbl>
              <a:tblPr firstRow="1" bandRow="1">
                <a:tableStyleId>{D7AC3CCA-C797-4891-BE02-D94E43425B78}</a:tableStyleId>
              </a:tblPr>
              <a:tblGrid>
                <a:gridCol w="6096000"/>
              </a:tblGrid>
              <a:tr h="370840">
                <a:tc>
                  <a:txBody>
                    <a:bodyPr/>
                    <a:lstStyle/>
                    <a:p>
                      <a:pPr algn="ctr"/>
                      <a:r>
                        <a:rPr lang="es-ES" b="1" dirty="0" smtClean="0"/>
                        <a:t>1.- Lotería Nacional y</a:t>
                      </a:r>
                      <a:r>
                        <a:rPr lang="es-ES" b="1" baseline="0" dirty="0" smtClean="0"/>
                        <a:t> Pronósticos para la Asistencia Pública.</a:t>
                      </a:r>
                      <a:endParaRPr lang="es-MX" b="1" dirty="0"/>
                    </a:p>
                  </a:txBody>
                  <a:tcPr/>
                </a:tc>
              </a:tr>
              <a:tr h="370840">
                <a:tc>
                  <a:txBody>
                    <a:bodyPr/>
                    <a:lstStyle/>
                    <a:p>
                      <a:pPr algn="ctr"/>
                      <a:r>
                        <a:rPr lang="es-ES" b="1" dirty="0" smtClean="0"/>
                        <a:t>2.- Consejo de Promoción Turística</a:t>
                      </a:r>
                      <a:r>
                        <a:rPr lang="es-ES" b="1" baseline="0" dirty="0" smtClean="0"/>
                        <a:t> de México.</a:t>
                      </a:r>
                      <a:endParaRPr lang="es-MX" b="1" dirty="0"/>
                    </a:p>
                  </a:txBody>
                  <a:tcPr/>
                </a:tc>
              </a:tr>
              <a:tr h="370840">
                <a:tc>
                  <a:txBody>
                    <a:bodyPr/>
                    <a:lstStyle/>
                    <a:p>
                      <a:pPr algn="ctr"/>
                      <a:r>
                        <a:rPr lang="es-ES" b="1" dirty="0" smtClean="0"/>
                        <a:t>3.- Servicio de Administración</a:t>
                      </a:r>
                      <a:r>
                        <a:rPr lang="es-ES" b="1" baseline="0" dirty="0" smtClean="0"/>
                        <a:t> Tributaria (</a:t>
                      </a:r>
                      <a:r>
                        <a:rPr lang="es-ES" b="1" baseline="0" dirty="0" err="1" smtClean="0"/>
                        <a:t>SAT</a:t>
                      </a:r>
                      <a:r>
                        <a:rPr lang="es-ES" b="1" baseline="0" dirty="0" smtClean="0"/>
                        <a:t>).</a:t>
                      </a:r>
                      <a:endParaRPr lang="es-MX" b="1" dirty="0"/>
                    </a:p>
                  </a:txBody>
                  <a:tcPr/>
                </a:tc>
              </a:tr>
              <a:tr h="370840">
                <a:tc>
                  <a:txBody>
                    <a:bodyPr/>
                    <a:lstStyle/>
                    <a:p>
                      <a:pPr algn="ctr"/>
                      <a:r>
                        <a:rPr lang="es-ES" b="1" dirty="0" smtClean="0"/>
                        <a:t>4.- Instituto</a:t>
                      </a:r>
                      <a:r>
                        <a:rPr lang="es-ES" b="1" baseline="0" dirty="0" smtClean="0"/>
                        <a:t> Federal de Acceso a la Información y Protección de Datos (</a:t>
                      </a:r>
                      <a:r>
                        <a:rPr lang="es-ES" b="1" baseline="0" dirty="0" err="1" smtClean="0"/>
                        <a:t>IFAI</a:t>
                      </a:r>
                      <a:r>
                        <a:rPr lang="es-ES" b="1" baseline="0" dirty="0" smtClean="0"/>
                        <a:t>).</a:t>
                      </a:r>
                      <a:endParaRPr lang="es-MX" b="1" dirty="0"/>
                    </a:p>
                  </a:txBody>
                  <a:tcPr/>
                </a:tc>
              </a:tr>
              <a:tr h="370840">
                <a:tc>
                  <a:txBody>
                    <a:bodyPr/>
                    <a:lstStyle/>
                    <a:p>
                      <a:pPr algn="ctr"/>
                      <a:r>
                        <a:rPr lang="es-ES" b="1" dirty="0" smtClean="0"/>
                        <a:t>5.- Comisión Federal de Telecomunicaciones en Tijuana, Baja California (Tecnología de TV Digital Terrestre</a:t>
                      </a:r>
                      <a:r>
                        <a:rPr lang="es-ES" b="1" baseline="0" dirty="0" smtClean="0"/>
                        <a:t> y apagón analógico).</a:t>
                      </a:r>
                      <a:endParaRPr lang="es-MX" b="1" dirty="0"/>
                    </a:p>
                  </a:txBody>
                  <a:tcPr/>
                </a:tc>
              </a:tr>
              <a:tr h="370840">
                <a:tc>
                  <a:txBody>
                    <a:bodyPr/>
                    <a:lstStyle/>
                    <a:p>
                      <a:pPr algn="ctr"/>
                      <a:r>
                        <a:rPr lang="es-ES" b="1" dirty="0" smtClean="0"/>
                        <a:t>6.- Procuraduría Federal del Consumidor (</a:t>
                      </a:r>
                      <a:r>
                        <a:rPr lang="es-ES" b="1" dirty="0" err="1" smtClean="0"/>
                        <a:t>PROFECO</a:t>
                      </a:r>
                      <a:r>
                        <a:rPr lang="es-ES" b="1" dirty="0" smtClean="0"/>
                        <a:t>).</a:t>
                      </a:r>
                      <a:endParaRPr lang="es-MX" b="1"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nvGraphicFramePr>
        <p:xfrm>
          <a:off x="1110038" y="1714488"/>
          <a:ext cx="6929486"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571744"/>
            <a:ext cx="7858180" cy="2123658"/>
          </a:xfrm>
          <a:prstGeom prst="rect">
            <a:avLst/>
          </a:prstGeom>
          <a:noFill/>
        </p:spPr>
        <p:txBody>
          <a:bodyPr wrap="square" rtlCol="0">
            <a:spAutoFit/>
          </a:bodyPr>
          <a:lstStyle/>
          <a:p>
            <a:pPr algn="ctr"/>
            <a:r>
              <a:rPr lang="es-MX" sz="4400" b="1" dirty="0" smtClean="0">
                <a:solidFill>
                  <a:schemeClr val="accent2">
                    <a:lumMod val="75000"/>
                  </a:schemeClr>
                </a:solidFill>
              </a:rPr>
              <a:t>7-MAYO-2013</a:t>
            </a:r>
          </a:p>
          <a:p>
            <a:pPr algn="ctr"/>
            <a:endParaRPr lang="es-MX" sz="4400" b="1" dirty="0" smtClean="0">
              <a:solidFill>
                <a:schemeClr val="accent2">
                  <a:lumMod val="75000"/>
                </a:schemeClr>
              </a:solidFill>
            </a:endParaRPr>
          </a:p>
          <a:p>
            <a:pPr algn="ctr"/>
            <a:r>
              <a:rPr lang="es-MX" sz="4400" b="1" dirty="0" smtClean="0">
                <a:solidFill>
                  <a:schemeClr val="accent2">
                    <a:lumMod val="75000"/>
                  </a:schemeClr>
                </a:solidFill>
              </a:rPr>
              <a:t>11 COMPROMISOS ADICIONALES</a:t>
            </a:r>
            <a:endParaRPr lang="es-MX" sz="4000" b="1" dirty="0"/>
          </a:p>
        </p:txBody>
      </p:sp>
      <p:sp>
        <p:nvSpPr>
          <p:cNvPr id="5" name="1 Título"/>
          <p:cNvSpPr txBox="1">
            <a:spLocks/>
          </p:cNvSpPr>
          <p:nvPr/>
        </p:nvSpPr>
        <p:spPr>
          <a:xfrm>
            <a:off x="0" y="1000116"/>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2022827"/>
            <a:ext cx="7858180" cy="3477875"/>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1</a:t>
            </a:r>
          </a:p>
          <a:p>
            <a:pPr algn="ctr"/>
            <a:endParaRPr lang="es-ES" sz="4400" b="1" dirty="0" smtClean="0"/>
          </a:p>
          <a:p>
            <a:pPr algn="ctr"/>
            <a:r>
              <a:rPr lang="es-ES" sz="4400" b="1" dirty="0" smtClean="0"/>
              <a:t>RESPETO A LA LEY Y LIMPIEZA ELECTORAL</a:t>
            </a:r>
            <a:endParaRPr lang="es-MX" sz="4400" b="1" dirty="0" smtClean="0">
              <a:solidFill>
                <a:schemeClr val="accent2">
                  <a:lumMod val="75000"/>
                </a:schemeClr>
              </a:solidFill>
            </a:endParaRPr>
          </a:p>
          <a:p>
            <a:pPr algn="ctr"/>
            <a:endParaRPr lang="es-MX" sz="4400" b="1" dirty="0" smtClean="0">
              <a:solidFill>
                <a:schemeClr val="accent2">
                  <a:lumMod val="75000"/>
                </a:schemeClr>
              </a:solidFill>
            </a:endParaRPr>
          </a:p>
        </p:txBody>
      </p:sp>
      <p:sp>
        <p:nvSpPr>
          <p:cNvPr id="5" name="1 Título"/>
          <p:cNvSpPr txBox="1">
            <a:spLocks/>
          </p:cNvSpPr>
          <p:nvPr/>
        </p:nvSpPr>
        <p:spPr>
          <a:xfrm>
            <a:off x="0" y="1000116"/>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p>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b="1" dirty="0" smtClean="0">
                <a:latin typeface="+mj-lt"/>
                <a:ea typeface="+mj-ea"/>
                <a:cs typeface="+mj-cs"/>
              </a:rPr>
              <a:t>ASPECTOS RELEVANTES</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2022827"/>
            <a:ext cx="7858180" cy="4154984"/>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ctr"/>
            <a:endParaRPr lang="es-ES" sz="4400" b="1" dirty="0" smtClean="0"/>
          </a:p>
          <a:p>
            <a:pPr algn="ctr"/>
            <a:r>
              <a:rPr lang="es-MX" sz="4400" b="1" dirty="0" smtClean="0"/>
              <a:t>BLINDAJE ELECTORAL</a:t>
            </a:r>
          </a:p>
          <a:p>
            <a:pPr algn="ctr"/>
            <a:endParaRPr lang="es-MX" sz="4400" b="1" dirty="0" smtClean="0">
              <a:solidFill>
                <a:schemeClr val="accent2">
                  <a:lumMod val="75000"/>
                </a:schemeClr>
              </a:solidFill>
            </a:endParaRPr>
          </a:p>
          <a:p>
            <a:pPr algn="ctr"/>
            <a:r>
              <a:rPr lang="es-MX" sz="4400" b="1" dirty="0" smtClean="0">
                <a:solidFill>
                  <a:schemeClr val="accent2">
                    <a:lumMod val="75000"/>
                  </a:schemeClr>
                </a:solidFill>
              </a:rPr>
              <a:t>ACCIONES:</a:t>
            </a:r>
          </a:p>
          <a:p>
            <a:pPr algn="ct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5324535"/>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just"/>
            <a:r>
              <a:rPr lang="es-ES" sz="2800" dirty="0" smtClean="0"/>
              <a:t>1) Suspensión temporal de movimientos de altas y bajas de beneficiarios en los padrones de los Programas Sociales en los 14 estados en donde se realizarán elecciones, hasta en tanto el Consejo Ciudadano esté instalado y en condiciones de verificar los criterios de su aplicación o en caso de que no se hubiera instalado el Consejo Ciudadano, la suspensión temporal se realizará durante los 45 días previos a la fecha de las comicios.</a:t>
            </a:r>
            <a:endParaRPr lang="es-MX" sz="4400" dirty="0" smtClean="0"/>
          </a:p>
          <a:p>
            <a:pPr algn="ctr">
              <a:buFont typeface="Arial" pitchFamily="34" charset="0"/>
              <a:buChar char="•"/>
            </a:pP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4524315"/>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just"/>
            <a:endParaRPr lang="es-ES" sz="2800" dirty="0" smtClean="0"/>
          </a:p>
          <a:p>
            <a:pPr algn="just"/>
            <a:endParaRPr lang="es-ES" sz="2800" dirty="0" smtClean="0"/>
          </a:p>
          <a:p>
            <a:pPr algn="just"/>
            <a:r>
              <a:rPr lang="es-ES" sz="3600" dirty="0" smtClean="0"/>
              <a:t>2) Suspender la realización de asambleas o reuniones públicas de operadores de programas con los beneficiarios 45 días antes del día de las elecciones.</a:t>
            </a:r>
            <a:endParaRPr lang="es-MX" sz="5400" dirty="0" smtClean="0"/>
          </a:p>
          <a:p>
            <a:pPr algn="ctr">
              <a:buFont typeface="Arial" pitchFamily="34" charset="0"/>
              <a:buChar char="•"/>
            </a:pP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3970318"/>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just"/>
            <a:endParaRPr lang="es-ES" sz="2800" dirty="0" smtClean="0"/>
          </a:p>
          <a:p>
            <a:pPr algn="just"/>
            <a:endParaRPr lang="es-ES" sz="2800" dirty="0" smtClean="0"/>
          </a:p>
          <a:p>
            <a:pPr algn="just"/>
            <a:r>
              <a:rPr lang="es-ES" sz="3600" dirty="0" smtClean="0"/>
              <a:t>3) Adelantar 45 días antes de la elección la entrega de apoyos, sujeto a las disposiciones presupuestarias.</a:t>
            </a:r>
            <a:endParaRPr lang="es-MX" sz="3600" dirty="0" smtClean="0"/>
          </a:p>
          <a:p>
            <a:pPr algn="ctr">
              <a:buFont typeface="Arial" pitchFamily="34" charset="0"/>
              <a:buChar char="•"/>
            </a:pP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5201424"/>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just"/>
            <a:endParaRPr lang="es-ES" sz="2800" dirty="0" smtClean="0"/>
          </a:p>
          <a:p>
            <a:pPr algn="just"/>
            <a:r>
              <a:rPr lang="es-ES" sz="3600" dirty="0" smtClean="0"/>
              <a:t>4) Publicar a nivel estatal la lista de los beneficiarios de los padrones de Oportunidades, 65 y más, Estancias Infantiles, Programa de Vivienda Tu Casa, Vivienda Rural, Seguro Popular y Programas de Empleo Temporal.</a:t>
            </a:r>
            <a:endParaRPr lang="es-MX" sz="3600" dirty="0" smtClean="0"/>
          </a:p>
          <a:p>
            <a:pPr algn="ctr">
              <a:buFont typeface="Arial" pitchFamily="34" charset="0"/>
              <a:buChar char="•"/>
            </a:pP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4093428"/>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2</a:t>
            </a:r>
          </a:p>
          <a:p>
            <a:pPr algn="just"/>
            <a:endParaRPr lang="es-ES" sz="2800" dirty="0" smtClean="0"/>
          </a:p>
          <a:p>
            <a:pPr algn="just"/>
            <a:r>
              <a:rPr lang="es-ES" sz="3600" dirty="0" smtClean="0"/>
              <a:t>5) De manera inmediata atender y resolver las denuncias sobre los Delegados Federales que presuntamente actúen con fines electorales.</a:t>
            </a:r>
            <a:endParaRPr lang="es-MX" sz="3600" dirty="0" smtClean="0"/>
          </a:p>
          <a:p>
            <a:pPr algn="ctr">
              <a:buFont typeface="Arial" pitchFamily="34" charset="0"/>
              <a:buChar char="•"/>
            </a:pPr>
            <a:endParaRPr lang="es-MX" sz="4400" b="1" dirty="0" smtClean="0">
              <a:solidFill>
                <a:schemeClr val="accent2">
                  <a:lumMod val="75000"/>
                </a:schemeClr>
              </a:solidFill>
            </a:endParaRPr>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1643050"/>
            <a:ext cx="7858180" cy="4708981"/>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7</a:t>
            </a:r>
          </a:p>
          <a:p>
            <a:pPr algn="just"/>
            <a:endParaRPr lang="es-ES" sz="3600" b="1" dirty="0" smtClean="0"/>
          </a:p>
          <a:p>
            <a:pPr algn="just"/>
            <a:r>
              <a:rPr lang="es-ES" sz="4400" b="1" dirty="0" smtClean="0"/>
              <a:t>CREACIÓN DE CONDICIONES DE EQUIDAD DE LA COMPETENCIA EN CADA UNO DE LOS 14 ESTADOS QUE SOSTENDRÁN ELECCIONES EN JULIO DE 2013.</a:t>
            </a:r>
            <a:endParaRPr lang="es-ES" sz="4400" dirty="0" smtClean="0"/>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643050"/>
            <a:ext cx="8358246" cy="5324535"/>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7</a:t>
            </a:r>
          </a:p>
          <a:p>
            <a:pPr algn="ctr"/>
            <a:r>
              <a:rPr lang="es-MX" sz="4400" b="1" dirty="0" smtClean="0">
                <a:solidFill>
                  <a:schemeClr val="accent2">
                    <a:lumMod val="75000"/>
                  </a:schemeClr>
                </a:solidFill>
              </a:rPr>
              <a:t>ACCIONES</a:t>
            </a:r>
          </a:p>
          <a:p>
            <a:pPr algn="just"/>
            <a:r>
              <a:rPr lang="es-ES" sz="3600" dirty="0" smtClean="0"/>
              <a:t>La Comisión Nacional para la preservación del entorno político de equidad de la competencia, promoverá en las 14 entidades que sostendrán elecciones en julio de 2013 los siguientes acuerdos políticos:</a:t>
            </a:r>
            <a:br>
              <a:rPr lang="es-ES" sz="3600" dirty="0" smtClean="0"/>
            </a:br>
            <a:endParaRPr lang="es-ES" sz="3600" dirty="0" smtClean="0"/>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85804" y="1357298"/>
            <a:ext cx="8229600" cy="4525963"/>
          </a:xfrm>
        </p:spPr>
        <p:txBody>
          <a:bodyPr/>
          <a:lstStyle/>
          <a:p>
            <a:endParaRPr lang="es-MX" dirty="0" smtClean="0"/>
          </a:p>
          <a:p>
            <a:endParaRPr lang="es-MX" dirty="0" smtClean="0"/>
          </a:p>
          <a:p>
            <a:endParaRPr lang="es-MX" dirty="0" smtClean="0"/>
          </a:p>
          <a:p>
            <a:endParaRPr lang="es-MX" dirty="0" smtClean="0"/>
          </a:p>
          <a:p>
            <a:pPr algn="ctr"/>
            <a:r>
              <a:rPr lang="es-MX" sz="4000" b="1" dirty="0" smtClean="0"/>
              <a:t>FEDERALES</a:t>
            </a:r>
          </a:p>
          <a:p>
            <a:pPr algn="ctr"/>
            <a:r>
              <a:rPr lang="es-MX" sz="4000" b="1" dirty="0" smtClean="0"/>
              <a:t>LOCALES</a:t>
            </a:r>
            <a:endParaRPr lang="es-MX" sz="4000" b="1" dirty="0"/>
          </a:p>
        </p:txBody>
      </p:sp>
      <p:sp>
        <p:nvSpPr>
          <p:cNvPr id="7" name="6 Proceso alternativo"/>
          <p:cNvSpPr/>
          <p:nvPr/>
        </p:nvSpPr>
        <p:spPr>
          <a:xfrm>
            <a:off x="1500166" y="1714488"/>
            <a:ext cx="6357982" cy="1285884"/>
          </a:xfrm>
          <a:prstGeom prst="flowChartAlternate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smtClean="0"/>
          </a:p>
          <a:p>
            <a:pPr algn="ctr"/>
            <a:r>
              <a:rPr lang="es-MX" sz="3200" dirty="0" smtClean="0"/>
              <a:t>TEMA 1</a:t>
            </a:r>
          </a:p>
          <a:p>
            <a:pPr algn="ctr"/>
            <a:r>
              <a:rPr lang="es-MX" sz="3200" dirty="0" smtClean="0"/>
              <a:t>ÓRGANOS ELECTORALES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643050"/>
            <a:ext cx="8358246" cy="4770537"/>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7</a:t>
            </a:r>
          </a:p>
          <a:p>
            <a:pPr algn="ctr"/>
            <a:r>
              <a:rPr lang="es-MX" sz="4400" b="1" dirty="0" smtClean="0">
                <a:solidFill>
                  <a:schemeClr val="accent2">
                    <a:lumMod val="75000"/>
                  </a:schemeClr>
                </a:solidFill>
              </a:rPr>
              <a:t>ACCIONES</a:t>
            </a:r>
          </a:p>
          <a:p>
            <a:pPr algn="just"/>
            <a:endParaRPr lang="es-ES" sz="3600" dirty="0" smtClean="0"/>
          </a:p>
          <a:p>
            <a:pPr algn="just"/>
            <a:r>
              <a:rPr lang="es-ES" sz="3600" dirty="0" smtClean="0"/>
              <a:t>a) Los Gobernadores y presidentes municipales se abstendrán de realizar entregas de apoyos gubernamentales en los 45 días previos a las elecciones.</a:t>
            </a:r>
            <a:br>
              <a:rPr lang="es-ES" sz="3600" dirty="0" smtClean="0"/>
            </a:br>
            <a:endParaRPr lang="es-ES" sz="3600" dirty="0" smtClean="0"/>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643050"/>
            <a:ext cx="8358246" cy="3662541"/>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7</a:t>
            </a:r>
          </a:p>
          <a:p>
            <a:pPr algn="ctr"/>
            <a:r>
              <a:rPr lang="es-MX" sz="4400" b="1" dirty="0" smtClean="0">
                <a:solidFill>
                  <a:schemeClr val="accent2">
                    <a:lumMod val="75000"/>
                  </a:schemeClr>
                </a:solidFill>
              </a:rPr>
              <a:t>ACCIONES</a:t>
            </a:r>
          </a:p>
          <a:p>
            <a:pPr algn="just"/>
            <a:endParaRPr lang="es-ES" sz="3600" dirty="0" smtClean="0"/>
          </a:p>
          <a:p>
            <a:pPr algn="just"/>
            <a:r>
              <a:rPr lang="es-ES" sz="3600" dirty="0" smtClean="0"/>
              <a:t>b) Hacer públicos los beneficiarios de todos los programas sociales…</a:t>
            </a:r>
            <a:endParaRPr lang="es-MX" sz="3600" dirty="0" smtClean="0"/>
          </a:p>
          <a:p>
            <a:pPr algn="just"/>
            <a:endParaRPr lang="es-ES" sz="3600" dirty="0" smtClean="0"/>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643050"/>
            <a:ext cx="8358246" cy="4770537"/>
          </a:xfrm>
          <a:prstGeom prst="rect">
            <a:avLst/>
          </a:prstGeom>
          <a:noFill/>
        </p:spPr>
        <p:txBody>
          <a:bodyPr wrap="square" rtlCol="0">
            <a:spAutoFit/>
          </a:bodyPr>
          <a:lstStyle/>
          <a:p>
            <a:pPr algn="ctr"/>
            <a:r>
              <a:rPr lang="es-MX" sz="4400" b="1" dirty="0" smtClean="0">
                <a:solidFill>
                  <a:schemeClr val="accent2">
                    <a:lumMod val="75000"/>
                  </a:schemeClr>
                </a:solidFill>
              </a:rPr>
              <a:t>COMPROMISO ADICIONAL 7</a:t>
            </a:r>
          </a:p>
          <a:p>
            <a:pPr algn="ctr"/>
            <a:r>
              <a:rPr lang="es-MX" sz="4400" b="1" dirty="0" smtClean="0">
                <a:solidFill>
                  <a:schemeClr val="accent2">
                    <a:lumMod val="75000"/>
                  </a:schemeClr>
                </a:solidFill>
              </a:rPr>
              <a:t>ACCIONES</a:t>
            </a:r>
          </a:p>
          <a:p>
            <a:pPr algn="just"/>
            <a:endParaRPr lang="es-ES" sz="3600" dirty="0" smtClean="0"/>
          </a:p>
          <a:p>
            <a:pPr algn="just"/>
            <a:r>
              <a:rPr lang="es-ES" sz="3600" dirty="0" smtClean="0"/>
              <a:t>c) Los gobernadores se comprometerán a no utilizar recursos públicos para favorecer a un partido político o candidato y a no entregar despensas, ni utilitarios.</a:t>
            </a:r>
            <a:endParaRPr lang="es-MX" sz="3600" dirty="0" smtClean="0"/>
          </a:p>
          <a:p>
            <a:pPr algn="just"/>
            <a:endParaRPr lang="es-ES" sz="3600" dirty="0" smtClean="0"/>
          </a:p>
        </p:txBody>
      </p:sp>
      <p:sp>
        <p:nvSpPr>
          <p:cNvPr id="5" name="1 Título"/>
          <p:cNvSpPr txBox="1">
            <a:spLocks/>
          </p:cNvSpPr>
          <p:nvPr/>
        </p:nvSpPr>
        <p:spPr>
          <a:xfrm>
            <a:off x="0" y="78579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ADÉNDUM</a:t>
            </a:r>
            <a:r>
              <a:rPr kumimoji="0" lang="es-MX" sz="4400" b="1" i="0" u="none" strike="noStrike" kern="1200" cap="none" spc="0" normalizeH="0" baseline="0" noProof="0" dirty="0" smtClean="0">
                <a:ln>
                  <a:noFill/>
                </a:ln>
                <a:solidFill>
                  <a:schemeClr val="tx1"/>
                </a:solidFill>
                <a:effectLst/>
                <a:uLnTx/>
                <a:uFillTx/>
                <a:latin typeface="+mj-lt"/>
                <a:ea typeface="+mj-ea"/>
                <a:cs typeface="+mj-cs"/>
              </a:rPr>
              <a:t> PACTO POR MÉXICO</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1703754"/>
            <a:ext cx="7358114" cy="4585871"/>
          </a:xfrm>
          <a:prstGeom prst="rect">
            <a:avLst/>
          </a:prstGeom>
          <a:noFill/>
        </p:spPr>
        <p:txBody>
          <a:bodyPr wrap="square" rtlCol="0">
            <a:spAutoFit/>
          </a:bodyPr>
          <a:lstStyle/>
          <a:p>
            <a:pPr algn="ctr"/>
            <a:r>
              <a:rPr lang="es-MX" sz="4400" b="1" dirty="0" smtClean="0">
                <a:solidFill>
                  <a:schemeClr val="accent2">
                    <a:lumMod val="75000"/>
                  </a:schemeClr>
                </a:solidFill>
              </a:rPr>
              <a:t>SERVIDORES PÚBLICOS EN ACTOS PROSELITISTAS</a:t>
            </a:r>
          </a:p>
          <a:p>
            <a:pPr algn="ctr"/>
            <a:endParaRPr lang="es-MX" sz="2800" b="1" dirty="0" smtClean="0"/>
          </a:p>
          <a:p>
            <a:pPr algn="just"/>
            <a:r>
              <a:rPr lang="es-MX" sz="4000" b="1" dirty="0" smtClean="0"/>
              <a:t>ACUERDO CG 193/2011</a:t>
            </a:r>
          </a:p>
          <a:p>
            <a:pPr algn="just"/>
            <a:endParaRPr lang="es-MX" sz="2800" b="1" dirty="0" smtClean="0"/>
          </a:p>
          <a:p>
            <a:pPr algn="just"/>
            <a:r>
              <a:rPr lang="es-MX" sz="4000" b="1" dirty="0" smtClean="0"/>
              <a:t>ACUERDO CG 247/2011</a:t>
            </a:r>
          </a:p>
          <a:p>
            <a:pPr algn="just"/>
            <a:endParaRPr lang="es-MX" sz="2800" b="1" dirty="0" smtClean="0"/>
          </a:p>
          <a:p>
            <a:pPr algn="just"/>
            <a:r>
              <a:rPr lang="es-ES" sz="4000" b="1" dirty="0" err="1" smtClean="0">
                <a:solidFill>
                  <a:srgbClr val="660033"/>
                </a:solidFill>
              </a:rPr>
              <a:t>TEPJF</a:t>
            </a:r>
            <a:r>
              <a:rPr lang="es-ES" sz="4000" b="1" dirty="0" smtClean="0">
                <a:solidFill>
                  <a:srgbClr val="660033"/>
                </a:solidFill>
              </a:rPr>
              <a:t> SUP-RAP-147/2011</a:t>
            </a:r>
            <a:endParaRPr lang="es-MX" sz="4000" b="1" dirty="0"/>
          </a:p>
        </p:txBody>
      </p:sp>
      <p:sp>
        <p:nvSpPr>
          <p:cNvPr id="5" name="1 Título"/>
          <p:cNvSpPr txBox="1">
            <a:spLocks/>
          </p:cNvSpPr>
          <p:nvPr/>
        </p:nvSpPr>
        <p:spPr>
          <a:xfrm>
            <a:off x="0" y="714364"/>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smtClean="0">
                <a:ln>
                  <a:noFill/>
                </a:ln>
                <a:solidFill>
                  <a:schemeClr val="tx1"/>
                </a:solidFill>
                <a:effectLst/>
                <a:uLnTx/>
                <a:uFillTx/>
                <a:latin typeface="+mj-lt"/>
                <a:ea typeface="+mj-ea"/>
                <a:cs typeface="+mj-cs"/>
              </a:rPr>
              <a:t>SANCIÓN ELECTORAL</a:t>
            </a:r>
            <a:endParaRPr kumimoji="0" lang="es-MX"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142844" y="1071546"/>
            <a:ext cx="8556592" cy="5231311"/>
          </a:xfrm>
          <a:prstGeom prst="rect">
            <a:avLst/>
          </a:prstGeom>
          <a:noFill/>
          <a:ln w="9525">
            <a:noFill/>
            <a:miter lim="800000"/>
            <a:headEnd/>
            <a:tailEnd/>
          </a:ln>
        </p:spPr>
        <p:txBody>
          <a:bodyPr wrap="square" lIns="82936" tIns="41469" rIns="82936" bIns="41469">
            <a:spAutoFit/>
          </a:bodyPr>
          <a:lstStyle/>
          <a:p>
            <a:pPr algn="ctr" hangingPunct="0">
              <a:lnSpc>
                <a:spcPct val="93000"/>
              </a:lnSpc>
              <a:buClr>
                <a:srgbClr val="000000"/>
              </a:buClr>
              <a:buSzPct val="45000"/>
              <a:buFont typeface="StarSymbol"/>
              <a:buNone/>
            </a:pPr>
            <a:r>
              <a:rPr lang="es-ES" sz="2800" b="1" dirty="0" smtClean="0">
                <a:solidFill>
                  <a:srgbClr val="660033"/>
                </a:solidFill>
                <a:latin typeface="Gill Sans MT" pitchFamily="34" charset="0"/>
              </a:rPr>
              <a:t>ACUERDO CG 193/2011</a:t>
            </a:r>
            <a:endParaRPr lang="es-MX" sz="2800" b="1" dirty="0">
              <a:solidFill>
                <a:srgbClr val="660033"/>
              </a:solidFill>
              <a:latin typeface="Gill Sans MT" pitchFamily="34" charset="0"/>
            </a:endParaRPr>
          </a:p>
          <a:p>
            <a:pPr algn="just" hangingPunct="0">
              <a:lnSpc>
                <a:spcPct val="93000"/>
              </a:lnSpc>
              <a:buClr>
                <a:srgbClr val="000000"/>
              </a:buClr>
              <a:buSzPct val="45000"/>
              <a:buFont typeface="StarSymbol"/>
              <a:buNone/>
            </a:pPr>
            <a:r>
              <a:rPr lang="es-ES" sz="2200" dirty="0">
                <a:latin typeface="Gill Sans MT" pitchFamily="34" charset="0"/>
              </a:rPr>
              <a:t> </a:t>
            </a:r>
            <a:endParaRPr lang="es-MX" sz="2200" dirty="0">
              <a:latin typeface="Gill Sans MT" pitchFamily="34" charset="0"/>
            </a:endParaRPr>
          </a:p>
          <a:p>
            <a:pPr algn="just"/>
            <a:r>
              <a:rPr lang="es-ES" sz="2400" dirty="0" smtClean="0"/>
              <a:t>Además de los supuestos señalados en la norma reglamentaria primera, el Presidente de la República, los Gobernadores de los Estados, el Jefe de Gobierno del Distrito Federal, los Presidentes Municipales, los Jefes Delegacionales del Distrito Federal y los servidores públicos en general, incurrirán en una violación al principio de imparcialidad en la aplicación de los recursos públicos, si realizan cualquiera de las siguientes conductas:</a:t>
            </a:r>
            <a:endParaRPr lang="es-MX" sz="2400" dirty="0" smtClean="0"/>
          </a:p>
          <a:p>
            <a:pPr algn="just"/>
            <a:r>
              <a:rPr lang="es-ES" sz="2400" b="1" dirty="0" smtClean="0"/>
              <a:t>I.</a:t>
            </a:r>
            <a:r>
              <a:rPr lang="es-ES" sz="2400" dirty="0" smtClean="0"/>
              <a:t> Asisten </a:t>
            </a:r>
            <a:r>
              <a:rPr lang="es-ES" sz="2400" b="1" dirty="0" smtClean="0">
                <a:solidFill>
                  <a:srgbClr val="FF0000"/>
                </a:solidFill>
              </a:rPr>
              <a:t>EN DÍAS HÁBILES</a:t>
            </a:r>
            <a:r>
              <a:rPr lang="es-ES" sz="2400" dirty="0" smtClean="0">
                <a:solidFill>
                  <a:srgbClr val="FF0000"/>
                </a:solidFill>
              </a:rPr>
              <a:t> </a:t>
            </a:r>
            <a:r>
              <a:rPr lang="es-ES" sz="2400" dirty="0" smtClean="0"/>
              <a:t>a mítines, marchas, asambleas, reuniones o eventos públicos que tengan como finalidad promover o influir, de cualquier forma, en el voto a favor o en contra de un partido político, coalición, aspirante, precandidato o candidato, o la abstención.</a:t>
            </a:r>
            <a:endParaRPr lang="es-MX" sz="2400"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195727" y="946674"/>
            <a:ext cx="8556592" cy="5632062"/>
          </a:xfrm>
          <a:prstGeom prst="rect">
            <a:avLst/>
          </a:prstGeom>
          <a:noFill/>
          <a:ln w="9525">
            <a:noFill/>
            <a:miter lim="800000"/>
            <a:headEnd/>
            <a:tailEnd/>
          </a:ln>
        </p:spPr>
        <p:txBody>
          <a:bodyPr wrap="square" lIns="82936" tIns="41469" rIns="82936" bIns="41469">
            <a:spAutoFit/>
          </a:bodyPr>
          <a:lstStyle/>
          <a:p>
            <a:pPr algn="ctr" hangingPunct="0">
              <a:lnSpc>
                <a:spcPct val="93000"/>
              </a:lnSpc>
              <a:buClr>
                <a:srgbClr val="000000"/>
              </a:buClr>
              <a:buSzPct val="45000"/>
              <a:buFont typeface="StarSymbol"/>
              <a:buNone/>
            </a:pPr>
            <a:r>
              <a:rPr lang="es-ES" sz="2800" b="1" dirty="0" smtClean="0">
                <a:solidFill>
                  <a:srgbClr val="660033"/>
                </a:solidFill>
                <a:latin typeface="Gill Sans MT" pitchFamily="34" charset="0"/>
              </a:rPr>
              <a:t>ACUERDO CG 247/2011 ( VIGENTE)</a:t>
            </a:r>
          </a:p>
          <a:p>
            <a:pPr algn="ctr" hangingPunct="0">
              <a:lnSpc>
                <a:spcPct val="93000"/>
              </a:lnSpc>
              <a:buClr>
                <a:srgbClr val="000000"/>
              </a:buClr>
              <a:buSzPct val="45000"/>
              <a:buFont typeface="StarSymbol"/>
              <a:buNone/>
            </a:pPr>
            <a:r>
              <a:rPr lang="es-ES" sz="2800" b="1" dirty="0" err="1" smtClean="0">
                <a:solidFill>
                  <a:srgbClr val="660033"/>
                </a:solidFill>
                <a:latin typeface="Gill Sans MT" pitchFamily="34" charset="0"/>
              </a:rPr>
              <a:t>TEPJF</a:t>
            </a:r>
            <a:r>
              <a:rPr lang="es-ES" sz="2800" b="1" dirty="0" smtClean="0">
                <a:solidFill>
                  <a:srgbClr val="660033"/>
                </a:solidFill>
                <a:latin typeface="Gill Sans MT" pitchFamily="34" charset="0"/>
              </a:rPr>
              <a:t> SUP-RAP-147/2011</a:t>
            </a:r>
            <a:endParaRPr lang="es-MX" sz="2800" b="1" dirty="0">
              <a:solidFill>
                <a:srgbClr val="660033"/>
              </a:solidFill>
              <a:latin typeface="Gill Sans MT" pitchFamily="34" charset="0"/>
            </a:endParaRPr>
          </a:p>
          <a:p>
            <a:pPr algn="just" hangingPunct="0">
              <a:lnSpc>
                <a:spcPct val="93000"/>
              </a:lnSpc>
              <a:buClr>
                <a:srgbClr val="000000"/>
              </a:buClr>
              <a:buSzPct val="45000"/>
              <a:buFont typeface="StarSymbol"/>
              <a:buNone/>
            </a:pPr>
            <a:r>
              <a:rPr lang="es-ES" sz="2200" dirty="0">
                <a:latin typeface="Gill Sans MT" pitchFamily="34" charset="0"/>
              </a:rPr>
              <a:t> </a:t>
            </a:r>
            <a:endParaRPr lang="es-MX" sz="2200" dirty="0">
              <a:latin typeface="Gill Sans MT" pitchFamily="34" charset="0"/>
            </a:endParaRPr>
          </a:p>
          <a:p>
            <a:pPr algn="just"/>
            <a:r>
              <a:rPr lang="es-ES" sz="2400" dirty="0" smtClean="0"/>
              <a:t>Además de los supuestos señalados en la norma reglamentaria primera, el Presidente de la República, los Gobernadores de los Estados, el Jefe de Gobierno del Distrito Federal, los Presidentes Municipales, los Jefes Delegacionales del Distrito Federal y los servidores públicos en general, incurrirán en una violación al principio de imparcialidad en la aplicación de los recursos públicos, si realizan cualquiera de las siguientes conductas:</a:t>
            </a:r>
            <a:endParaRPr lang="es-MX" sz="2400" dirty="0" smtClean="0"/>
          </a:p>
          <a:p>
            <a:pPr algn="just"/>
            <a:r>
              <a:rPr lang="es-ES" sz="2400" b="1" dirty="0" smtClean="0"/>
              <a:t>I.</a:t>
            </a:r>
            <a:r>
              <a:rPr lang="es-ES" sz="2400" dirty="0" smtClean="0"/>
              <a:t> Asisten </a:t>
            </a:r>
            <a:r>
              <a:rPr lang="es-ES" sz="2400" b="1" dirty="0" smtClean="0">
                <a:solidFill>
                  <a:srgbClr val="FF0000"/>
                </a:solidFill>
              </a:rPr>
              <a:t>DENTRO DE SUS JORNADAS LABORALES </a:t>
            </a:r>
            <a:r>
              <a:rPr lang="es-ES" sz="2400" dirty="0" smtClean="0"/>
              <a:t>a mítines, marchas, asambleas, reuniones o eventos públicos que tengan como finalidad promover o influir, de cualquier forma, en el voto a favor o en contra de un partido político, coalición, aspirante, precandidato o candidato, o la abstención.</a:t>
            </a:r>
            <a:endParaRPr lang="es-MX" sz="2400"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1143000"/>
          </a:xfrm>
        </p:spPr>
        <p:txBody>
          <a:bodyPr>
            <a:normAutofit fontScale="90000"/>
          </a:bodyPr>
          <a:lstStyle/>
          <a:p>
            <a:r>
              <a:rPr lang="es-MX" b="1" dirty="0" smtClean="0">
                <a:solidFill>
                  <a:schemeClr val="accent2">
                    <a:lumMod val="75000"/>
                  </a:schemeClr>
                </a:solidFill>
              </a:rPr>
              <a:t>SANCIÓN ADMINISTRATIVA</a:t>
            </a:r>
            <a:br>
              <a:rPr lang="es-MX" b="1" dirty="0" smtClean="0">
                <a:solidFill>
                  <a:schemeClr val="accent2">
                    <a:lumMod val="75000"/>
                  </a:schemeClr>
                </a:solidFill>
              </a:rPr>
            </a:br>
            <a:endParaRPr lang="es-MX" dirty="0"/>
          </a:p>
        </p:txBody>
      </p:sp>
      <p:graphicFrame>
        <p:nvGraphicFramePr>
          <p:cNvPr id="4" name="3 Marcador de contenido"/>
          <p:cNvGraphicFramePr>
            <a:graphicFrameLocks noGrp="1"/>
          </p:cNvGraphicFramePr>
          <p:nvPr>
            <p:ph idx="1"/>
          </p:nvPr>
        </p:nvGraphicFramePr>
        <p:xfrm>
          <a:off x="500034" y="185736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214282" y="1571612"/>
            <a:ext cx="8929718" cy="646331"/>
          </a:xfrm>
          <a:prstGeom prst="rect">
            <a:avLst/>
          </a:prstGeom>
          <a:noFill/>
        </p:spPr>
        <p:txBody>
          <a:bodyPr wrap="square" rtlCol="0">
            <a:spAutoFit/>
          </a:bodyPr>
          <a:lstStyle/>
          <a:p>
            <a:pPr algn="just">
              <a:buNone/>
            </a:pPr>
            <a:r>
              <a:rPr lang="es-ES_tradnl" b="1" dirty="0" smtClean="0"/>
              <a:t>ARTÍCULOS 14 y 15 Ley de Responsabilidades Administrativas de los Servidores Públicos </a:t>
            </a:r>
            <a:endParaRPr lang="es-ES_tradnl" dirty="0" smtClean="0"/>
          </a:p>
          <a:p>
            <a:endParaRPr lang="es-MX"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1143000"/>
          </a:xfrm>
        </p:spPr>
        <p:txBody>
          <a:bodyPr>
            <a:noAutofit/>
          </a:bodyPr>
          <a:lstStyle/>
          <a:p>
            <a:r>
              <a:rPr lang="es-MX" sz="3200" b="1" dirty="0" smtClean="0">
                <a:solidFill>
                  <a:schemeClr val="accent2">
                    <a:lumMod val="75000"/>
                  </a:schemeClr>
                </a:solidFill>
              </a:rPr>
              <a:t>SANCIÓN ADMINISTRATIVA</a:t>
            </a:r>
            <a:r>
              <a:rPr lang="es-MX" sz="3600" b="1" dirty="0" smtClean="0">
                <a:solidFill>
                  <a:schemeClr val="accent2">
                    <a:lumMod val="75000"/>
                  </a:schemeClr>
                </a:solidFill>
              </a:rPr>
              <a:t/>
            </a:r>
            <a:br>
              <a:rPr lang="es-MX" sz="3600" b="1" dirty="0" smtClean="0">
                <a:solidFill>
                  <a:schemeClr val="accent2">
                    <a:lumMod val="75000"/>
                  </a:schemeClr>
                </a:solidFill>
              </a:rPr>
            </a:br>
            <a:endParaRPr lang="es-MX" sz="3600" dirty="0"/>
          </a:p>
        </p:txBody>
      </p:sp>
      <p:graphicFrame>
        <p:nvGraphicFramePr>
          <p:cNvPr id="4" name="3 Marcador de contenido"/>
          <p:cNvGraphicFramePr>
            <a:graphicFrameLocks noGrp="1"/>
          </p:cNvGraphicFramePr>
          <p:nvPr>
            <p:ph idx="1"/>
          </p:nvPr>
        </p:nvGraphicFramePr>
        <p:xfrm>
          <a:off x="500034" y="185736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214282" y="1571612"/>
            <a:ext cx="8929718" cy="646331"/>
          </a:xfrm>
          <a:prstGeom prst="rect">
            <a:avLst/>
          </a:prstGeom>
          <a:noFill/>
        </p:spPr>
        <p:txBody>
          <a:bodyPr wrap="square" rtlCol="0">
            <a:spAutoFit/>
          </a:bodyPr>
          <a:lstStyle/>
          <a:p>
            <a:pPr algn="just">
              <a:buNone/>
            </a:pPr>
            <a:r>
              <a:rPr lang="es-ES_tradnl" b="1" dirty="0" smtClean="0"/>
              <a:t>ARTICULO 17 Ley de Responsabilidades Administrativas de los Servidores Públicos</a:t>
            </a:r>
            <a:endParaRPr lang="es-ES_tradnl" dirty="0" smtClean="0"/>
          </a:p>
          <a:p>
            <a:endParaRPr lang="es-MX"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a:bodyPr>
          <a:lstStyle/>
          <a:p>
            <a:endParaRPr lang="es-MX" dirty="0" smtClean="0"/>
          </a:p>
          <a:p>
            <a:endParaRPr lang="es-MX" dirty="0" smtClean="0"/>
          </a:p>
          <a:p>
            <a:endParaRPr lang="es-MX" dirty="0" smtClean="0"/>
          </a:p>
          <a:p>
            <a:endParaRPr lang="es-MX" sz="1800" dirty="0" smtClean="0"/>
          </a:p>
          <a:p>
            <a:pPr algn="ctr"/>
            <a:r>
              <a:rPr lang="es-MX" sz="4000" b="1" dirty="0" smtClean="0"/>
              <a:t>EL MINISTERIO PÚBLICO</a:t>
            </a:r>
          </a:p>
          <a:p>
            <a:pPr algn="ctr"/>
            <a:r>
              <a:rPr lang="es-MX" sz="4000" b="1" dirty="0" smtClean="0"/>
              <a:t>PARTICIPACIÓN CIUDADANA</a:t>
            </a:r>
          </a:p>
        </p:txBody>
      </p:sp>
      <p:sp>
        <p:nvSpPr>
          <p:cNvPr id="7" name="6 Proceso alternativo"/>
          <p:cNvSpPr/>
          <p:nvPr/>
        </p:nvSpPr>
        <p:spPr>
          <a:xfrm>
            <a:off x="1500166" y="1285860"/>
            <a:ext cx="6429420" cy="1571636"/>
          </a:xfrm>
          <a:prstGeom prst="flowChartAlternate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t>TEMA 5</a:t>
            </a:r>
          </a:p>
          <a:p>
            <a:pPr lvl="0" algn="ctr"/>
            <a:r>
              <a:rPr lang="es-MX" sz="2800" b="1" dirty="0" smtClean="0"/>
              <a:t>PREVENCIÓN DEL DELITO Y PARTICIPACIÓN CIUDADANA</a:t>
            </a:r>
          </a:p>
          <a:p>
            <a:pPr algn="ctr"/>
            <a:r>
              <a:rPr lang="es-MX"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500034" y="2151082"/>
          <a:ext cx="821537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Rectángulo"/>
          <p:cNvSpPr/>
          <p:nvPr/>
        </p:nvSpPr>
        <p:spPr>
          <a:xfrm>
            <a:off x="285750" y="857250"/>
            <a:ext cx="8715375" cy="923330"/>
          </a:xfrm>
          <a:prstGeom prst="rect">
            <a:avLst/>
          </a:prstGeom>
        </p:spPr>
        <p:txBody>
          <a:bodyPr>
            <a:spAutoFit/>
          </a:bodyPr>
          <a:lstStyle/>
          <a:p>
            <a:pPr algn="just" eaLnBrk="0" fontAlgn="auto" hangingPunct="0">
              <a:spcBef>
                <a:spcPts val="0"/>
              </a:spcBef>
              <a:spcAft>
                <a:spcPts val="0"/>
              </a:spcAft>
              <a:defRPr/>
            </a:pPr>
            <a:r>
              <a:rPr lang="es-MX" dirty="0" smtClean="0"/>
              <a:t>La importancia y trascendencia de las funciones actuales Ministerio Público son esenciales para la vida de la sociedad, toda vez que comprende la dirección y/o defensa de los intereses del Poder Ejecutivo, de la sociedad y también los derechos individuales.</a:t>
            </a:r>
            <a:endParaRPr lang="es-MX" dirty="0" smtClean="0">
              <a:solidFill>
                <a:schemeClr val="bg2">
                  <a:lumMod val="10000"/>
                </a:schemeClr>
              </a:solidFill>
              <a:latin typeface="+mn-lt"/>
              <a:ea typeface="Times New Roman" pitchFamily="18" charset="0"/>
              <a:cs typeface="Arial" pitchFamily="34" charset="0"/>
            </a:endParaRPr>
          </a:p>
        </p:txBody>
      </p:sp>
      <p:pic>
        <p:nvPicPr>
          <p:cNvPr id="5" name="Picture 2" descr="http://t0.gstatic.com/images?q=tbn:ANd9GcRcDjnDOC7Q2yba7ltXAoYy67BXVjqDp1Jys-D4A_9N_uWOVrjDBFbMsOg">
            <a:hlinkClick r:id="rId7"/>
          </p:cNvPr>
          <p:cNvPicPr>
            <a:picLocks noChangeAspect="1" noChangeArrowheads="1"/>
          </p:cNvPicPr>
          <p:nvPr/>
        </p:nvPicPr>
        <p:blipFill>
          <a:blip r:embed="rId8" cstate="print">
            <a:lum bright="-12000" contrast="13000"/>
          </a:blip>
          <a:srcRect/>
          <a:stretch>
            <a:fillRect/>
          </a:stretch>
        </p:blipFill>
        <p:spPr bwMode="auto">
          <a:xfrm>
            <a:off x="6072198" y="5000636"/>
            <a:ext cx="2143140" cy="112632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928926" y="1428736"/>
            <a:ext cx="3071813" cy="3143250"/>
          </a:xfrm>
          <a:prstGeom prst="ellipse">
            <a:avLst/>
          </a:prstGeom>
          <a:solidFill>
            <a:schemeClr val="bg1">
              <a:lumMod val="50000"/>
              <a:alpha val="63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5" name="14 Elipse"/>
          <p:cNvSpPr/>
          <p:nvPr/>
        </p:nvSpPr>
        <p:spPr>
          <a:xfrm>
            <a:off x="1947871" y="3162284"/>
            <a:ext cx="3071812" cy="3143250"/>
          </a:xfrm>
          <a:prstGeom prst="ellipse">
            <a:avLst/>
          </a:prstGeom>
          <a:solidFill>
            <a:schemeClr val="bg1">
              <a:lumMod val="65000"/>
              <a:alpha val="57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6" name="15 Elipse"/>
          <p:cNvSpPr/>
          <p:nvPr/>
        </p:nvSpPr>
        <p:spPr>
          <a:xfrm>
            <a:off x="4090996" y="3233722"/>
            <a:ext cx="3071812" cy="3143250"/>
          </a:xfrm>
          <a:prstGeom prst="ellipse">
            <a:avLst/>
          </a:prstGeom>
          <a:solidFill>
            <a:schemeClr val="bg1">
              <a:lumMod val="75000"/>
              <a:alpha val="39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30727" name="Picture 2" descr="http://t1.gstatic.com/images?q=tbn:ANd9GcS9F5kM99ov9rebuzbmgEAYiDxyPwZYX71PSJ_9i4DWRWNTNnLmWWWz3ak">
            <a:hlinkClick r:id="rId2"/>
          </p:cNvPr>
          <p:cNvPicPr>
            <a:picLocks noChangeAspect="1" noChangeArrowheads="1"/>
          </p:cNvPicPr>
          <p:nvPr/>
        </p:nvPicPr>
        <p:blipFill>
          <a:blip r:embed="rId3" cstate="print"/>
          <a:srcRect/>
          <a:stretch>
            <a:fillRect/>
          </a:stretch>
        </p:blipFill>
        <p:spPr bwMode="auto">
          <a:xfrm>
            <a:off x="4000496" y="2285992"/>
            <a:ext cx="928688" cy="928688"/>
          </a:xfrm>
          <a:prstGeom prst="rect">
            <a:avLst/>
          </a:prstGeom>
          <a:noFill/>
          <a:ln w="9525">
            <a:noFill/>
            <a:miter lim="800000"/>
            <a:headEnd/>
            <a:tailEnd/>
          </a:ln>
        </p:spPr>
      </p:pic>
      <p:sp>
        <p:nvSpPr>
          <p:cNvPr id="20" name="19 CuadroTexto"/>
          <p:cNvSpPr txBox="1"/>
          <p:nvPr/>
        </p:nvSpPr>
        <p:spPr bwMode="auto">
          <a:xfrm>
            <a:off x="1431234" y="5572139"/>
            <a:ext cx="1426254" cy="584775"/>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es-ES" sz="1600" b="1" dirty="0" smtClean="0">
                <a:solidFill>
                  <a:schemeClr val="bg1"/>
                </a:solidFill>
                <a:latin typeface="+mn-lt"/>
              </a:rPr>
              <a:t>Procuración</a:t>
            </a:r>
          </a:p>
          <a:p>
            <a:pPr algn="ctr" fontAlgn="auto">
              <a:spcBef>
                <a:spcPts val="0"/>
              </a:spcBef>
              <a:spcAft>
                <a:spcPts val="0"/>
              </a:spcAft>
              <a:defRPr/>
            </a:pPr>
            <a:r>
              <a:rPr lang="es-ES" sz="1600" b="1" dirty="0" smtClean="0">
                <a:solidFill>
                  <a:schemeClr val="bg1"/>
                </a:solidFill>
                <a:latin typeface="+mn-lt"/>
              </a:rPr>
              <a:t> de justicia</a:t>
            </a:r>
            <a:endParaRPr lang="es-MX" sz="1600" b="1" dirty="0">
              <a:solidFill>
                <a:schemeClr val="bg1"/>
              </a:solidFill>
              <a:latin typeface="+mn-lt"/>
            </a:endParaRPr>
          </a:p>
        </p:txBody>
      </p:sp>
      <p:grpSp>
        <p:nvGrpSpPr>
          <p:cNvPr id="2" name="29 Grupo"/>
          <p:cNvGrpSpPr>
            <a:grpSpLocks/>
          </p:cNvGrpSpPr>
          <p:nvPr/>
        </p:nvGrpSpPr>
        <p:grpSpPr bwMode="auto">
          <a:xfrm>
            <a:off x="3714744" y="1500174"/>
            <a:ext cx="1571636" cy="426280"/>
            <a:chOff x="1584332" y="2550475"/>
            <a:chExt cx="613705" cy="330807"/>
          </a:xfrm>
          <a:solidFill>
            <a:schemeClr val="tx1">
              <a:lumMod val="65000"/>
              <a:lumOff val="35000"/>
            </a:schemeClr>
          </a:solidFill>
          <a:scene3d>
            <a:camera prst="orthographicFront">
              <a:rot lat="0" lon="0" rev="0"/>
            </a:camera>
            <a:lightRig rig="balanced" dir="t">
              <a:rot lat="0" lon="0" rev="8700000"/>
            </a:lightRig>
          </a:scene3d>
        </p:grpSpPr>
        <p:sp>
          <p:nvSpPr>
            <p:cNvPr id="29" name="28 Rectángulo redondeado"/>
            <p:cNvSpPr/>
            <p:nvPr/>
          </p:nvSpPr>
          <p:spPr>
            <a:xfrm>
              <a:off x="1584332" y="2550475"/>
              <a:ext cx="613705" cy="330807"/>
            </a:xfrm>
            <a:prstGeom prst="roundRect">
              <a:avLst>
                <a:gd name="adj" fmla="val 10000"/>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sp>
        <p:sp>
          <p:nvSpPr>
            <p:cNvPr id="30" name="29 CuadroTexto"/>
            <p:cNvSpPr txBox="1"/>
            <p:nvPr/>
          </p:nvSpPr>
          <p:spPr>
            <a:xfrm>
              <a:off x="1641102" y="2593004"/>
              <a:ext cx="499822" cy="262729"/>
            </a:xfrm>
            <a:prstGeom prst="rect">
              <a:avLst/>
            </a:prstGeom>
            <a:grpFill/>
            <a:ln>
              <a:noFill/>
            </a:ln>
            <a:effectLst>
              <a:outerShdw blurRad="44450" dist="27940" dir="5400000" algn="ctr">
                <a:srgbClr val="000000">
                  <a:alpha val="32000"/>
                </a:srgbClr>
              </a:outerShdw>
            </a:effectLst>
            <a:sp3d>
              <a:bevelT w="190500" h="38100"/>
            </a:sp3d>
          </p:spPr>
          <p:txBody>
            <a:bodyPr wrap="square">
              <a:spAutoFit/>
            </a:bodyPr>
            <a:lstStyle/>
            <a:p>
              <a:pPr algn="ctr" fontAlgn="auto">
                <a:spcBef>
                  <a:spcPts val="0"/>
                </a:spcBef>
                <a:spcAft>
                  <a:spcPts val="0"/>
                </a:spcAft>
                <a:defRPr/>
              </a:pPr>
              <a:r>
                <a:rPr lang="es-ES" sz="1600" b="1" dirty="0" smtClean="0">
                  <a:solidFill>
                    <a:schemeClr val="bg1"/>
                  </a:solidFill>
                  <a:latin typeface="+mn-lt"/>
                </a:rPr>
                <a:t>Organización</a:t>
              </a:r>
              <a:endParaRPr lang="es-MX" sz="1600" b="1" dirty="0">
                <a:solidFill>
                  <a:schemeClr val="bg1"/>
                </a:solidFill>
                <a:latin typeface="+mn-lt"/>
              </a:endParaRPr>
            </a:p>
          </p:txBody>
        </p:sp>
      </p:grpSp>
      <p:sp>
        <p:nvSpPr>
          <p:cNvPr id="38" name="37 CuadroTexto"/>
          <p:cNvSpPr txBox="1"/>
          <p:nvPr/>
        </p:nvSpPr>
        <p:spPr bwMode="auto">
          <a:xfrm>
            <a:off x="6286512" y="5568394"/>
            <a:ext cx="1426254" cy="584775"/>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es-ES" sz="1600" b="1" dirty="0" smtClean="0">
                <a:solidFill>
                  <a:schemeClr val="bg1"/>
                </a:solidFill>
                <a:latin typeface="+mn-lt"/>
              </a:rPr>
              <a:t>Impartición</a:t>
            </a:r>
          </a:p>
          <a:p>
            <a:pPr algn="ctr" fontAlgn="auto">
              <a:spcBef>
                <a:spcPts val="0"/>
              </a:spcBef>
              <a:spcAft>
                <a:spcPts val="0"/>
              </a:spcAft>
              <a:defRPr/>
            </a:pPr>
            <a:r>
              <a:rPr lang="es-ES" sz="1600" b="1" dirty="0" smtClean="0">
                <a:solidFill>
                  <a:schemeClr val="bg1"/>
                </a:solidFill>
                <a:latin typeface="+mn-lt"/>
              </a:rPr>
              <a:t> de justicia</a:t>
            </a:r>
            <a:endParaRPr lang="es-MX" sz="1600" b="1" dirty="0">
              <a:solidFill>
                <a:schemeClr val="bg1"/>
              </a:solidFill>
              <a:latin typeface="+mn-lt"/>
            </a:endParaRPr>
          </a:p>
        </p:txBody>
      </p:sp>
      <p:sp>
        <p:nvSpPr>
          <p:cNvPr id="17" name="Text Box 3"/>
          <p:cNvSpPr txBox="1">
            <a:spLocks noChangeArrowheads="1"/>
          </p:cNvSpPr>
          <p:nvPr/>
        </p:nvSpPr>
        <p:spPr bwMode="auto">
          <a:xfrm>
            <a:off x="285720" y="928670"/>
            <a:ext cx="8429684" cy="362191"/>
          </a:xfrm>
          <a:prstGeom prst="rect">
            <a:avLst/>
          </a:prstGeom>
          <a:noFill/>
          <a:ln w="9525">
            <a:noFill/>
            <a:miter lim="800000"/>
            <a:headEnd/>
            <a:tailEnd/>
          </a:ln>
        </p:spPr>
        <p:txBody>
          <a:bodyPr wrap="square" lIns="75223" tIns="37612" rIns="75223" bIns="37612">
            <a:spAutoFit/>
          </a:bodyPr>
          <a:lstStyle/>
          <a:p>
            <a:pPr algn="ctr" hangingPunct="0">
              <a:lnSpc>
                <a:spcPct val="93000"/>
              </a:lnSpc>
              <a:spcBef>
                <a:spcPct val="50000"/>
              </a:spcBef>
              <a:buClr>
                <a:srgbClr val="000000"/>
              </a:buClr>
              <a:buSzPct val="45000"/>
              <a:buFont typeface="StarSymbol"/>
              <a:buNone/>
            </a:pPr>
            <a:r>
              <a:rPr lang="es-ES" sz="2000" dirty="0" smtClean="0">
                <a:solidFill>
                  <a:schemeClr val="accent2"/>
                </a:solidFill>
              </a:rPr>
              <a:t>ÓRGANOS ELECTORALES FEDERALES</a:t>
            </a:r>
            <a:endParaRPr lang="es-ES" sz="2000" dirty="0">
              <a:latin typeface="Gill Sans MT" pitchFamily="34" charset="0"/>
            </a:endParaRPr>
          </a:p>
        </p:txBody>
      </p:sp>
      <p:pic>
        <p:nvPicPr>
          <p:cNvPr id="18" name="Picture 9" descr="C:\Users\Paty\Pictures\t.e.PJF.jpg"/>
          <p:cNvPicPr>
            <a:picLocks noChangeAspect="1" noChangeArrowheads="1"/>
          </p:cNvPicPr>
          <p:nvPr/>
        </p:nvPicPr>
        <p:blipFill>
          <a:blip r:embed="rId4" cstate="print"/>
          <a:srcRect/>
          <a:stretch>
            <a:fillRect/>
          </a:stretch>
        </p:blipFill>
        <p:spPr bwMode="auto">
          <a:xfrm>
            <a:off x="5357818" y="4357694"/>
            <a:ext cx="1109652" cy="857256"/>
          </a:xfrm>
          <a:prstGeom prst="rect">
            <a:avLst/>
          </a:prstGeom>
          <a:noFill/>
          <a:ln w="9525">
            <a:noFill/>
            <a:miter lim="800000"/>
            <a:headEnd/>
            <a:tailEnd/>
          </a:ln>
        </p:spPr>
      </p:pic>
      <p:pic>
        <p:nvPicPr>
          <p:cNvPr id="14" name="Picture 2" descr="C:\Documents and Settings\issac.sanroman\Mis documentos\SUBDIRECCION DE COLABORACION\LOGO FEPADE\FEPADE FORMATO-JPG.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25262" y="4357694"/>
            <a:ext cx="1212574" cy="402434"/>
          </a:xfrm>
          <a:prstGeom prst="rect">
            <a:avLst/>
          </a:prstGeom>
          <a:noFill/>
        </p:spPr>
      </p:pic>
      <p:pic>
        <p:nvPicPr>
          <p:cNvPr id="19" name="Picture 3" descr="C:\Documents and Settings\issac.sanroman\Mis documentos\SUBDIRECCION DE COLABORACION\LOGO FEPADE\LOGO-PGR_horizontal_JPG.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92324" y="4847486"/>
            <a:ext cx="1265296" cy="373501"/>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285852" y="1714488"/>
          <a:ext cx="6786610"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785786" y="1357298"/>
          <a:ext cx="7500990" cy="35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142976" y="928670"/>
          <a:ext cx="6715172"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337" name="Picture 1"/>
          <p:cNvPicPr>
            <a:picLocks noChangeAspect="1" noChangeArrowheads="1"/>
          </p:cNvPicPr>
          <p:nvPr/>
        </p:nvPicPr>
        <p:blipFill>
          <a:blip r:embed="rId6" cstate="print"/>
          <a:srcRect l="18457" t="3639" r="20404" b="5517"/>
          <a:stretch>
            <a:fillRect/>
          </a:stretch>
        </p:blipFill>
        <p:spPr bwMode="auto">
          <a:xfrm>
            <a:off x="4286248" y="1142984"/>
            <a:ext cx="3786214"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90" y="1762205"/>
            <a:ext cx="8715404" cy="4524315"/>
          </a:xfrm>
          <a:prstGeom prst="rect">
            <a:avLst/>
          </a:prstGeom>
          <a:noFill/>
        </p:spPr>
        <p:txBody>
          <a:bodyPr wrap="square" rtlCol="0">
            <a:spAutoFit/>
          </a:bodyPr>
          <a:lstStyle/>
          <a:p>
            <a:pPr algn="ctr"/>
            <a:r>
              <a:rPr lang="es-MX" sz="9600" dirty="0" smtClean="0"/>
              <a:t>Gracias por su atención</a:t>
            </a:r>
          </a:p>
          <a:p>
            <a:pPr algn="ctr"/>
            <a:endParaRPr lang="es-MX" sz="2400" dirty="0" smtClean="0"/>
          </a:p>
          <a:p>
            <a:pPr algn="ctr"/>
            <a:endParaRPr lang="es-MX" sz="2400" dirty="0" smtClean="0"/>
          </a:p>
          <a:p>
            <a:pPr algn="ctr"/>
            <a:endParaRPr lang="es-MX" sz="2400" dirty="0" smtClean="0"/>
          </a:p>
          <a:p>
            <a:pPr algn="ctr"/>
            <a:endParaRPr lang="es-MX"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5 Grupo"/>
          <p:cNvGrpSpPr/>
          <p:nvPr/>
        </p:nvGrpSpPr>
        <p:grpSpPr>
          <a:xfrm>
            <a:off x="2857488" y="1234042"/>
            <a:ext cx="3286116" cy="1194826"/>
            <a:chOff x="0" y="0"/>
            <a:chExt cx="3286116" cy="2857519"/>
          </a:xfrm>
          <a:scene3d>
            <a:camera prst="orthographicFront">
              <a:rot lat="0" lon="0" rev="0"/>
            </a:camera>
            <a:lightRig rig="contrasting" dir="t">
              <a:rot lat="0" lon="0" rev="1500000"/>
            </a:lightRig>
          </a:scene3d>
        </p:grpSpPr>
        <p:sp>
          <p:nvSpPr>
            <p:cNvPr id="3" name="2 Rectángulo redondeado"/>
            <p:cNvSpPr/>
            <p:nvPr/>
          </p:nvSpPr>
          <p:spPr>
            <a:xfrm>
              <a:off x="0" y="0"/>
              <a:ext cx="3286116" cy="2857519"/>
            </a:xfrm>
            <a:prstGeom prst="roundRect">
              <a:avLst>
                <a:gd name="adj" fmla="val 10000"/>
              </a:avLst>
            </a:prstGeom>
            <a:solidFill>
              <a:schemeClr val="bg1">
                <a:lumMod val="50000"/>
              </a:schemeClr>
            </a:solidFill>
            <a:ln>
              <a:noFill/>
            </a:ln>
            <a:effectLst>
              <a:outerShdw blurRad="149987" dist="250190" dir="8460000" algn="ctr">
                <a:srgbClr val="000000">
                  <a:alpha val="28000"/>
                </a:srgbClr>
              </a:outerShdw>
            </a:effectLst>
            <a:sp3d prstMaterial="metal">
              <a:bevelT w="88900" h="88900"/>
            </a:sp3d>
          </p:spPr>
          <p:style>
            <a:lnRef idx="0">
              <a:scrgbClr r="0" g="0" b="0"/>
            </a:lnRef>
            <a:fillRef idx="2">
              <a:scrgbClr r="0" g="0" b="0"/>
            </a:fillRef>
            <a:effectRef idx="1">
              <a:scrgbClr r="0" g="0" b="0"/>
            </a:effectRef>
            <a:fontRef idx="minor">
              <a:schemeClr val="dk1"/>
            </a:fontRef>
          </p:style>
        </p:sp>
        <p:sp>
          <p:nvSpPr>
            <p:cNvPr id="4" name="3 Rectángulo"/>
            <p:cNvSpPr/>
            <p:nvPr/>
          </p:nvSpPr>
          <p:spPr>
            <a:xfrm>
              <a:off x="71438" y="42709"/>
              <a:ext cx="3118728" cy="2178335"/>
            </a:xfrm>
            <a:prstGeom prst="rect">
              <a:avLst/>
            </a:prstGeom>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fontAlgn="auto">
                <a:spcBef>
                  <a:spcPts val="0"/>
                </a:spcBef>
                <a:spcAft>
                  <a:spcPts val="0"/>
                </a:spcAft>
                <a:defRPr/>
              </a:pPr>
              <a:endParaRPr lang="es-ES" dirty="0">
                <a:solidFill>
                  <a:schemeClr val="bg1"/>
                </a:solidFill>
              </a:endParaRPr>
            </a:p>
            <a:p>
              <a:pPr algn="ctr" fontAlgn="auto">
                <a:spcBef>
                  <a:spcPts val="0"/>
                </a:spcBef>
                <a:spcAft>
                  <a:spcPts val="0"/>
                </a:spcAft>
                <a:defRPr/>
              </a:pPr>
              <a:r>
                <a:rPr lang="es-ES" sz="2400" dirty="0" smtClean="0">
                  <a:solidFill>
                    <a:schemeClr val="bg1"/>
                  </a:solidFill>
                </a:rPr>
                <a:t>Consejo Estatal Electoral</a:t>
              </a:r>
              <a:endParaRPr lang="es-MX" sz="2400" dirty="0"/>
            </a:p>
          </p:txBody>
        </p:sp>
      </p:grpSp>
      <p:grpSp>
        <p:nvGrpSpPr>
          <p:cNvPr id="5" name="5 Grupo"/>
          <p:cNvGrpSpPr/>
          <p:nvPr/>
        </p:nvGrpSpPr>
        <p:grpSpPr>
          <a:xfrm>
            <a:off x="2868987" y="2857496"/>
            <a:ext cx="3346087" cy="1214446"/>
            <a:chOff x="500066" y="0"/>
            <a:chExt cx="3286116" cy="2857519"/>
          </a:xfrm>
          <a:scene3d>
            <a:camera prst="orthographicFront">
              <a:rot lat="0" lon="0" rev="0"/>
            </a:camera>
            <a:lightRig rig="contrasting" dir="t">
              <a:rot lat="0" lon="0" rev="1500000"/>
            </a:lightRig>
          </a:scene3d>
        </p:grpSpPr>
        <p:sp>
          <p:nvSpPr>
            <p:cNvPr id="6" name="5 Rectángulo redondeado"/>
            <p:cNvSpPr/>
            <p:nvPr/>
          </p:nvSpPr>
          <p:spPr>
            <a:xfrm>
              <a:off x="500066" y="0"/>
              <a:ext cx="3286116" cy="2857519"/>
            </a:xfrm>
            <a:prstGeom prst="roundRect">
              <a:avLst>
                <a:gd name="adj" fmla="val 10000"/>
              </a:avLst>
            </a:prstGeom>
            <a:solidFill>
              <a:schemeClr val="bg1">
                <a:lumMod val="50000"/>
              </a:schemeClr>
            </a:solidFill>
            <a:ln>
              <a:noFill/>
            </a:ln>
            <a:effectLst>
              <a:outerShdw blurRad="149987" dist="250190" dir="8460000" algn="ctr">
                <a:srgbClr val="000000">
                  <a:alpha val="28000"/>
                </a:srgbClr>
              </a:outerShdw>
            </a:effectLst>
            <a:sp3d prstMaterial="metal">
              <a:bevelT w="88900" h="88900"/>
            </a:sp3d>
          </p:spPr>
          <p:style>
            <a:lnRef idx="0">
              <a:scrgbClr r="0" g="0" b="0"/>
            </a:lnRef>
            <a:fillRef idx="2">
              <a:scrgbClr r="0" g="0" b="0"/>
            </a:fillRef>
            <a:effectRef idx="1">
              <a:scrgbClr r="0" g="0" b="0"/>
            </a:effectRef>
            <a:fontRef idx="minor">
              <a:schemeClr val="dk1"/>
            </a:fontRef>
          </p:style>
        </p:sp>
        <p:sp>
          <p:nvSpPr>
            <p:cNvPr id="7" name="6 Rectángulo"/>
            <p:cNvSpPr/>
            <p:nvPr/>
          </p:nvSpPr>
          <p:spPr>
            <a:xfrm>
              <a:off x="571504" y="142875"/>
              <a:ext cx="3118728" cy="2690131"/>
            </a:xfrm>
            <a:prstGeom prst="rect">
              <a:avLst/>
            </a:prstGeom>
            <a:sp3d/>
          </p:spPr>
          <p:style>
            <a:lnRef idx="0">
              <a:scrgbClr r="0" g="0" b="0"/>
            </a:lnRef>
            <a:fillRef idx="0">
              <a:scrgbClr r="0" g="0" b="0"/>
            </a:fillRef>
            <a:effectRef idx="0">
              <a:scrgbClr r="0" g="0" b="0"/>
            </a:effectRef>
            <a:fontRef idx="minor">
              <a:schemeClr val="dk1"/>
            </a:fontRef>
          </p:style>
          <p:txBody>
            <a:bodyPr tIns="91440" bIns="91440" spcCol="1270" anchor="ctr"/>
            <a:lstStyle/>
            <a:p>
              <a:pPr lvl="0" algn="ctr">
                <a:defRPr/>
              </a:pPr>
              <a:r>
                <a:rPr lang="es-ES" sz="2400" dirty="0" smtClean="0">
                  <a:solidFill>
                    <a:schemeClr val="bg1"/>
                  </a:solidFill>
                </a:rPr>
                <a:t>Tribunal Estatal Electoral</a:t>
              </a:r>
              <a:endParaRPr lang="es-MX" sz="2400" dirty="0">
                <a:solidFill>
                  <a:schemeClr val="bg1"/>
                </a:solidFill>
              </a:endParaRPr>
            </a:p>
          </p:txBody>
        </p:sp>
      </p:grpSp>
      <p:graphicFrame>
        <p:nvGraphicFramePr>
          <p:cNvPr id="8" name="7 Diagrama"/>
          <p:cNvGraphicFramePr/>
          <p:nvPr/>
        </p:nvGraphicFramePr>
        <p:xfrm>
          <a:off x="2928926" y="4572008"/>
          <a:ext cx="3357586" cy="164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lstStyle/>
          <a:p>
            <a:endParaRPr lang="es-MX" dirty="0" smtClean="0"/>
          </a:p>
          <a:p>
            <a:endParaRPr lang="es-MX" dirty="0" smtClean="0"/>
          </a:p>
          <a:p>
            <a:endParaRPr lang="es-MX" dirty="0" smtClean="0"/>
          </a:p>
          <a:p>
            <a:endParaRPr lang="es-MX" dirty="0" smtClean="0"/>
          </a:p>
        </p:txBody>
      </p:sp>
      <p:sp>
        <p:nvSpPr>
          <p:cNvPr id="7" name="6 Proceso alternativo"/>
          <p:cNvSpPr/>
          <p:nvPr/>
        </p:nvSpPr>
        <p:spPr>
          <a:xfrm>
            <a:off x="1500166" y="1714488"/>
            <a:ext cx="6357982" cy="1285884"/>
          </a:xfrm>
          <a:prstGeom prst="flowChartAlternate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smtClean="0"/>
          </a:p>
          <a:p>
            <a:pPr algn="ctr"/>
            <a:r>
              <a:rPr lang="es-MX" sz="3200" dirty="0" smtClean="0"/>
              <a:t>TEMA 2</a:t>
            </a:r>
          </a:p>
          <a:p>
            <a:pPr algn="ctr"/>
            <a:r>
              <a:rPr lang="es-MX" sz="3200" dirty="0" smtClean="0"/>
              <a:t>PROCESOS ELECTORALES </a:t>
            </a:r>
          </a:p>
        </p:txBody>
      </p:sp>
      <p:sp>
        <p:nvSpPr>
          <p:cNvPr id="5" name="4 Rectángulo"/>
          <p:cNvSpPr/>
          <p:nvPr/>
        </p:nvSpPr>
        <p:spPr>
          <a:xfrm>
            <a:off x="1142976" y="3275958"/>
            <a:ext cx="7072362" cy="1938992"/>
          </a:xfrm>
          <a:prstGeom prst="rect">
            <a:avLst/>
          </a:prstGeom>
        </p:spPr>
        <p:txBody>
          <a:bodyPr wrap="square">
            <a:spAutoFit/>
          </a:bodyPr>
          <a:lstStyle/>
          <a:p>
            <a:pPr algn="ctr">
              <a:buFont typeface="Arial" pitchFamily="34" charset="0"/>
              <a:buChar char="•"/>
            </a:pPr>
            <a:r>
              <a:rPr lang="es-MX" sz="4000" b="1" dirty="0" smtClean="0"/>
              <a:t> ¿QUÉ SE ELIGE?</a:t>
            </a:r>
          </a:p>
          <a:p>
            <a:pPr algn="ctr">
              <a:buFont typeface="Arial" pitchFamily="34" charset="0"/>
              <a:buChar char="•"/>
            </a:pPr>
            <a:r>
              <a:rPr lang="es-MX" sz="4000" b="1" dirty="0" smtClean="0"/>
              <a:t> ETAPAS PROCESOS ELECTORALES LOCALES</a:t>
            </a:r>
            <a:endParaRPr lang="es-MX"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edpolitica.mx/sites/default/files/mapa_electoral_2013_1.jpg"/>
          <p:cNvPicPr>
            <a:picLocks noChangeAspect="1" noChangeArrowheads="1"/>
          </p:cNvPicPr>
          <p:nvPr/>
        </p:nvPicPr>
        <p:blipFill>
          <a:blip r:embed="rId2" cstate="print"/>
          <a:srcRect/>
          <a:stretch>
            <a:fillRect/>
          </a:stretch>
        </p:blipFill>
        <p:spPr bwMode="auto">
          <a:xfrm>
            <a:off x="71406" y="928670"/>
            <a:ext cx="4674401" cy="2886475"/>
          </a:xfrm>
          <a:prstGeom prst="rect">
            <a:avLst/>
          </a:prstGeom>
          <a:noFill/>
        </p:spPr>
      </p:pic>
      <p:graphicFrame>
        <p:nvGraphicFramePr>
          <p:cNvPr id="2" name="1 Tabla"/>
          <p:cNvGraphicFramePr>
            <a:graphicFrameLocks noGrp="1"/>
          </p:cNvGraphicFramePr>
          <p:nvPr/>
        </p:nvGraphicFramePr>
        <p:xfrm>
          <a:off x="4714876" y="3286124"/>
          <a:ext cx="4292971" cy="2736093"/>
        </p:xfrm>
        <a:graphic>
          <a:graphicData uri="http://schemas.openxmlformats.org/drawingml/2006/table">
            <a:tbl>
              <a:tblPr>
                <a:tableStyleId>{284E427A-3D55-4303-BF80-6455036E1DE7}</a:tableStyleId>
              </a:tblPr>
              <a:tblGrid>
                <a:gridCol w="1214446"/>
                <a:gridCol w="1005235"/>
                <a:gridCol w="25400"/>
                <a:gridCol w="1129401"/>
                <a:gridCol w="918489"/>
              </a:tblGrid>
              <a:tr h="190956">
                <a:tc>
                  <a:txBody>
                    <a:bodyPr/>
                    <a:lstStyle/>
                    <a:p>
                      <a:pPr algn="ctr"/>
                      <a:r>
                        <a:rPr lang="es-MX" sz="1400" b="1" dirty="0"/>
                        <a:t>ESTADO</a:t>
                      </a:r>
                    </a:p>
                  </a:txBody>
                  <a:tcPr marL="0" marR="0" marT="0" marB="0" anchor="ctr">
                    <a:solidFill>
                      <a:schemeClr val="tx2">
                        <a:lumMod val="50000"/>
                        <a:lumOff val="50000"/>
                      </a:schemeClr>
                    </a:solidFill>
                  </a:tcPr>
                </a:tc>
                <a:tc gridSpan="4">
                  <a:txBody>
                    <a:bodyPr/>
                    <a:lstStyle/>
                    <a:p>
                      <a:pPr algn="ctr"/>
                      <a:r>
                        <a:rPr lang="es-MX" sz="1400" b="1" dirty="0"/>
                        <a:t>CARGOS A ELEGIR</a:t>
                      </a:r>
                    </a:p>
                  </a:txBody>
                  <a:tcPr marL="0" marR="0" marT="0" marB="0" anchor="ctr">
                    <a:solidFill>
                      <a:schemeClr val="tx2">
                        <a:lumMod val="50000"/>
                        <a:lumOff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90956">
                <a:tc>
                  <a:txBody>
                    <a:bodyPr/>
                    <a:lstStyle/>
                    <a:p>
                      <a:pPr algn="ctr"/>
                      <a:endParaRPr lang="es-MX" sz="1400" b="1" dirty="0"/>
                    </a:p>
                  </a:txBody>
                  <a:tcPr marL="0" marR="0" marT="0" marB="0" anchor="ctr">
                    <a:solidFill>
                      <a:schemeClr val="tx2">
                        <a:lumMod val="50000"/>
                        <a:lumOff val="50000"/>
                      </a:schemeClr>
                    </a:solidFill>
                  </a:tcPr>
                </a:tc>
                <a:tc gridSpan="2">
                  <a:txBody>
                    <a:bodyPr/>
                    <a:lstStyle/>
                    <a:p>
                      <a:pPr algn="ctr"/>
                      <a:r>
                        <a:rPr lang="es-ES" sz="1400" b="1" dirty="0" smtClean="0"/>
                        <a:t>Diputados</a:t>
                      </a:r>
                      <a:endParaRPr lang="es-MX" sz="1400" b="1" dirty="0"/>
                    </a:p>
                  </a:txBody>
                  <a:tcPr marL="0" marR="0" marT="0" marB="0" anchor="ctr">
                    <a:solidFill>
                      <a:schemeClr val="tx2">
                        <a:lumMod val="50000"/>
                        <a:lumOff val="50000"/>
                      </a:schemeClr>
                    </a:solidFill>
                  </a:tcPr>
                </a:tc>
                <a:tc hMerge="1">
                  <a:txBody>
                    <a:bodyPr/>
                    <a:lstStyle/>
                    <a:p>
                      <a:endParaRPr lang="es-MX"/>
                    </a:p>
                  </a:txBody>
                  <a:tcPr/>
                </a:tc>
                <a:tc>
                  <a:txBody>
                    <a:bodyPr/>
                    <a:lstStyle/>
                    <a:p>
                      <a:pPr algn="ctr"/>
                      <a:r>
                        <a:rPr lang="es-ES" sz="1400" b="1" dirty="0" smtClean="0"/>
                        <a:t>Ayuntamientos</a:t>
                      </a:r>
                      <a:endParaRPr lang="es-MX" sz="1400" b="1" dirty="0"/>
                    </a:p>
                  </a:txBody>
                  <a:tcPr marL="0" marR="0" marT="0" marB="0" anchor="ctr">
                    <a:solidFill>
                      <a:schemeClr val="tx2">
                        <a:lumMod val="50000"/>
                        <a:lumOff val="50000"/>
                      </a:schemeClr>
                    </a:solidFill>
                  </a:tcPr>
                </a:tc>
                <a:tc>
                  <a:txBody>
                    <a:bodyPr/>
                    <a:lstStyle/>
                    <a:p>
                      <a:pPr algn="ctr"/>
                      <a:r>
                        <a:rPr lang="es-ES" sz="1400" b="1" dirty="0" smtClean="0"/>
                        <a:t>Gobernador</a:t>
                      </a:r>
                      <a:endParaRPr lang="es-MX" sz="1400" b="1" dirty="0"/>
                    </a:p>
                  </a:txBody>
                  <a:tcPr marL="0" marR="0" marT="0" marB="0" anchor="ctr">
                    <a:solidFill>
                      <a:schemeClr val="tx2">
                        <a:lumMod val="50000"/>
                        <a:lumOff val="50000"/>
                      </a:schemeClr>
                    </a:solidFill>
                  </a:tcPr>
                </a:tc>
              </a:tr>
              <a:tr h="346406">
                <a:tc>
                  <a:txBody>
                    <a:bodyPr/>
                    <a:lstStyle/>
                    <a:p>
                      <a:r>
                        <a:rPr lang="es-MX" sz="1400" dirty="0" smtClean="0"/>
                        <a:t>Aguascalientes</a:t>
                      </a:r>
                      <a:endParaRPr lang="es-MX" sz="1400" dirty="0"/>
                    </a:p>
                  </a:txBody>
                  <a:tcPr marL="0" marR="0" marT="0" marB="0" anchor="ctr"/>
                </a:tc>
                <a:tc>
                  <a:txBody>
                    <a:bodyPr/>
                    <a:lstStyle/>
                    <a:p>
                      <a:pPr algn="ctr"/>
                      <a:r>
                        <a:rPr lang="es-MX" sz="1400" dirty="0" smtClean="0"/>
                        <a:t>27</a:t>
                      </a:r>
                      <a:endParaRPr lang="es-MX" sz="1400" dirty="0"/>
                    </a:p>
                  </a:txBody>
                  <a:tcPr marL="0" marR="0" marT="0" marB="0" anchor="ctr"/>
                </a:tc>
                <a:tc gridSpan="2">
                  <a:txBody>
                    <a:bodyPr/>
                    <a:lstStyle/>
                    <a:p>
                      <a:pPr algn="ctr"/>
                      <a:r>
                        <a:rPr lang="es-MX" sz="1400" dirty="0" smtClean="0"/>
                        <a:t>11</a:t>
                      </a:r>
                      <a:endParaRPr lang="es-MX" sz="1400" dirty="0"/>
                    </a:p>
                  </a:txBody>
                  <a:tcPr marL="0" marR="0" marT="0" marB="0" anchor="ctr"/>
                </a:tc>
                <a:tc hMerge="1">
                  <a:txBody>
                    <a:bodyPr/>
                    <a:lstStyle/>
                    <a:p>
                      <a:endParaRPr lang="es-MX"/>
                    </a:p>
                  </a:txBody>
                  <a:tcPr/>
                </a:tc>
                <a:tc>
                  <a:txBody>
                    <a:bodyPr/>
                    <a:lstStyle/>
                    <a:p>
                      <a:pPr algn="ctr"/>
                      <a:endParaRPr lang="es-MX" sz="1400" dirty="0"/>
                    </a:p>
                  </a:txBody>
                  <a:tcPr marL="0" marR="0" marT="0" marB="0" anchor="ctr"/>
                </a:tc>
              </a:tr>
              <a:tr h="346406">
                <a:tc>
                  <a:txBody>
                    <a:bodyPr/>
                    <a:lstStyle/>
                    <a:p>
                      <a:r>
                        <a:rPr lang="es-MX" sz="1400" dirty="0"/>
                        <a:t>Baja California</a:t>
                      </a:r>
                    </a:p>
                  </a:txBody>
                  <a:tcPr marL="0" marR="0" marT="0" marB="0" anchor="ctr"/>
                </a:tc>
                <a:tc>
                  <a:txBody>
                    <a:bodyPr/>
                    <a:lstStyle/>
                    <a:p>
                      <a:pPr algn="ctr"/>
                      <a:r>
                        <a:rPr lang="es-MX" sz="1400" dirty="0" smtClean="0"/>
                        <a:t>25</a:t>
                      </a:r>
                      <a:endParaRPr lang="es-MX" sz="1400" dirty="0"/>
                    </a:p>
                  </a:txBody>
                  <a:tcPr marL="0" marR="0" marT="0" marB="0" anchor="ctr"/>
                </a:tc>
                <a:tc gridSpan="2">
                  <a:txBody>
                    <a:bodyPr/>
                    <a:lstStyle/>
                    <a:p>
                      <a:pPr algn="ctr"/>
                      <a:r>
                        <a:rPr lang="es-MX" sz="1400" dirty="0" smtClean="0"/>
                        <a:t>5</a:t>
                      </a:r>
                      <a:endParaRPr lang="es-MX" sz="1400" dirty="0"/>
                    </a:p>
                  </a:txBody>
                  <a:tcPr marL="0" marR="0" marT="0" marB="0" anchor="ctr"/>
                </a:tc>
                <a:tc hMerge="1">
                  <a:txBody>
                    <a:bodyPr/>
                    <a:lstStyle/>
                    <a:p>
                      <a:endParaRPr lang="es-MX"/>
                    </a:p>
                  </a:txBody>
                  <a:tcPr/>
                </a:tc>
                <a:tc>
                  <a:txBody>
                    <a:bodyPr/>
                    <a:lstStyle/>
                    <a:p>
                      <a:pPr algn="ctr"/>
                      <a:r>
                        <a:rPr lang="es-ES" sz="1400" dirty="0" smtClean="0"/>
                        <a:t>1</a:t>
                      </a:r>
                      <a:endParaRPr lang="es-MX" sz="1400" dirty="0"/>
                    </a:p>
                  </a:txBody>
                  <a:tcPr marL="0" marR="0" marT="0" marB="0" anchor="ctr"/>
                </a:tc>
              </a:tr>
              <a:tr h="346406">
                <a:tc>
                  <a:txBody>
                    <a:bodyPr/>
                    <a:lstStyle/>
                    <a:p>
                      <a:r>
                        <a:rPr lang="es-MX" sz="1400"/>
                        <a:t>Chihuahua</a:t>
                      </a:r>
                    </a:p>
                  </a:txBody>
                  <a:tcPr marL="0" marR="0" marT="0" marB="0" anchor="ctr"/>
                </a:tc>
                <a:tc>
                  <a:txBody>
                    <a:bodyPr/>
                    <a:lstStyle/>
                    <a:p>
                      <a:pPr algn="ctr"/>
                      <a:r>
                        <a:rPr lang="es-MX" sz="1400" dirty="0" smtClean="0"/>
                        <a:t>33</a:t>
                      </a:r>
                      <a:endParaRPr lang="es-MX" sz="1400" dirty="0"/>
                    </a:p>
                  </a:txBody>
                  <a:tcPr marL="0" marR="0" marT="0" marB="0" anchor="ctr"/>
                </a:tc>
                <a:tc gridSpan="2">
                  <a:txBody>
                    <a:bodyPr/>
                    <a:lstStyle/>
                    <a:p>
                      <a:pPr algn="ctr"/>
                      <a:r>
                        <a:rPr lang="es-MX" sz="1400" dirty="0" smtClean="0"/>
                        <a:t>67</a:t>
                      </a:r>
                      <a:endParaRPr lang="es-MX" sz="1400" dirty="0"/>
                    </a:p>
                  </a:txBody>
                  <a:tcPr marL="0" marR="0" marT="0" marB="0" anchor="ctr"/>
                </a:tc>
                <a:tc hMerge="1">
                  <a:txBody>
                    <a:bodyPr/>
                    <a:lstStyle/>
                    <a:p>
                      <a:endParaRPr lang="es-MX"/>
                    </a:p>
                  </a:txBody>
                  <a:tcPr/>
                </a:tc>
                <a:tc>
                  <a:txBody>
                    <a:bodyPr/>
                    <a:lstStyle/>
                    <a:p>
                      <a:pPr algn="ctr"/>
                      <a:endParaRPr lang="es-MX" sz="1400" dirty="0"/>
                    </a:p>
                  </a:txBody>
                  <a:tcPr marL="0" marR="0" marT="0" marB="0" anchor="ctr"/>
                </a:tc>
              </a:tr>
              <a:tr h="346406">
                <a:tc>
                  <a:txBody>
                    <a:bodyPr/>
                    <a:lstStyle/>
                    <a:p>
                      <a:r>
                        <a:rPr lang="es-MX" sz="1400"/>
                        <a:t>Coahuila</a:t>
                      </a:r>
                    </a:p>
                  </a:txBody>
                  <a:tcPr marL="0" marR="0" marT="0" marB="0" anchor="ctr"/>
                </a:tc>
                <a:tc>
                  <a:txBody>
                    <a:bodyPr/>
                    <a:lstStyle/>
                    <a:p>
                      <a:pPr algn="ctr"/>
                      <a:endParaRPr lang="es-MX" sz="1400"/>
                    </a:p>
                  </a:txBody>
                  <a:tcPr marL="0" marR="0" marT="0" marB="0" anchor="ctr"/>
                </a:tc>
                <a:tc gridSpan="2">
                  <a:txBody>
                    <a:bodyPr/>
                    <a:lstStyle/>
                    <a:p>
                      <a:pPr algn="ctr"/>
                      <a:r>
                        <a:rPr lang="es-MX" sz="1400" dirty="0"/>
                        <a:t>38 </a:t>
                      </a:r>
                    </a:p>
                  </a:txBody>
                  <a:tcPr marL="0" marR="0" marT="0" marB="0" anchor="ctr"/>
                </a:tc>
                <a:tc hMerge="1">
                  <a:txBody>
                    <a:bodyPr/>
                    <a:lstStyle/>
                    <a:p>
                      <a:endParaRPr lang="es-MX"/>
                    </a:p>
                  </a:txBody>
                  <a:tcPr/>
                </a:tc>
                <a:tc>
                  <a:txBody>
                    <a:bodyPr/>
                    <a:lstStyle/>
                    <a:p>
                      <a:pPr algn="ctr"/>
                      <a:endParaRPr lang="es-MX" sz="1400" dirty="0"/>
                    </a:p>
                  </a:txBody>
                  <a:tcPr marL="0" marR="0" marT="0" marB="0" anchor="ctr"/>
                </a:tc>
              </a:tr>
              <a:tr h="346406">
                <a:tc>
                  <a:txBody>
                    <a:bodyPr/>
                    <a:lstStyle/>
                    <a:p>
                      <a:r>
                        <a:rPr lang="es-MX" sz="1400"/>
                        <a:t>Durango</a:t>
                      </a:r>
                    </a:p>
                  </a:txBody>
                  <a:tcPr marL="0" marR="0" marT="0" marB="0" anchor="ctr"/>
                </a:tc>
                <a:tc>
                  <a:txBody>
                    <a:bodyPr/>
                    <a:lstStyle/>
                    <a:p>
                      <a:pPr algn="ctr"/>
                      <a:r>
                        <a:rPr lang="es-MX" sz="1400" dirty="0" smtClean="0"/>
                        <a:t>30</a:t>
                      </a:r>
                      <a:endParaRPr lang="es-MX" sz="1400" dirty="0"/>
                    </a:p>
                  </a:txBody>
                  <a:tcPr marL="0" marR="0" marT="0" marB="0" anchor="ctr"/>
                </a:tc>
                <a:tc gridSpan="2">
                  <a:txBody>
                    <a:bodyPr/>
                    <a:lstStyle/>
                    <a:p>
                      <a:pPr algn="ctr"/>
                      <a:r>
                        <a:rPr lang="es-MX" sz="1400" dirty="0"/>
                        <a:t>39 </a:t>
                      </a:r>
                    </a:p>
                  </a:txBody>
                  <a:tcPr marL="0" marR="0" marT="0" marB="0" anchor="ctr"/>
                </a:tc>
                <a:tc hMerge="1">
                  <a:txBody>
                    <a:bodyPr/>
                    <a:lstStyle/>
                    <a:p>
                      <a:endParaRPr lang="es-MX"/>
                    </a:p>
                  </a:txBody>
                  <a:tcPr/>
                </a:tc>
                <a:tc>
                  <a:txBody>
                    <a:bodyPr/>
                    <a:lstStyle/>
                    <a:p>
                      <a:pPr algn="ctr"/>
                      <a:endParaRPr lang="es-MX" sz="1400" dirty="0"/>
                    </a:p>
                  </a:txBody>
                  <a:tcPr marL="0" marR="0" marT="0" marB="0" anchor="ctr"/>
                </a:tc>
              </a:tr>
              <a:tr h="230937">
                <a:tc>
                  <a:txBody>
                    <a:bodyPr/>
                    <a:lstStyle/>
                    <a:p>
                      <a:r>
                        <a:rPr lang="es-MX" sz="1400"/>
                        <a:t>Hidalgo</a:t>
                      </a:r>
                    </a:p>
                  </a:txBody>
                  <a:tcPr marL="0" marR="0" marT="0" marB="0" anchor="ctr"/>
                </a:tc>
                <a:tc>
                  <a:txBody>
                    <a:bodyPr/>
                    <a:lstStyle/>
                    <a:p>
                      <a:pPr algn="ctr"/>
                      <a:r>
                        <a:rPr lang="es-MX" sz="1400" dirty="0" smtClean="0"/>
                        <a:t>30</a:t>
                      </a:r>
                      <a:endParaRPr lang="es-MX" sz="1400" dirty="0"/>
                    </a:p>
                  </a:txBody>
                  <a:tcPr marL="0" marR="0" marT="0" marB="0" anchor="ctr"/>
                </a:tc>
                <a:tc gridSpan="2">
                  <a:txBody>
                    <a:bodyPr/>
                    <a:lstStyle/>
                    <a:p>
                      <a:pPr algn="ctr"/>
                      <a:endParaRPr lang="es-MX" sz="1400" dirty="0"/>
                    </a:p>
                  </a:txBody>
                  <a:tcPr marL="0" marR="0" marT="0" marB="0" anchor="ctr"/>
                </a:tc>
                <a:tc hMerge="1">
                  <a:txBody>
                    <a:bodyPr/>
                    <a:lstStyle/>
                    <a:p>
                      <a:endParaRPr lang="es-MX"/>
                    </a:p>
                  </a:txBody>
                  <a:tcPr/>
                </a:tc>
                <a:tc>
                  <a:txBody>
                    <a:bodyPr/>
                    <a:lstStyle/>
                    <a:p>
                      <a:pPr algn="ctr"/>
                      <a:endParaRPr lang="es-MX" sz="1400" dirty="0"/>
                    </a:p>
                  </a:txBody>
                  <a:tcPr marL="0" marR="0" marT="0" marB="0" anchor="ctr"/>
                </a:tc>
              </a:tr>
              <a:tr h="346406">
                <a:tc>
                  <a:txBody>
                    <a:bodyPr/>
                    <a:lstStyle/>
                    <a:p>
                      <a:r>
                        <a:rPr lang="es-MX" sz="1600" b="1" dirty="0"/>
                        <a:t>Oaxaca</a:t>
                      </a:r>
                    </a:p>
                  </a:txBody>
                  <a:tcPr marL="0" marR="0" marT="0" marB="0" anchor="ctr"/>
                </a:tc>
                <a:tc>
                  <a:txBody>
                    <a:bodyPr/>
                    <a:lstStyle/>
                    <a:p>
                      <a:pPr algn="ctr"/>
                      <a:r>
                        <a:rPr lang="es-MX" sz="1600" b="1" dirty="0" smtClean="0"/>
                        <a:t>42</a:t>
                      </a:r>
                      <a:endParaRPr lang="es-MX" sz="1600" b="1" dirty="0"/>
                    </a:p>
                  </a:txBody>
                  <a:tcPr marL="0" marR="0" marT="0" marB="0" anchor="ctr"/>
                </a:tc>
                <a:tc gridSpan="2">
                  <a:txBody>
                    <a:bodyPr/>
                    <a:lstStyle/>
                    <a:p>
                      <a:pPr algn="ctr"/>
                      <a:r>
                        <a:rPr lang="es-MX" sz="1600" b="1" dirty="0" smtClean="0"/>
                        <a:t>570*</a:t>
                      </a:r>
                      <a:endParaRPr lang="es-MX" sz="1600" b="1" dirty="0"/>
                    </a:p>
                  </a:txBody>
                  <a:tcPr marL="0" marR="0" marT="0" marB="0" anchor="ctr"/>
                </a:tc>
                <a:tc hMerge="1">
                  <a:txBody>
                    <a:bodyPr/>
                    <a:lstStyle/>
                    <a:p>
                      <a:endParaRPr lang="es-MX"/>
                    </a:p>
                  </a:txBody>
                  <a:tcPr/>
                </a:tc>
                <a:tc>
                  <a:txBody>
                    <a:bodyPr/>
                    <a:lstStyle/>
                    <a:p>
                      <a:pPr algn="ctr"/>
                      <a:endParaRPr lang="es-MX" sz="1600" b="1" dirty="0"/>
                    </a:p>
                  </a:txBody>
                  <a:tcPr marL="0" marR="0" marT="0" marB="0" anchor="ct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6" name="5 CuadroTexto"/>
          <p:cNvSpPr txBox="1"/>
          <p:nvPr/>
        </p:nvSpPr>
        <p:spPr>
          <a:xfrm>
            <a:off x="357158" y="5643578"/>
            <a:ext cx="3214710" cy="687368"/>
          </a:xfrm>
          <a:prstGeom prst="rect">
            <a:avLst/>
          </a:prstGeom>
          <a:noFill/>
        </p:spPr>
        <p:txBody>
          <a:bodyPr wrap="square" rtlCol="0">
            <a:spAutoFit/>
          </a:bodyPr>
          <a:lstStyle/>
          <a:p>
            <a:r>
              <a:rPr lang="es-ES" sz="2000" b="1" baseline="-25000" dirty="0" smtClean="0"/>
              <a:t>*152 Sistema de partidos políticos</a:t>
            </a:r>
          </a:p>
          <a:p>
            <a:r>
              <a:rPr lang="es-ES" sz="2000" b="1" baseline="-25000" dirty="0" smtClean="0"/>
              <a:t>  418 Usos y costumbres</a:t>
            </a:r>
          </a:p>
          <a:p>
            <a:endParaRPr lang="es-ES" baseline="-25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26" name="Picture 2" descr="http://www.redpolitica.mx/sites/default/files/mapa_electoral_2013_1.jpg"/>
          <p:cNvPicPr>
            <a:picLocks noChangeAspect="1" noChangeArrowheads="1"/>
          </p:cNvPicPr>
          <p:nvPr/>
        </p:nvPicPr>
        <p:blipFill>
          <a:blip r:embed="rId2" cstate="print"/>
          <a:srcRect/>
          <a:stretch>
            <a:fillRect/>
          </a:stretch>
        </p:blipFill>
        <p:spPr bwMode="auto">
          <a:xfrm>
            <a:off x="4143372" y="1000107"/>
            <a:ext cx="4692014" cy="2897351"/>
          </a:xfrm>
          <a:prstGeom prst="rect">
            <a:avLst/>
          </a:prstGeom>
          <a:noFill/>
        </p:spPr>
      </p:pic>
      <p:graphicFrame>
        <p:nvGraphicFramePr>
          <p:cNvPr id="5" name="4 Tabla"/>
          <p:cNvGraphicFramePr>
            <a:graphicFrameLocks noGrp="1"/>
          </p:cNvGraphicFramePr>
          <p:nvPr/>
        </p:nvGraphicFramePr>
        <p:xfrm>
          <a:off x="285720" y="3071810"/>
          <a:ext cx="4714908" cy="3082933"/>
        </p:xfrm>
        <a:graphic>
          <a:graphicData uri="http://schemas.openxmlformats.org/drawingml/2006/table">
            <a:tbl>
              <a:tblPr>
                <a:tableStyleId>{284E427A-3D55-4303-BF80-6455036E1DE7}</a:tableStyleId>
              </a:tblPr>
              <a:tblGrid>
                <a:gridCol w="1347117"/>
                <a:gridCol w="926142"/>
                <a:gridCol w="1515506"/>
                <a:gridCol w="926143"/>
              </a:tblGrid>
              <a:tr h="200484">
                <a:tc>
                  <a:txBody>
                    <a:bodyPr/>
                    <a:lstStyle/>
                    <a:p>
                      <a:pPr marL="0" algn="ctr" defTabSz="914400" rtl="0" eaLnBrk="1" latinLnBrk="0" hangingPunct="1"/>
                      <a:r>
                        <a:rPr lang="es-MX" sz="1400" b="1" kern="1200" dirty="0">
                          <a:solidFill>
                            <a:schemeClr val="dk1"/>
                          </a:solidFill>
                          <a:latin typeface="+mn-lt"/>
                          <a:ea typeface="+mn-ea"/>
                          <a:cs typeface="+mn-cs"/>
                        </a:rPr>
                        <a:t>ESTADO</a:t>
                      </a:r>
                    </a:p>
                  </a:txBody>
                  <a:tcPr marL="0" marR="0" marT="0" marB="0" anchor="ctr">
                    <a:solidFill>
                      <a:schemeClr val="tx2">
                        <a:lumMod val="50000"/>
                        <a:lumOff val="50000"/>
                      </a:schemeClr>
                    </a:solidFill>
                  </a:tcPr>
                </a:tc>
                <a:tc gridSpan="3">
                  <a:txBody>
                    <a:bodyPr/>
                    <a:lstStyle/>
                    <a:p>
                      <a:pPr marL="0" algn="ctr" defTabSz="914400" rtl="0" eaLnBrk="1" latinLnBrk="0" hangingPunct="1"/>
                      <a:r>
                        <a:rPr lang="es-MX" sz="1400" b="1" kern="1200" dirty="0">
                          <a:solidFill>
                            <a:schemeClr val="dk1"/>
                          </a:solidFill>
                          <a:latin typeface="+mn-lt"/>
                          <a:ea typeface="+mn-ea"/>
                          <a:cs typeface="+mn-cs"/>
                        </a:rPr>
                        <a:t>CARGOS A ELEGIR</a:t>
                      </a:r>
                    </a:p>
                  </a:txBody>
                  <a:tcPr marL="0" marR="0" marT="0" marB="0" anchor="ctr">
                    <a:solidFill>
                      <a:schemeClr val="tx2">
                        <a:lumMod val="50000"/>
                        <a:lumOff val="50000"/>
                      </a:schemeClr>
                    </a:solidFill>
                  </a:tcPr>
                </a:tc>
                <a:tc hMerge="1">
                  <a:txBody>
                    <a:bodyPr/>
                    <a:lstStyle/>
                    <a:p>
                      <a:endParaRPr lang="es-MX"/>
                    </a:p>
                  </a:txBody>
                  <a:tcPr/>
                </a:tc>
                <a:tc hMerge="1">
                  <a:txBody>
                    <a:bodyPr/>
                    <a:lstStyle/>
                    <a:p>
                      <a:endParaRPr lang="es-MX"/>
                    </a:p>
                  </a:txBody>
                  <a:tcPr/>
                </a:tc>
              </a:tr>
              <a:tr h="298023">
                <a:tc>
                  <a:txBody>
                    <a:bodyPr/>
                    <a:lstStyle/>
                    <a:p>
                      <a:pPr marL="0" algn="ctr" defTabSz="914400" rtl="0" eaLnBrk="1" latinLnBrk="0" hangingPunct="1"/>
                      <a:endParaRPr lang="es-MX" sz="1400" b="1" kern="1200" dirty="0">
                        <a:solidFill>
                          <a:schemeClr val="dk1"/>
                        </a:solidFill>
                        <a:latin typeface="+mn-lt"/>
                        <a:ea typeface="+mn-ea"/>
                        <a:cs typeface="+mn-cs"/>
                      </a:endParaRPr>
                    </a:p>
                  </a:txBody>
                  <a:tcPr marL="0" marR="0" marT="0" marB="0" anchor="ctr">
                    <a:solidFill>
                      <a:schemeClr val="tx2">
                        <a:lumMod val="50000"/>
                        <a:lumOff val="50000"/>
                      </a:schemeClr>
                    </a:solidFill>
                  </a:tcPr>
                </a:tc>
                <a:tc>
                  <a:txBody>
                    <a:bodyPr/>
                    <a:lstStyle/>
                    <a:p>
                      <a:pPr marL="0" algn="ctr" defTabSz="914400" rtl="0" eaLnBrk="1" latinLnBrk="0" hangingPunct="1"/>
                      <a:r>
                        <a:rPr lang="es-ES" sz="1400" b="1" kern="1200" dirty="0" smtClean="0">
                          <a:solidFill>
                            <a:schemeClr val="dk1"/>
                          </a:solidFill>
                          <a:latin typeface="+mn-lt"/>
                          <a:ea typeface="+mn-ea"/>
                          <a:cs typeface="+mn-cs"/>
                        </a:rPr>
                        <a:t>Diputados</a:t>
                      </a:r>
                      <a:endParaRPr lang="es-MX" sz="1400" b="1" kern="1200" dirty="0">
                        <a:solidFill>
                          <a:schemeClr val="dk1"/>
                        </a:solidFill>
                        <a:latin typeface="+mn-lt"/>
                        <a:ea typeface="+mn-ea"/>
                        <a:cs typeface="+mn-cs"/>
                      </a:endParaRPr>
                    </a:p>
                  </a:txBody>
                  <a:tcPr marL="0" marR="0" marT="0" marB="0" anchor="ctr">
                    <a:solidFill>
                      <a:schemeClr val="tx2">
                        <a:lumMod val="50000"/>
                        <a:lumOff val="50000"/>
                      </a:schemeClr>
                    </a:solidFill>
                  </a:tcPr>
                </a:tc>
                <a:tc>
                  <a:txBody>
                    <a:bodyPr/>
                    <a:lstStyle/>
                    <a:p>
                      <a:pPr marL="0" algn="ctr" defTabSz="914400" rtl="0" eaLnBrk="1" latinLnBrk="0" hangingPunct="1"/>
                      <a:r>
                        <a:rPr lang="es-ES" sz="1400" b="1" kern="1200" dirty="0" smtClean="0">
                          <a:solidFill>
                            <a:schemeClr val="dk1"/>
                          </a:solidFill>
                          <a:latin typeface="+mn-lt"/>
                          <a:ea typeface="+mn-ea"/>
                          <a:cs typeface="+mn-cs"/>
                        </a:rPr>
                        <a:t>Ayuntamientos</a:t>
                      </a:r>
                      <a:endParaRPr lang="es-MX" sz="1400" b="1" kern="1200" dirty="0">
                        <a:solidFill>
                          <a:schemeClr val="dk1"/>
                        </a:solidFill>
                        <a:latin typeface="+mn-lt"/>
                        <a:ea typeface="+mn-ea"/>
                        <a:cs typeface="+mn-cs"/>
                      </a:endParaRPr>
                    </a:p>
                  </a:txBody>
                  <a:tcPr marL="0" marR="0" marT="0" marB="0" anchor="ctr">
                    <a:solidFill>
                      <a:schemeClr val="tx2">
                        <a:lumMod val="50000"/>
                        <a:lumOff val="50000"/>
                      </a:schemeClr>
                    </a:solidFill>
                  </a:tcPr>
                </a:tc>
                <a:tc>
                  <a:txBody>
                    <a:bodyPr/>
                    <a:lstStyle/>
                    <a:p>
                      <a:pPr marL="0" algn="ctr" defTabSz="914400" rtl="0" eaLnBrk="1" latinLnBrk="0" hangingPunct="1"/>
                      <a:r>
                        <a:rPr lang="es-ES" sz="1400" b="1" kern="1200" dirty="0" smtClean="0">
                          <a:solidFill>
                            <a:schemeClr val="dk1"/>
                          </a:solidFill>
                          <a:latin typeface="+mn-lt"/>
                          <a:ea typeface="+mn-ea"/>
                          <a:cs typeface="+mn-cs"/>
                        </a:rPr>
                        <a:t>Gobernador</a:t>
                      </a:r>
                      <a:endParaRPr lang="es-MX" sz="1400" b="1" kern="1200" dirty="0">
                        <a:solidFill>
                          <a:schemeClr val="dk1"/>
                        </a:solidFill>
                        <a:latin typeface="+mn-lt"/>
                        <a:ea typeface="+mn-ea"/>
                        <a:cs typeface="+mn-cs"/>
                      </a:endParaRPr>
                    </a:p>
                  </a:txBody>
                  <a:tcPr marL="0" marR="0" marT="0" marB="0" anchor="ctr">
                    <a:solidFill>
                      <a:schemeClr val="tx2">
                        <a:lumMod val="50000"/>
                        <a:lumOff val="50000"/>
                      </a:schemeClr>
                    </a:solidFill>
                  </a:tcPr>
                </a:tc>
              </a:tr>
              <a:tr h="200484">
                <a:tc>
                  <a:txBody>
                    <a:bodyPr/>
                    <a:lstStyle/>
                    <a:p>
                      <a:r>
                        <a:rPr lang="es-MX" sz="1400" dirty="0"/>
                        <a:t>Puebla</a:t>
                      </a:r>
                    </a:p>
                  </a:txBody>
                  <a:tcPr marL="0" marR="0" marT="0" marB="0" anchor="ctr"/>
                </a:tc>
                <a:tc>
                  <a:txBody>
                    <a:bodyPr/>
                    <a:lstStyle/>
                    <a:p>
                      <a:pPr algn="ctr"/>
                      <a:r>
                        <a:rPr lang="es-MX" sz="1400" dirty="0" smtClean="0"/>
                        <a:t>41</a:t>
                      </a:r>
                      <a:endParaRPr lang="es-MX" sz="1400" dirty="0"/>
                    </a:p>
                  </a:txBody>
                  <a:tcPr marL="0" marR="0" marT="0" marB="0" anchor="ctr"/>
                </a:tc>
                <a:tc>
                  <a:txBody>
                    <a:bodyPr/>
                    <a:lstStyle/>
                    <a:p>
                      <a:pPr algn="ctr"/>
                      <a:r>
                        <a:rPr lang="es-MX" sz="1400" dirty="0" smtClean="0"/>
                        <a:t>217</a:t>
                      </a:r>
                      <a:endParaRPr lang="es-MX" sz="1400" dirty="0"/>
                    </a:p>
                  </a:txBody>
                  <a:tcPr marL="0" marR="0" marT="0" marB="0" anchor="ctr"/>
                </a:tc>
                <a:tc>
                  <a:txBody>
                    <a:bodyPr/>
                    <a:lstStyle/>
                    <a:p>
                      <a:pPr algn="ctr"/>
                      <a:endParaRPr lang="es-MX" sz="1400" dirty="0"/>
                    </a:p>
                  </a:txBody>
                  <a:tcPr marL="0" marR="0" marT="0" marB="0" anchor="ctr"/>
                </a:tc>
              </a:tr>
              <a:tr h="400968">
                <a:tc>
                  <a:txBody>
                    <a:bodyPr/>
                    <a:lstStyle/>
                    <a:p>
                      <a:r>
                        <a:rPr lang="es-MX" sz="1600" b="1" dirty="0"/>
                        <a:t>Quintana Roo</a:t>
                      </a:r>
                    </a:p>
                  </a:txBody>
                  <a:tcPr marL="0" marR="0" marT="0" marB="0" anchor="ctr"/>
                </a:tc>
                <a:tc>
                  <a:txBody>
                    <a:bodyPr/>
                    <a:lstStyle/>
                    <a:p>
                      <a:pPr algn="ctr"/>
                      <a:r>
                        <a:rPr lang="es-MX" sz="1600" b="1" dirty="0" smtClean="0"/>
                        <a:t>25</a:t>
                      </a:r>
                      <a:endParaRPr lang="es-MX" sz="1600" b="1" dirty="0"/>
                    </a:p>
                  </a:txBody>
                  <a:tcPr marL="0" marR="0" marT="0" marB="0" anchor="ctr"/>
                </a:tc>
                <a:tc>
                  <a:txBody>
                    <a:bodyPr/>
                    <a:lstStyle/>
                    <a:p>
                      <a:pPr algn="ctr"/>
                      <a:r>
                        <a:rPr lang="es-MX" sz="1600" b="1" dirty="0"/>
                        <a:t>10 </a:t>
                      </a:r>
                    </a:p>
                  </a:txBody>
                  <a:tcPr marL="0" marR="0" marT="0" marB="0" anchor="ctr"/>
                </a:tc>
                <a:tc>
                  <a:txBody>
                    <a:bodyPr/>
                    <a:lstStyle/>
                    <a:p>
                      <a:pPr algn="ctr"/>
                      <a:endParaRPr lang="es-MX" sz="1600" b="1" dirty="0"/>
                    </a:p>
                  </a:txBody>
                  <a:tcPr marL="0" marR="0" marT="0" marB="0" anchor="ctr"/>
                </a:tc>
              </a:tr>
              <a:tr h="200484">
                <a:tc>
                  <a:txBody>
                    <a:bodyPr/>
                    <a:lstStyle/>
                    <a:p>
                      <a:r>
                        <a:rPr lang="es-MX" sz="1400" dirty="0"/>
                        <a:t>Sinaloa</a:t>
                      </a:r>
                    </a:p>
                  </a:txBody>
                  <a:tcPr marL="0" marR="0" marT="0" marB="0" anchor="ctr"/>
                </a:tc>
                <a:tc>
                  <a:txBody>
                    <a:bodyPr/>
                    <a:lstStyle/>
                    <a:p>
                      <a:pPr algn="ctr"/>
                      <a:r>
                        <a:rPr lang="es-MX" sz="1400" dirty="0" smtClean="0"/>
                        <a:t>40</a:t>
                      </a:r>
                      <a:endParaRPr lang="es-MX" sz="1400" dirty="0"/>
                    </a:p>
                  </a:txBody>
                  <a:tcPr marL="0" marR="0" marT="0" marB="0" anchor="ctr"/>
                </a:tc>
                <a:tc>
                  <a:txBody>
                    <a:bodyPr/>
                    <a:lstStyle/>
                    <a:p>
                      <a:pPr algn="ctr"/>
                      <a:r>
                        <a:rPr lang="es-MX" sz="1400" dirty="0" smtClean="0"/>
                        <a:t>18</a:t>
                      </a:r>
                      <a:endParaRPr lang="es-MX" sz="1400" dirty="0"/>
                    </a:p>
                  </a:txBody>
                  <a:tcPr marL="0" marR="0" marT="0" marB="0" anchor="ctr"/>
                </a:tc>
                <a:tc>
                  <a:txBody>
                    <a:bodyPr/>
                    <a:lstStyle/>
                    <a:p>
                      <a:pPr algn="ctr"/>
                      <a:endParaRPr lang="es-MX" sz="1400"/>
                    </a:p>
                  </a:txBody>
                  <a:tcPr marL="0" marR="0" marT="0" marB="0" anchor="ctr"/>
                </a:tc>
              </a:tr>
              <a:tr h="400968">
                <a:tc>
                  <a:txBody>
                    <a:bodyPr/>
                    <a:lstStyle/>
                    <a:p>
                      <a:r>
                        <a:rPr lang="es-MX" sz="1400"/>
                        <a:t>Tamaulipas</a:t>
                      </a:r>
                    </a:p>
                  </a:txBody>
                  <a:tcPr marL="0" marR="0" marT="0" marB="0" anchor="ctr"/>
                </a:tc>
                <a:tc>
                  <a:txBody>
                    <a:bodyPr/>
                    <a:lstStyle/>
                    <a:p>
                      <a:pPr algn="ctr"/>
                      <a:r>
                        <a:rPr lang="es-MX" sz="1400" dirty="0" smtClean="0"/>
                        <a:t>36</a:t>
                      </a:r>
                      <a:endParaRPr lang="es-MX" sz="1400" dirty="0"/>
                    </a:p>
                  </a:txBody>
                  <a:tcPr marL="0" marR="0" marT="0" marB="0" anchor="ctr"/>
                </a:tc>
                <a:tc>
                  <a:txBody>
                    <a:bodyPr/>
                    <a:lstStyle/>
                    <a:p>
                      <a:pPr algn="ctr"/>
                      <a:r>
                        <a:rPr lang="es-MX" sz="1400" dirty="0" smtClean="0"/>
                        <a:t>43</a:t>
                      </a:r>
                      <a:endParaRPr lang="es-MX" sz="1400" dirty="0"/>
                    </a:p>
                  </a:txBody>
                  <a:tcPr marL="0" marR="0" marT="0" marB="0" anchor="ctr"/>
                </a:tc>
                <a:tc>
                  <a:txBody>
                    <a:bodyPr/>
                    <a:lstStyle/>
                    <a:p>
                      <a:pPr algn="ctr"/>
                      <a:endParaRPr lang="es-MX" sz="1400"/>
                    </a:p>
                  </a:txBody>
                  <a:tcPr marL="0" marR="0" marT="0" marB="0" anchor="ctr"/>
                </a:tc>
              </a:tr>
              <a:tr h="801936">
                <a:tc>
                  <a:txBody>
                    <a:bodyPr/>
                    <a:lstStyle/>
                    <a:p>
                      <a:r>
                        <a:rPr lang="es-MX" sz="1400"/>
                        <a:t>Tlaxcala</a:t>
                      </a:r>
                    </a:p>
                  </a:txBody>
                  <a:tcPr marL="0" marR="0" marT="0" marB="0" anchor="ctr"/>
                </a:tc>
                <a:tc>
                  <a:txBody>
                    <a:bodyPr/>
                    <a:lstStyle/>
                    <a:p>
                      <a:pPr algn="ctr"/>
                      <a:r>
                        <a:rPr lang="es-MX" sz="1400" dirty="0"/>
                        <a:t>32 </a:t>
                      </a:r>
                      <a:r>
                        <a:rPr lang="es-MX" sz="1400" dirty="0" smtClean="0"/>
                        <a:t> </a:t>
                      </a:r>
                      <a:endParaRPr lang="es-MX" sz="1400"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t>60 </a:t>
                      </a:r>
                      <a:endParaRPr lang="es-MX"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t> *391 presidentes de comunidad</a:t>
                      </a:r>
                    </a:p>
                    <a:p>
                      <a:pPr algn="ctr"/>
                      <a:endParaRPr lang="es-MX" sz="1400" dirty="0"/>
                    </a:p>
                  </a:txBody>
                  <a:tcPr marL="0" marR="0" marT="0" marB="0" anchor="ctr"/>
                </a:tc>
                <a:tc>
                  <a:txBody>
                    <a:bodyPr/>
                    <a:lstStyle/>
                    <a:p>
                      <a:pPr algn="ctr"/>
                      <a:endParaRPr lang="es-MX" sz="1400" dirty="0"/>
                    </a:p>
                  </a:txBody>
                  <a:tcPr marL="0" marR="0" marT="0" marB="0" anchor="ctr"/>
                </a:tc>
              </a:tr>
              <a:tr h="200484">
                <a:tc>
                  <a:txBody>
                    <a:bodyPr/>
                    <a:lstStyle/>
                    <a:p>
                      <a:r>
                        <a:rPr lang="es-MX" sz="1600" b="1" dirty="0"/>
                        <a:t>Veracruz</a:t>
                      </a:r>
                    </a:p>
                  </a:txBody>
                  <a:tcPr marL="0" marR="0" marT="0" marB="0" anchor="ctr"/>
                </a:tc>
                <a:tc>
                  <a:txBody>
                    <a:bodyPr/>
                    <a:lstStyle/>
                    <a:p>
                      <a:pPr algn="ctr"/>
                      <a:r>
                        <a:rPr lang="es-MX" sz="1600" b="1" dirty="0" smtClean="0"/>
                        <a:t>50</a:t>
                      </a:r>
                      <a:endParaRPr lang="es-MX" sz="1600" b="1" dirty="0"/>
                    </a:p>
                  </a:txBody>
                  <a:tcPr marL="0" marR="0" marT="0" marB="0" anchor="ctr"/>
                </a:tc>
                <a:tc>
                  <a:txBody>
                    <a:bodyPr/>
                    <a:lstStyle/>
                    <a:p>
                      <a:pPr algn="ctr"/>
                      <a:r>
                        <a:rPr lang="es-MX" sz="1600" b="1" dirty="0"/>
                        <a:t>212 </a:t>
                      </a:r>
                    </a:p>
                  </a:txBody>
                  <a:tcPr marL="0" marR="0" marT="0" marB="0" anchor="ctr"/>
                </a:tc>
                <a:tc>
                  <a:txBody>
                    <a:bodyPr/>
                    <a:lstStyle/>
                    <a:p>
                      <a:pPr algn="ctr"/>
                      <a:endParaRPr lang="es-MX" sz="1600" b="1" dirty="0"/>
                    </a:p>
                  </a:txBody>
                  <a:tcPr marL="0" marR="0" marT="0" marB="0" anchor="ctr"/>
                </a:tc>
              </a:tr>
              <a:tr h="230792">
                <a:tc>
                  <a:txBody>
                    <a:bodyPr/>
                    <a:lstStyle/>
                    <a:p>
                      <a:r>
                        <a:rPr lang="es-MX" sz="1400"/>
                        <a:t>Zacatecas</a:t>
                      </a:r>
                    </a:p>
                  </a:txBody>
                  <a:tcPr marL="0" marR="0" marT="0" marB="0" anchor="ctr"/>
                </a:tc>
                <a:tc>
                  <a:txBody>
                    <a:bodyPr/>
                    <a:lstStyle/>
                    <a:p>
                      <a:pPr algn="ctr"/>
                      <a:r>
                        <a:rPr lang="es-MX" sz="1400" dirty="0" smtClean="0"/>
                        <a:t>30</a:t>
                      </a:r>
                      <a:endParaRPr lang="es-MX" sz="1400" dirty="0"/>
                    </a:p>
                  </a:txBody>
                  <a:tcPr marL="0" marR="0" marT="0" marB="0" anchor="ctr"/>
                </a:tc>
                <a:tc>
                  <a:txBody>
                    <a:bodyPr/>
                    <a:lstStyle/>
                    <a:p>
                      <a:pPr algn="ctr"/>
                      <a:r>
                        <a:rPr lang="es-MX" sz="1400" dirty="0" smtClean="0"/>
                        <a:t>58</a:t>
                      </a:r>
                      <a:endParaRPr lang="es-MX" sz="1400" dirty="0"/>
                    </a:p>
                  </a:txBody>
                  <a:tcPr marL="0" marR="0" marT="0" marB="0" anchor="ctr"/>
                </a:tc>
                <a:tc>
                  <a:txBody>
                    <a:bodyPr/>
                    <a:lstStyle/>
                    <a:p>
                      <a:pPr algn="ctr"/>
                      <a:endParaRPr lang="es-MX" sz="1400" dirty="0"/>
                    </a:p>
                  </a:txBody>
                  <a:tcPr marL="32254" marR="32254" marT="16127" marB="16127"/>
                </a:tc>
              </a:tr>
            </a:tbl>
          </a:graphicData>
        </a:graphic>
      </p:graphicFrame>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6" name="5 CuadroTexto"/>
          <p:cNvSpPr txBox="1"/>
          <p:nvPr/>
        </p:nvSpPr>
        <p:spPr>
          <a:xfrm>
            <a:off x="6143636" y="5286388"/>
            <a:ext cx="2857520" cy="779701"/>
          </a:xfrm>
          <a:prstGeom prst="rect">
            <a:avLst/>
          </a:prstGeom>
          <a:noFill/>
        </p:spPr>
        <p:txBody>
          <a:bodyPr wrap="square" rtlCol="0">
            <a:spAutoFit/>
          </a:bodyPr>
          <a:lstStyle/>
          <a:p>
            <a:r>
              <a:rPr lang="es-ES" sz="2000" b="1" baseline="-25000" dirty="0" smtClean="0"/>
              <a:t>*298 Sistema de voto</a:t>
            </a:r>
          </a:p>
          <a:p>
            <a:r>
              <a:rPr lang="es-ES" sz="2000" b="1" baseline="-25000" dirty="0" smtClean="0"/>
              <a:t>93 Usos y costumbres</a:t>
            </a:r>
            <a:endParaRPr lang="es-MX" sz="2000" b="1" baseline="-25000" dirty="0" smtClean="0"/>
          </a:p>
          <a:p>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5645</TotalTime>
  <Words>1667</Words>
  <Application>Microsoft Office PowerPoint</Application>
  <PresentationFormat>Presentación en pantalla (4:3)</PresentationFormat>
  <Paragraphs>391</Paragraphs>
  <Slides>53</Slides>
  <Notes>3</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REPASO</vt:lpstr>
      <vt:lpstr>Diapositiva 24</vt:lpstr>
      <vt:lpstr>Diapositiva 25</vt:lpstr>
      <vt:lpstr>SANCIÓN ELECTORAL</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SANCIÓN ADMINISTRATIVA </vt:lpstr>
      <vt:lpstr>SANCIÓN ADMINISTRATIVA </vt:lpstr>
      <vt:lpstr>Diapositiva 48</vt:lpstr>
      <vt:lpstr>Diapositiva 49</vt:lpstr>
      <vt:lpstr>Diapositiva 50</vt:lpstr>
      <vt:lpstr>Diapositiva 51</vt:lpstr>
      <vt:lpstr>Diapositiva 52</vt:lpstr>
      <vt:lpstr>Diapositiva 53</vt:lpstr>
    </vt:vector>
  </TitlesOfParts>
  <Company>Procuraduría General de la República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oscarin</dc:creator>
  <cp:lastModifiedBy>Usuario</cp:lastModifiedBy>
  <cp:revision>367</cp:revision>
  <dcterms:created xsi:type="dcterms:W3CDTF">2013-01-09T18:35:17Z</dcterms:created>
  <dcterms:modified xsi:type="dcterms:W3CDTF">2013-05-21T20:41:28Z</dcterms:modified>
</cp:coreProperties>
</file>