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/Relationships>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inba08.salud.gob.mx/cubos/cubosis2022_sinba.htm" TargetMode="External"/><Relationship Id="rId3" Type="http://schemas.openxmlformats.org/officeDocument/2006/relationships/image" Target="../media/image13.png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

</file>

<file path=ppt/slides/_rels/slide1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

</file>

<file path=ppt/slides/_rels/slide1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

</file>

<file path=ppt/slides/_rels/slide1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

</file>

<file path=ppt/slides/_rels/slide1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

</file>

<file path=ppt/slides/_rels/slide1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

</file>

<file path=ppt/slides/_rels/slide1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widgis03.salud.gob.mx/cubos/proyecciones/pob_mit_proyecciones.htm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

</file>

<file path=ppt/slides/_rels/slide2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widgis03.salud.gob.mx/cubos/defunciones/seed_6784.htm" TargetMode="External"/><Relationship Id="rId3" Type="http://schemas.openxmlformats.org/officeDocument/2006/relationships/image" Target="../media/image23.png"/></Relationships>

</file>

<file path=ppt/slides/_rels/slide2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

</file>

<file path=ppt/slides/_rels/slide2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gis.salud.gob.mx/contenidos/basesdedatos/cubos_seed.html" TargetMode="External"/><Relationship Id="rId3" Type="http://schemas.openxmlformats.org/officeDocument/2006/relationships/hyperlink" Target="http://pwidgis03.salud.gob.mx/cubos/defunciones/seed_6784.htm" TargetMode="External"/><Relationship Id="rId4" Type="http://schemas.openxmlformats.org/officeDocument/2006/relationships/image" Target="../media/image25.png"/></Relationships>

</file>

<file path=ppt/slides/_rels/slide2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gis.salud.gob.mx/contenidos/basesdedatos/cubos_seed.html" TargetMode="External"/><Relationship Id="rId3" Type="http://schemas.openxmlformats.org/officeDocument/2006/relationships/hyperlink" Target="http://pwidgis03.salud.gob.mx/cubos/defunciones/seed_6784.htm" TargetMode="External"/><Relationship Id="rId4" Type="http://schemas.openxmlformats.org/officeDocument/2006/relationships/image" Target="../media/image26.png"/></Relationships>

</file>

<file path=ppt/slides/_rels/slide2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gis.salud.gob.mx/contenidos/basesdedatos/cubos_seed.html" TargetMode="External"/><Relationship Id="rId3" Type="http://schemas.openxmlformats.org/officeDocument/2006/relationships/hyperlink" Target="http://pwidgis03.salud.gob.mx/cubos/defunciones/seed_6784.htm" TargetMode="External"/><Relationship Id="rId4" Type="http://schemas.openxmlformats.org/officeDocument/2006/relationships/image" Target="../media/image27.png"/></Relationships>

</file>

<file path=ppt/slides/_rels/slide2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gis.salud.gob.mx/contenidos/basesdedatos/cubos_seed.html" TargetMode="External"/><Relationship Id="rId3" Type="http://schemas.openxmlformats.org/officeDocument/2006/relationships/hyperlink" Target="http://pwidgis03.salud.gob.mx/cubos/defunciones/seed_6784.htm" TargetMode="External"/><Relationship Id="rId4" Type="http://schemas.openxmlformats.org/officeDocument/2006/relationships/image" Target="../media/image28.png"/></Relationships>

</file>

<file path=ppt/slides/_rels/slide2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gis.salud.gob.mx/contenidos/basesdedatos/cubos_seed.html" TargetMode="External"/><Relationship Id="rId3" Type="http://schemas.openxmlformats.org/officeDocument/2006/relationships/hyperlink" Target="http://pwidgis03.salud.gob.mx/cubos/defunciones/seed_6784.htm" TargetMode="External"/><Relationship Id="rId4" Type="http://schemas.openxmlformats.org/officeDocument/2006/relationships/image" Target="../media/image29.png"/></Relationships>

</file>

<file path=ppt/slides/_rels/slide2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gis.salud.gob.mx/contenidos/basesdedatos/cubos_seed.html" TargetMode="External"/><Relationship Id="rId3" Type="http://schemas.openxmlformats.org/officeDocument/2006/relationships/hyperlink" Target="http://pwidgis03.salud.gob.mx/cubos/defunciones/seed_6784.htm" TargetMode="External"/><Relationship Id="rId4" Type="http://schemas.openxmlformats.org/officeDocument/2006/relationships/image" Target="../media/image30.png"/></Relationships>

</file>

<file path=ppt/slides/_rels/slide2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gis.salud.gob.mx/contenidos/basesdedatos/cubos_seed.html" TargetMode="External"/><Relationship Id="rId3" Type="http://schemas.openxmlformats.org/officeDocument/2006/relationships/hyperlink" Target="http://pwidgis03.salud.gob.mx/cubos/defunciones/seed_6784.htm" TargetMode="External"/><Relationship Id="rId4" Type="http://schemas.openxmlformats.org/officeDocument/2006/relationships/image" Target="../media/image31.png"/></Relationships>

</file>

<file path=ppt/slides/_rels/slide2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gis.salud.gob.mx/contenidos/basesdedatos/cubos_seed.html" TargetMode="External"/><Relationship Id="rId3" Type="http://schemas.openxmlformats.org/officeDocument/2006/relationships/hyperlink" Target="http://pwidgis03.salud.gob.mx/cubos/defunciones/seed_6784.htm" TargetMode="External"/><Relationship Id="rId4" Type="http://schemas.openxmlformats.org/officeDocument/2006/relationships/image" Target="../media/image32.pn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widgis03.salud.gob.mx/cubos/proyecciones/pob_mit_proyecciones.htm" TargetMode="Externa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

</file>

<file path=ppt/slides/_rels/slide3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gis.salud.gob.mx/contenidos/basesdedatos/cubos_seed.html" TargetMode="External"/><Relationship Id="rId3" Type="http://schemas.openxmlformats.org/officeDocument/2006/relationships/hyperlink" Target="http://pwidgis03.salud.gob.mx/cubos/defunciones/seed_6784.htm" TargetMode="External"/><Relationship Id="rId4" Type="http://schemas.openxmlformats.org/officeDocument/2006/relationships/image" Target="../media/image33.png"/></Relationships>

</file>

<file path=ppt/slides/_rels/slide3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gis.salud.gob.mx/contenidos/basesdedatos/cubos_seed.html" TargetMode="External"/><Relationship Id="rId3" Type="http://schemas.openxmlformats.org/officeDocument/2006/relationships/hyperlink" Target="http://pwidgis03.salud.gob.mx/cubos/defunciones/seed_6784.htm" TargetMode="External"/><Relationship Id="rId4" Type="http://schemas.openxmlformats.org/officeDocument/2006/relationships/image" Target="../media/image34.png"/></Relationships>

</file>

<file path=ppt/slides/_rels/slide3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gis.salud.gob.mx/contenidos/basesdedatos/cubos_seed.html" TargetMode="External"/><Relationship Id="rId3" Type="http://schemas.openxmlformats.org/officeDocument/2006/relationships/hyperlink" Target="http://pwidgis03.salud.gob.mx/cubos/defunciones/seed_6784.htm" TargetMode="External"/><Relationship Id="rId4" Type="http://schemas.openxmlformats.org/officeDocument/2006/relationships/image" Target="../media/image35.png"/></Relationships>

</file>

<file path=ppt/slides/_rels/slide3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

</file>

<file path=ppt/slides/_rels/slide3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gis.salud.gob.mx/contenidos/basesdedatosBD_cubos_gobmx.html" TargetMode="External"/><Relationship Id="rId3" Type="http://schemas.openxmlformats.org/officeDocument/2006/relationships/image" Target="../media/image37.png"/></Relationships>

</file>

<file path=ppt/slides/_rels/slide3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

</file>

<file path=ppt/slides/_rels/slide3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gis.salud.gob.mx/contenidos/basesdedatos/BD_Cubos_gobmx.html2022" TargetMode="External"/><Relationship Id="rId3" Type="http://schemas.openxmlformats.org/officeDocument/2006/relationships/image" Target="../media/image40.png"/></Relationships>

</file>

<file path=ppt/slides/_rels/slide3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

</file>

<file path=ppt/slides/_rels/slide3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

</file>

<file path=ppt/slides/_rels/slide3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inba08.salud.gob.mx/cubos/cubosis2021_sinba.htm" TargetMode="External"/><Relationship Id="rId3" Type="http://schemas.openxmlformats.org/officeDocument/2006/relationships/image" Target="../media/image7.png"/></Relationships>

</file>

<file path=ppt/slides/_rels/slide4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

</file>

<file path=ppt/slides/_rels/slide4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

</file>

<file path=ppt/slides/_rels/slide4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

</file>

<file path=ppt/slides/_rels/slide4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

</file>

<file path=ppt/slides/_rels/slide4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

</file>

<file path=ppt/slides/_rels/slide4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

</file>

<file path=ppt/slides/_rels/slide4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

</file>

<file path=ppt/slides/_rels/slide4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Relationship Id="rId15" Type="http://schemas.openxmlformats.org/officeDocument/2006/relationships/image" Target="../media/image66.png"/><Relationship Id="rId16" Type="http://schemas.openxmlformats.org/officeDocument/2006/relationships/image" Target="../media/image67.png"/><Relationship Id="rId17" Type="http://schemas.openxmlformats.org/officeDocument/2006/relationships/image" Target="../media/image68.png"/><Relationship Id="rId18" Type="http://schemas.openxmlformats.org/officeDocument/2006/relationships/image" Target="../media/image69.png"/><Relationship Id="rId19" Type="http://schemas.openxmlformats.org/officeDocument/2006/relationships/image" Target="../media/image70.png"/><Relationship Id="rId20" Type="http://schemas.openxmlformats.org/officeDocument/2006/relationships/image" Target="../media/image71.png"/><Relationship Id="rId21" Type="http://schemas.openxmlformats.org/officeDocument/2006/relationships/image" Target="../media/image72.png"/><Relationship Id="rId22" Type="http://schemas.openxmlformats.org/officeDocument/2006/relationships/image" Target="../media/image73.png"/><Relationship Id="rId23" Type="http://schemas.openxmlformats.org/officeDocument/2006/relationships/image" Target="../media/image74.png"/><Relationship Id="rId24" Type="http://schemas.openxmlformats.org/officeDocument/2006/relationships/image" Target="../media/image75.png"/></Relationships>

</file>

<file path=ppt/slides/_rels/slide4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/Relationships>

</file>

<file path=ppt/slides/_rels/slide4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inba08.salud.gob.mx/cubos/cubosis2022_sinba.htm" TargetMode="External"/><Relationship Id="rId3" Type="http://schemas.openxmlformats.org/officeDocument/2006/relationships/image" Target="../media/image8.png"/></Relationships>

</file>

<file path=ppt/slides/_rels/slide5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png"/></Relationships>

</file>

<file path=ppt/slides/_rels/slide5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png"/></Relationships>

</file>

<file path=ppt/slides/_rels/slide5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/Relationships>

</file>

<file path=ppt/slides/_rels/slide5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/Relationships>

</file>

<file path=ppt/slides/_rels/slide5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png"/></Relationships>

</file>

<file path=ppt/slides/_rels/slide5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/Relationships>

</file>

<file path=ppt/slides/_rels/slide5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png"/></Relationships>

</file>

<file path=ppt/slides/_rels/slide5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/Relationships>

</file>

<file path=ppt/slides/_rels/slide5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png"/></Relationships>

</file>

<file path=ppt/slides/_rels/slide5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inaiscap.salud.gob.mx:8080/DGIS" TargetMode="External"/><Relationship Id="rId3" Type="http://schemas.openxmlformats.org/officeDocument/2006/relationships/image" Target="../media/image9.png"/></Relationships>

</file>

<file path=ppt/slides/_rels/slide6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png"/></Relationships>

</file>

<file path=ppt/slides/_rels/slide6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png"/></Relationships>

</file>

<file path=ppt/slides/_rels/slide6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png"/></Relationships>

</file>

<file path=ppt/slides/_rels/slide6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png"/></Relationships>

</file>

<file path=ppt/slides/_rels/slide6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pn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inaiscap.salud.gob.mx:8080/DGIS" TargetMode="External"/><Relationship Id="rId3" Type="http://schemas.openxmlformats.org/officeDocument/2006/relationships/image" Target="../media/image10.pn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widgis03.salud.gob.mx/cubos/proyecciones/pob_mit_proyecciones.htm" TargetMode="External"/><Relationship Id="rId3" Type="http://schemas.openxmlformats.org/officeDocument/2006/relationships/image" Target="../media/image11.pn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inba08.salud.gob.mx/cubos/cubosis2021_sinba.htm" TargetMode="External"/><Relationship Id="rId3" Type="http://schemas.openxmlformats.org/officeDocument/2006/relationships/image" Target="../media/image12.pn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387096" y="3750564"/>
            <a:ext cx="8380476" cy="461772"/>
          </a:xfrm>
          <a:custGeom>
            <a:avLst/>
            <a:gdLst/>
            <a:ahLst/>
            <a:cxnLst/>
            <a:rect l="l" t="t" r="r" b="b"/>
            <a:pathLst>
              <a:path w="8380476" h="461772">
                <a:moveTo>
                  <a:pt x="0" y="461772"/>
                </a:moveTo>
                <a:lnTo>
                  <a:pt x="8380476" y="461772"/>
                </a:lnTo>
                <a:lnTo>
                  <a:pt x="8380476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87096" y="161544"/>
            <a:ext cx="2432304" cy="736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356604" y="161544"/>
            <a:ext cx="2703576" cy="736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64156" y="1994204"/>
            <a:ext cx="4647577" cy="612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494" marR="730388" algn="ctr">
              <a:lnSpc>
                <a:spcPts val="2250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SEC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4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14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2027" y="2954825"/>
            <a:ext cx="523595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5161" y="2954825"/>
            <a:ext cx="181148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ITLÁH</a:t>
            </a:r>
            <a:r>
              <a:rPr dirty="0" smtClean="0" sz="2100" spc="-4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AC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6188" y="2954825"/>
            <a:ext cx="15311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GO</a:t>
            </a:r>
            <a:r>
              <a:rPr dirty="0" smtClean="0" sz="2100" spc="-9" b="1">
                <a:latin typeface="Arial"/>
                <a:cs typeface="Arial"/>
              </a:rPr>
              <a:t>N</a:t>
            </a:r>
            <a:r>
              <a:rPr dirty="0" smtClean="0" sz="2100" spc="0" b="1">
                <a:latin typeface="Arial"/>
                <a:cs typeface="Arial"/>
              </a:rPr>
              <a:t>ZÁLEZ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8248" y="2954825"/>
            <a:ext cx="129409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GALIN</a:t>
            </a:r>
            <a:r>
              <a:rPr dirty="0" smtClean="0" sz="2100" spc="-9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O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2625" y="6478272"/>
            <a:ext cx="30888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CAN,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SINA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6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DICIE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BRE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7096" y="3750564"/>
            <a:ext cx="8380476" cy="461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6874">
              <a:lnSpc>
                <a:spcPct val="95825"/>
              </a:lnSpc>
              <a:spcBef>
                <a:spcPts val="455"/>
              </a:spcBef>
            </a:pPr>
            <a:r>
              <a:rPr dirty="0" smtClean="0" sz="2400" spc="0" b="1">
                <a:solidFill>
                  <a:srgbClr val="FFFFFF"/>
                </a:solidFill>
                <a:latin typeface="Arial"/>
                <a:cs typeface="Arial"/>
              </a:rPr>
              <a:t>INFORME</a:t>
            </a:r>
            <a:r>
              <a:rPr dirty="0" smtClean="0" sz="24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2400" spc="-8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2400" spc="-9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2400" spc="0" b="1">
                <a:solidFill>
                  <a:srgbClr val="FFFFFF"/>
                </a:solidFill>
                <a:latin typeface="Arial"/>
                <a:cs typeface="Arial"/>
              </a:rPr>
              <a:t>TIVIDA</a:t>
            </a:r>
            <a:r>
              <a:rPr dirty="0" smtClean="0" sz="2400" spc="-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2400" spc="0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94488" y="1481327"/>
            <a:ext cx="8965692" cy="339851"/>
          </a:xfrm>
          <a:custGeom>
            <a:avLst/>
            <a:gdLst/>
            <a:ahLst/>
            <a:cxnLst/>
            <a:rect l="l" t="t" r="r" b="b"/>
            <a:pathLst>
              <a:path w="8965692" h="339851">
                <a:moveTo>
                  <a:pt x="0" y="339851"/>
                </a:moveTo>
                <a:lnTo>
                  <a:pt x="8965692" y="339851"/>
                </a:lnTo>
                <a:lnTo>
                  <a:pt x="8965692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93382" y="2751455"/>
            <a:ext cx="5155692" cy="427989"/>
          </a:xfrm>
          <a:custGeom>
            <a:avLst/>
            <a:gdLst/>
            <a:ahLst/>
            <a:cxnLst/>
            <a:rect l="l" t="t" r="r" b="b"/>
            <a:pathLst>
              <a:path w="5155692" h="427989">
                <a:moveTo>
                  <a:pt x="0" y="427989"/>
                </a:moveTo>
                <a:lnTo>
                  <a:pt x="5155692" y="427989"/>
                </a:lnTo>
                <a:lnTo>
                  <a:pt x="5155692" y="0"/>
                </a:lnTo>
                <a:lnTo>
                  <a:pt x="0" y="0"/>
                </a:lnTo>
                <a:lnTo>
                  <a:pt x="0" y="42798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749036" y="2751455"/>
            <a:ext cx="2976625" cy="427989"/>
          </a:xfrm>
          <a:custGeom>
            <a:avLst/>
            <a:gdLst/>
            <a:ahLst/>
            <a:cxnLst/>
            <a:rect l="l" t="t" r="r" b="b"/>
            <a:pathLst>
              <a:path w="2976625" h="427989">
                <a:moveTo>
                  <a:pt x="0" y="427989"/>
                </a:moveTo>
                <a:lnTo>
                  <a:pt x="2976625" y="427989"/>
                </a:lnTo>
                <a:lnTo>
                  <a:pt x="2976625" y="0"/>
                </a:lnTo>
                <a:lnTo>
                  <a:pt x="0" y="0"/>
                </a:lnTo>
                <a:lnTo>
                  <a:pt x="0" y="42798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93382" y="4634611"/>
            <a:ext cx="5155692" cy="427989"/>
          </a:xfrm>
          <a:custGeom>
            <a:avLst/>
            <a:gdLst/>
            <a:ahLst/>
            <a:cxnLst/>
            <a:rect l="l" t="t" r="r" b="b"/>
            <a:pathLst>
              <a:path w="5155692" h="427989">
                <a:moveTo>
                  <a:pt x="0" y="427989"/>
                </a:moveTo>
                <a:lnTo>
                  <a:pt x="5155692" y="427989"/>
                </a:lnTo>
                <a:lnTo>
                  <a:pt x="5155692" y="0"/>
                </a:lnTo>
                <a:lnTo>
                  <a:pt x="0" y="0"/>
                </a:lnTo>
                <a:lnTo>
                  <a:pt x="0" y="42798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749036" y="4634611"/>
            <a:ext cx="2976625" cy="427989"/>
          </a:xfrm>
          <a:custGeom>
            <a:avLst/>
            <a:gdLst/>
            <a:ahLst/>
            <a:cxnLst/>
            <a:rect l="l" t="t" r="r" b="b"/>
            <a:pathLst>
              <a:path w="2976625" h="427989">
                <a:moveTo>
                  <a:pt x="0" y="427989"/>
                </a:moveTo>
                <a:lnTo>
                  <a:pt x="2976625" y="427989"/>
                </a:lnTo>
                <a:lnTo>
                  <a:pt x="2976625" y="0"/>
                </a:lnTo>
                <a:lnTo>
                  <a:pt x="0" y="0"/>
                </a:lnTo>
                <a:lnTo>
                  <a:pt x="0" y="42798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749036" y="2748279"/>
            <a:ext cx="0" cy="2317496"/>
          </a:xfrm>
          <a:custGeom>
            <a:avLst/>
            <a:gdLst/>
            <a:ahLst/>
            <a:cxnLst/>
            <a:rect l="l" t="t" r="r" b="b"/>
            <a:pathLst>
              <a:path w="0" h="2317496">
                <a:moveTo>
                  <a:pt x="0" y="0"/>
                </a:moveTo>
                <a:lnTo>
                  <a:pt x="0" y="231749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90207" y="3179445"/>
            <a:ext cx="8138629" cy="0"/>
          </a:xfrm>
          <a:custGeom>
            <a:avLst/>
            <a:gdLst/>
            <a:ahLst/>
            <a:cxnLst/>
            <a:rect l="l" t="t" r="r" b="b"/>
            <a:pathLst>
              <a:path w="8138629" h="0">
                <a:moveTo>
                  <a:pt x="0" y="0"/>
                </a:moveTo>
                <a:lnTo>
                  <a:pt x="81386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90207" y="3907028"/>
            <a:ext cx="8138629" cy="0"/>
          </a:xfrm>
          <a:custGeom>
            <a:avLst/>
            <a:gdLst/>
            <a:ahLst/>
            <a:cxnLst/>
            <a:rect l="l" t="t" r="r" b="b"/>
            <a:pathLst>
              <a:path w="8138629" h="0">
                <a:moveTo>
                  <a:pt x="0" y="0"/>
                </a:moveTo>
                <a:lnTo>
                  <a:pt x="81386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90207" y="4634611"/>
            <a:ext cx="8138629" cy="0"/>
          </a:xfrm>
          <a:custGeom>
            <a:avLst/>
            <a:gdLst/>
            <a:ahLst/>
            <a:cxnLst/>
            <a:rect l="l" t="t" r="r" b="b"/>
            <a:pathLst>
              <a:path w="8138629" h="0">
                <a:moveTo>
                  <a:pt x="0" y="0"/>
                </a:moveTo>
                <a:lnTo>
                  <a:pt x="81386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93382" y="2748279"/>
            <a:ext cx="0" cy="2317496"/>
          </a:xfrm>
          <a:custGeom>
            <a:avLst/>
            <a:gdLst/>
            <a:ahLst/>
            <a:cxnLst/>
            <a:rect l="l" t="t" r="r" b="b"/>
            <a:pathLst>
              <a:path w="0" h="2317496">
                <a:moveTo>
                  <a:pt x="0" y="0"/>
                </a:moveTo>
                <a:lnTo>
                  <a:pt x="0" y="231749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8725662" y="2748279"/>
            <a:ext cx="0" cy="2317496"/>
          </a:xfrm>
          <a:custGeom>
            <a:avLst/>
            <a:gdLst/>
            <a:ahLst/>
            <a:cxnLst/>
            <a:rect l="l" t="t" r="r" b="b"/>
            <a:pathLst>
              <a:path w="0" h="2317496">
                <a:moveTo>
                  <a:pt x="0" y="0"/>
                </a:moveTo>
                <a:lnTo>
                  <a:pt x="0" y="231749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90207" y="2751454"/>
            <a:ext cx="8138629" cy="0"/>
          </a:xfrm>
          <a:custGeom>
            <a:avLst/>
            <a:gdLst/>
            <a:ahLst/>
            <a:cxnLst/>
            <a:rect l="l" t="t" r="r" b="b"/>
            <a:pathLst>
              <a:path w="8138629" h="0">
                <a:moveTo>
                  <a:pt x="0" y="0"/>
                </a:moveTo>
                <a:lnTo>
                  <a:pt x="81386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90207" y="5062601"/>
            <a:ext cx="8138629" cy="0"/>
          </a:xfrm>
          <a:custGeom>
            <a:avLst/>
            <a:gdLst/>
            <a:ahLst/>
            <a:cxnLst/>
            <a:rect l="l" t="t" r="r" b="b"/>
            <a:pathLst>
              <a:path w="8138629" h="0">
                <a:moveTo>
                  <a:pt x="0" y="0"/>
                </a:moveTo>
                <a:lnTo>
                  <a:pt x="81386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185" y="6460503"/>
            <a:ext cx="3157584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0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0">
                <a:latin typeface="Arial"/>
                <a:cs typeface="Arial"/>
                <a:hlinkClick r:id="rId2"/>
              </a:rPr>
              <a:t>in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0">
                <a:latin typeface="Arial"/>
                <a:cs typeface="Arial"/>
                <a:hlinkClick r:id="rId2"/>
              </a:rPr>
              <a:t>a</a:t>
            </a:r>
            <a:r>
              <a:rPr dirty="0" smtClean="0" sz="800" spc="-4">
                <a:latin typeface="Arial"/>
                <a:cs typeface="Arial"/>
                <a:hlinkClick r:id="rId2"/>
              </a:rPr>
              <a:t>08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gob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1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2022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0">
                <a:latin typeface="Arial"/>
                <a:cs typeface="Arial"/>
                <a:hlinkClick r:id="rId2"/>
              </a:rPr>
              <a:t>in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0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0">
                <a:latin typeface="Arial"/>
                <a:cs typeface="Arial"/>
                <a:hlinkClick r:id="rId2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3382" y="2751454"/>
            <a:ext cx="5155653" cy="427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22"/>
              </a:spcBef>
            </a:pPr>
            <a:endParaRPr sz="1000"/>
          </a:p>
          <a:p>
            <a:pPr marL="2174709" marR="2174189" algn="ctr">
              <a:lnSpc>
                <a:spcPct val="95825"/>
              </a:lnSpc>
            </a:pPr>
            <a:r>
              <a:rPr dirty="0" smtClean="0" sz="1200" spc="-79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9036" y="2751454"/>
            <a:ext cx="2976625" cy="427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22"/>
              </a:spcBef>
            </a:pPr>
            <a:endParaRPr sz="1000"/>
          </a:p>
          <a:p>
            <a:pPr marL="1294257" marR="1292732" algn="ctr">
              <a:lnSpc>
                <a:spcPct val="95825"/>
              </a:lnSpc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382" y="3179445"/>
            <a:ext cx="5155653" cy="7275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82"/>
              </a:spcBef>
            </a:pPr>
            <a:endParaRPr sz="1400"/>
          </a:p>
          <a:p>
            <a:pPr marL="1714207" marR="227357" indent="-1457198">
              <a:lnSpc>
                <a:spcPct val="100041"/>
              </a:lnSpc>
            </a:pPr>
            <a:r>
              <a:rPr dirty="0" smtClean="0" sz="1200" spc="0">
                <a:latin typeface="Arial"/>
                <a:cs typeface="Arial"/>
              </a:rPr>
              <a:t>PORCEN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AJE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BARAZOS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ENORES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5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AÑOS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BARAZOS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9036" y="3179445"/>
            <a:ext cx="2976625" cy="7275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149172" marR="1146124" algn="ctr">
              <a:lnSpc>
                <a:spcPct val="95825"/>
              </a:lnSpc>
              <a:spcBef>
                <a:spcPts val="125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%(6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382" y="3907028"/>
            <a:ext cx="5155653" cy="727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82"/>
              </a:spcBef>
            </a:pPr>
            <a:endParaRPr sz="1400"/>
          </a:p>
          <a:p>
            <a:pPr marL="1714207" marR="79682" indent="-1605026">
              <a:lnSpc>
                <a:spcPct val="100137"/>
              </a:lnSpc>
            </a:pPr>
            <a:r>
              <a:rPr dirty="0" smtClean="0" sz="1200" spc="0">
                <a:latin typeface="Arial"/>
                <a:cs typeface="Arial"/>
              </a:rPr>
              <a:t>PORCEN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AJE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BARAZOS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UJERES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5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5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9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AÑOS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BARAZOS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9036" y="3907028"/>
            <a:ext cx="2976625" cy="727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00849" marR="998107" algn="ctr">
              <a:lnSpc>
                <a:spcPct val="95825"/>
              </a:lnSpc>
              <a:spcBef>
                <a:spcPts val="1202"/>
              </a:spcBef>
            </a:pPr>
            <a:r>
              <a:rPr dirty="0" smtClean="0" sz="1200" spc="0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%</a:t>
            </a:r>
            <a:r>
              <a:rPr dirty="0" smtClean="0" sz="1200" spc="-4">
                <a:latin typeface="Arial"/>
                <a:cs typeface="Arial"/>
              </a:rPr>
              <a:t>(</a:t>
            </a:r>
            <a:r>
              <a:rPr dirty="0" smtClean="0" sz="1200" spc="0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,</a:t>
            </a:r>
            <a:r>
              <a:rPr dirty="0" smtClean="0" sz="1200" spc="-9">
                <a:latin typeface="Arial"/>
                <a:cs typeface="Arial"/>
              </a:rPr>
              <a:t>1</a:t>
            </a:r>
            <a:r>
              <a:rPr dirty="0" smtClean="0" sz="1200" spc="-9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7)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382" y="4634611"/>
            <a:ext cx="5155653" cy="427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23"/>
              </a:spcBef>
            </a:pPr>
            <a:endParaRPr sz="1000"/>
          </a:p>
          <a:p>
            <a:pPr marL="1695919">
              <a:lnSpc>
                <a:spcPct val="95825"/>
              </a:lnSpc>
            </a:pPr>
            <a:r>
              <a:rPr dirty="0" smtClean="0" sz="12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200" spc="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ZOS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9036" y="4634611"/>
            <a:ext cx="2976625" cy="427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71"/>
              </a:spcBef>
            </a:pPr>
            <a:endParaRPr sz="1000"/>
          </a:p>
          <a:p>
            <a:pPr marL="1272440" marR="1271675" algn="ctr">
              <a:lnSpc>
                <a:spcPct val="95825"/>
              </a:lnSpc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81327"/>
            <a:ext cx="8965692" cy="339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98904">
              <a:lnSpc>
                <a:spcPct val="95825"/>
              </a:lnSpc>
              <a:spcBef>
                <a:spcPts val="42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INDIC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dirty="0" smtClean="0" sz="1600" spc="-4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MB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3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7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LESC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NTES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488" y="2897124"/>
            <a:ext cx="8965692" cy="707136"/>
          </a:xfrm>
          <a:custGeom>
            <a:avLst/>
            <a:gdLst/>
            <a:ahLst/>
            <a:cxnLst/>
            <a:rect l="l" t="t" r="r" b="b"/>
            <a:pathLst>
              <a:path w="8965692" h="707136">
                <a:moveTo>
                  <a:pt x="0" y="707136"/>
                </a:moveTo>
                <a:lnTo>
                  <a:pt x="8965692" y="707136"/>
                </a:lnTo>
                <a:lnTo>
                  <a:pt x="8965692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2897124"/>
            <a:ext cx="8965692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14612" marR="3613517" indent="-134" algn="ctr">
              <a:lnSpc>
                <a:spcPct val="100041"/>
              </a:lnSpc>
              <a:spcBef>
                <a:spcPts val="425"/>
              </a:spcBef>
            </a:pP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MOR</a:t>
            </a:r>
            <a:r>
              <a:rPr dirty="0" smtClean="0" sz="2000" spc="9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dirty="0" smtClean="0" sz="2000" spc="-9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2000" spc="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MOR</a:t>
            </a:r>
            <a:r>
              <a:rPr dirty="0" smtClean="0" sz="2000" spc="-13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ALID</a:t>
            </a:r>
            <a:r>
              <a:rPr dirty="0" smtClean="0" sz="2000" spc="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89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27519" y="2480525"/>
            <a:ext cx="552246" cy="550075"/>
          </a:xfrm>
          <a:custGeom>
            <a:avLst/>
            <a:gdLst/>
            <a:ahLst/>
            <a:cxnLst/>
            <a:rect l="l" t="t" r="r" b="b"/>
            <a:pathLst>
              <a:path w="552246" h="550075">
                <a:moveTo>
                  <a:pt x="0" y="550075"/>
                </a:moveTo>
                <a:lnTo>
                  <a:pt x="552246" y="550075"/>
                </a:lnTo>
                <a:lnTo>
                  <a:pt x="552246" y="0"/>
                </a:lnTo>
                <a:lnTo>
                  <a:pt x="0" y="0"/>
                </a:lnTo>
                <a:lnTo>
                  <a:pt x="0" y="55007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079766" y="2480525"/>
            <a:ext cx="5977509" cy="550075"/>
          </a:xfrm>
          <a:custGeom>
            <a:avLst/>
            <a:gdLst/>
            <a:ahLst/>
            <a:cxnLst/>
            <a:rect l="l" t="t" r="r" b="b"/>
            <a:pathLst>
              <a:path w="5977509" h="550075">
                <a:moveTo>
                  <a:pt x="0" y="550075"/>
                </a:moveTo>
                <a:lnTo>
                  <a:pt x="5977509" y="550075"/>
                </a:lnTo>
                <a:lnTo>
                  <a:pt x="5977509" y="0"/>
                </a:lnTo>
                <a:lnTo>
                  <a:pt x="0" y="0"/>
                </a:lnTo>
                <a:lnTo>
                  <a:pt x="0" y="55007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7057263" y="2480602"/>
            <a:ext cx="1569974" cy="275043"/>
          </a:xfrm>
          <a:custGeom>
            <a:avLst/>
            <a:gdLst/>
            <a:ahLst/>
            <a:cxnLst/>
            <a:rect l="l" t="t" r="r" b="b"/>
            <a:pathLst>
              <a:path w="1569974" h="275043">
                <a:moveTo>
                  <a:pt x="0" y="275043"/>
                </a:moveTo>
                <a:lnTo>
                  <a:pt x="1569974" y="275043"/>
                </a:lnTo>
                <a:lnTo>
                  <a:pt x="1569974" y="0"/>
                </a:lnTo>
                <a:lnTo>
                  <a:pt x="0" y="0"/>
                </a:lnTo>
                <a:lnTo>
                  <a:pt x="0" y="27504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7057263" y="2755557"/>
            <a:ext cx="792937" cy="275043"/>
          </a:xfrm>
          <a:custGeom>
            <a:avLst/>
            <a:gdLst/>
            <a:ahLst/>
            <a:cxnLst/>
            <a:rect l="l" t="t" r="r" b="b"/>
            <a:pathLst>
              <a:path w="792937" h="275043">
                <a:moveTo>
                  <a:pt x="0" y="275043"/>
                </a:moveTo>
                <a:lnTo>
                  <a:pt x="792937" y="275043"/>
                </a:lnTo>
                <a:lnTo>
                  <a:pt x="792937" y="0"/>
                </a:lnTo>
                <a:lnTo>
                  <a:pt x="0" y="0"/>
                </a:lnTo>
                <a:lnTo>
                  <a:pt x="0" y="27504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7850251" y="2755557"/>
            <a:ext cx="777011" cy="275043"/>
          </a:xfrm>
          <a:custGeom>
            <a:avLst/>
            <a:gdLst/>
            <a:ahLst/>
            <a:cxnLst/>
            <a:rect l="l" t="t" r="r" b="b"/>
            <a:pathLst>
              <a:path w="777011" h="275043">
                <a:moveTo>
                  <a:pt x="0" y="275043"/>
                </a:moveTo>
                <a:lnTo>
                  <a:pt x="777011" y="275043"/>
                </a:lnTo>
                <a:lnTo>
                  <a:pt x="777011" y="0"/>
                </a:lnTo>
                <a:lnTo>
                  <a:pt x="0" y="0"/>
                </a:lnTo>
                <a:lnTo>
                  <a:pt x="0" y="27504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527519" y="5350662"/>
            <a:ext cx="6529705" cy="236067"/>
          </a:xfrm>
          <a:custGeom>
            <a:avLst/>
            <a:gdLst/>
            <a:ahLst/>
            <a:cxnLst/>
            <a:rect l="l" t="t" r="r" b="b"/>
            <a:pathLst>
              <a:path w="6529705" h="236067">
                <a:moveTo>
                  <a:pt x="0" y="236067"/>
                </a:moveTo>
                <a:lnTo>
                  <a:pt x="6529705" y="236067"/>
                </a:lnTo>
                <a:lnTo>
                  <a:pt x="6529705" y="0"/>
                </a:lnTo>
                <a:lnTo>
                  <a:pt x="0" y="0"/>
                </a:lnTo>
                <a:lnTo>
                  <a:pt x="0" y="23606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7057263" y="5350662"/>
            <a:ext cx="792937" cy="236067"/>
          </a:xfrm>
          <a:custGeom>
            <a:avLst/>
            <a:gdLst/>
            <a:ahLst/>
            <a:cxnLst/>
            <a:rect l="l" t="t" r="r" b="b"/>
            <a:pathLst>
              <a:path w="792937" h="236067">
                <a:moveTo>
                  <a:pt x="0" y="236067"/>
                </a:moveTo>
                <a:lnTo>
                  <a:pt x="792937" y="236067"/>
                </a:lnTo>
                <a:lnTo>
                  <a:pt x="792937" y="0"/>
                </a:lnTo>
                <a:lnTo>
                  <a:pt x="0" y="0"/>
                </a:lnTo>
                <a:lnTo>
                  <a:pt x="0" y="23606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7850251" y="5350662"/>
            <a:ext cx="777011" cy="236067"/>
          </a:xfrm>
          <a:custGeom>
            <a:avLst/>
            <a:gdLst/>
            <a:ahLst/>
            <a:cxnLst/>
            <a:rect l="l" t="t" r="r" b="b"/>
            <a:pathLst>
              <a:path w="777011" h="236067">
                <a:moveTo>
                  <a:pt x="0" y="236067"/>
                </a:moveTo>
                <a:lnTo>
                  <a:pt x="777011" y="236067"/>
                </a:lnTo>
                <a:lnTo>
                  <a:pt x="777011" y="0"/>
                </a:lnTo>
                <a:lnTo>
                  <a:pt x="0" y="0"/>
                </a:lnTo>
                <a:lnTo>
                  <a:pt x="0" y="23606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079766" y="2477389"/>
            <a:ext cx="0" cy="2879598"/>
          </a:xfrm>
          <a:custGeom>
            <a:avLst/>
            <a:gdLst/>
            <a:ahLst/>
            <a:cxnLst/>
            <a:rect l="l" t="t" r="r" b="b"/>
            <a:pathLst>
              <a:path w="0" h="2879598">
                <a:moveTo>
                  <a:pt x="0" y="0"/>
                </a:moveTo>
                <a:lnTo>
                  <a:pt x="0" y="287959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7057263" y="2477389"/>
            <a:ext cx="0" cy="2866898"/>
          </a:xfrm>
          <a:custGeom>
            <a:avLst/>
            <a:gdLst/>
            <a:ahLst/>
            <a:cxnLst/>
            <a:rect l="l" t="t" r="r" b="b"/>
            <a:pathLst>
              <a:path w="0" h="2866898">
                <a:moveTo>
                  <a:pt x="0" y="0"/>
                </a:moveTo>
                <a:lnTo>
                  <a:pt x="0" y="286689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7057263" y="5344287"/>
            <a:ext cx="0" cy="248831"/>
          </a:xfrm>
          <a:custGeom>
            <a:avLst/>
            <a:gdLst/>
            <a:ahLst/>
            <a:cxnLst/>
            <a:rect l="l" t="t" r="r" b="b"/>
            <a:pathLst>
              <a:path w="0" h="248831">
                <a:moveTo>
                  <a:pt x="0" y="0"/>
                </a:moveTo>
                <a:lnTo>
                  <a:pt x="0" y="2488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7850251" y="2752471"/>
            <a:ext cx="0" cy="2591816"/>
          </a:xfrm>
          <a:custGeom>
            <a:avLst/>
            <a:gdLst/>
            <a:ahLst/>
            <a:cxnLst/>
            <a:rect l="l" t="t" r="r" b="b"/>
            <a:pathLst>
              <a:path w="0" h="2591816">
                <a:moveTo>
                  <a:pt x="0" y="0"/>
                </a:moveTo>
                <a:lnTo>
                  <a:pt x="0" y="259181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7850251" y="5344287"/>
            <a:ext cx="0" cy="248831"/>
          </a:xfrm>
          <a:custGeom>
            <a:avLst/>
            <a:gdLst/>
            <a:ahLst/>
            <a:cxnLst/>
            <a:rect l="l" t="t" r="r" b="b"/>
            <a:pathLst>
              <a:path w="0" h="248831">
                <a:moveTo>
                  <a:pt x="0" y="0"/>
                </a:moveTo>
                <a:lnTo>
                  <a:pt x="0" y="2488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7054088" y="2755646"/>
            <a:ext cx="1576323" cy="0"/>
          </a:xfrm>
          <a:custGeom>
            <a:avLst/>
            <a:gdLst/>
            <a:ahLst/>
            <a:cxnLst/>
            <a:rect l="l" t="t" r="r" b="b"/>
            <a:pathLst>
              <a:path w="1576323" h="0">
                <a:moveTo>
                  <a:pt x="0" y="0"/>
                </a:moveTo>
                <a:lnTo>
                  <a:pt x="157632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524344" y="3030601"/>
            <a:ext cx="8106067" cy="0"/>
          </a:xfrm>
          <a:custGeom>
            <a:avLst/>
            <a:gdLst/>
            <a:ahLst/>
            <a:cxnLst/>
            <a:rect l="l" t="t" r="r" b="b"/>
            <a:pathLst>
              <a:path w="8106067" h="0">
                <a:moveTo>
                  <a:pt x="0" y="0"/>
                </a:moveTo>
                <a:lnTo>
                  <a:pt x="810606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524344" y="3261741"/>
            <a:ext cx="8106067" cy="0"/>
          </a:xfrm>
          <a:custGeom>
            <a:avLst/>
            <a:gdLst/>
            <a:ahLst/>
            <a:cxnLst/>
            <a:rect l="l" t="t" r="r" b="b"/>
            <a:pathLst>
              <a:path w="8106067" h="0">
                <a:moveTo>
                  <a:pt x="0" y="0"/>
                </a:moveTo>
                <a:lnTo>
                  <a:pt x="810606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524344" y="3509772"/>
            <a:ext cx="8106067" cy="0"/>
          </a:xfrm>
          <a:custGeom>
            <a:avLst/>
            <a:gdLst/>
            <a:ahLst/>
            <a:cxnLst/>
            <a:rect l="l" t="t" r="r" b="b"/>
            <a:pathLst>
              <a:path w="8106067" h="0">
                <a:moveTo>
                  <a:pt x="0" y="0"/>
                </a:moveTo>
                <a:lnTo>
                  <a:pt x="810606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24344" y="3740785"/>
            <a:ext cx="8106067" cy="0"/>
          </a:xfrm>
          <a:custGeom>
            <a:avLst/>
            <a:gdLst/>
            <a:ahLst/>
            <a:cxnLst/>
            <a:rect l="l" t="t" r="r" b="b"/>
            <a:pathLst>
              <a:path w="8106067" h="0">
                <a:moveTo>
                  <a:pt x="0" y="0"/>
                </a:moveTo>
                <a:lnTo>
                  <a:pt x="810606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24344" y="3959225"/>
            <a:ext cx="8106067" cy="0"/>
          </a:xfrm>
          <a:custGeom>
            <a:avLst/>
            <a:gdLst/>
            <a:ahLst/>
            <a:cxnLst/>
            <a:rect l="l" t="t" r="r" b="b"/>
            <a:pathLst>
              <a:path w="8106067" h="0">
                <a:moveTo>
                  <a:pt x="0" y="0"/>
                </a:moveTo>
                <a:lnTo>
                  <a:pt x="810606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24344" y="4190365"/>
            <a:ext cx="8106067" cy="0"/>
          </a:xfrm>
          <a:custGeom>
            <a:avLst/>
            <a:gdLst/>
            <a:ahLst/>
            <a:cxnLst/>
            <a:rect l="l" t="t" r="r" b="b"/>
            <a:pathLst>
              <a:path w="8106067" h="0">
                <a:moveTo>
                  <a:pt x="0" y="0"/>
                </a:moveTo>
                <a:lnTo>
                  <a:pt x="810606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24344" y="4421378"/>
            <a:ext cx="8106067" cy="0"/>
          </a:xfrm>
          <a:custGeom>
            <a:avLst/>
            <a:gdLst/>
            <a:ahLst/>
            <a:cxnLst/>
            <a:rect l="l" t="t" r="r" b="b"/>
            <a:pathLst>
              <a:path w="8106067" h="0">
                <a:moveTo>
                  <a:pt x="0" y="0"/>
                </a:moveTo>
                <a:lnTo>
                  <a:pt x="810606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524344" y="4652518"/>
            <a:ext cx="8106067" cy="0"/>
          </a:xfrm>
          <a:custGeom>
            <a:avLst/>
            <a:gdLst/>
            <a:ahLst/>
            <a:cxnLst/>
            <a:rect l="l" t="t" r="r" b="b"/>
            <a:pathLst>
              <a:path w="8106067" h="0">
                <a:moveTo>
                  <a:pt x="0" y="0"/>
                </a:moveTo>
                <a:lnTo>
                  <a:pt x="810606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524344" y="4883531"/>
            <a:ext cx="8106067" cy="0"/>
          </a:xfrm>
          <a:custGeom>
            <a:avLst/>
            <a:gdLst/>
            <a:ahLst/>
            <a:cxnLst/>
            <a:rect l="l" t="t" r="r" b="b"/>
            <a:pathLst>
              <a:path w="8106067" h="0">
                <a:moveTo>
                  <a:pt x="0" y="0"/>
                </a:moveTo>
                <a:lnTo>
                  <a:pt x="810606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524344" y="5114671"/>
            <a:ext cx="8106067" cy="0"/>
          </a:xfrm>
          <a:custGeom>
            <a:avLst/>
            <a:gdLst/>
            <a:ahLst/>
            <a:cxnLst/>
            <a:rect l="l" t="t" r="r" b="b"/>
            <a:pathLst>
              <a:path w="8106067" h="0">
                <a:moveTo>
                  <a:pt x="0" y="0"/>
                </a:moveTo>
                <a:lnTo>
                  <a:pt x="810606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521169" y="5350637"/>
            <a:ext cx="8112417" cy="0"/>
          </a:xfrm>
          <a:custGeom>
            <a:avLst/>
            <a:gdLst/>
            <a:ahLst/>
            <a:cxnLst/>
            <a:rect l="l" t="t" r="r" b="b"/>
            <a:pathLst>
              <a:path w="8112417" h="0">
                <a:moveTo>
                  <a:pt x="0" y="0"/>
                </a:moveTo>
                <a:lnTo>
                  <a:pt x="811241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527519" y="2477389"/>
            <a:ext cx="0" cy="2866898"/>
          </a:xfrm>
          <a:custGeom>
            <a:avLst/>
            <a:gdLst/>
            <a:ahLst/>
            <a:cxnLst/>
            <a:rect l="l" t="t" r="r" b="b"/>
            <a:pathLst>
              <a:path w="0" h="2866898">
                <a:moveTo>
                  <a:pt x="0" y="0"/>
                </a:moveTo>
                <a:lnTo>
                  <a:pt x="0" y="286689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527519" y="5344287"/>
            <a:ext cx="0" cy="248831"/>
          </a:xfrm>
          <a:custGeom>
            <a:avLst/>
            <a:gdLst/>
            <a:ahLst/>
            <a:cxnLst/>
            <a:rect l="l" t="t" r="r" b="b"/>
            <a:pathLst>
              <a:path w="0" h="248831">
                <a:moveTo>
                  <a:pt x="0" y="0"/>
                </a:moveTo>
                <a:lnTo>
                  <a:pt x="0" y="2488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8627237" y="2477389"/>
            <a:ext cx="0" cy="2866898"/>
          </a:xfrm>
          <a:custGeom>
            <a:avLst/>
            <a:gdLst/>
            <a:ahLst/>
            <a:cxnLst/>
            <a:rect l="l" t="t" r="r" b="b"/>
            <a:pathLst>
              <a:path w="0" h="2866898">
                <a:moveTo>
                  <a:pt x="0" y="0"/>
                </a:moveTo>
                <a:lnTo>
                  <a:pt x="0" y="286689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8627237" y="5344287"/>
            <a:ext cx="0" cy="248831"/>
          </a:xfrm>
          <a:custGeom>
            <a:avLst/>
            <a:gdLst/>
            <a:ahLst/>
            <a:cxnLst/>
            <a:rect l="l" t="t" r="r" b="b"/>
            <a:pathLst>
              <a:path w="0" h="248831">
                <a:moveTo>
                  <a:pt x="0" y="0"/>
                </a:moveTo>
                <a:lnTo>
                  <a:pt x="0" y="2488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524344" y="2480564"/>
            <a:ext cx="8106067" cy="0"/>
          </a:xfrm>
          <a:custGeom>
            <a:avLst/>
            <a:gdLst/>
            <a:ahLst/>
            <a:cxnLst/>
            <a:rect l="l" t="t" r="r" b="b"/>
            <a:pathLst>
              <a:path w="8106067" h="0">
                <a:moveTo>
                  <a:pt x="0" y="0"/>
                </a:moveTo>
                <a:lnTo>
                  <a:pt x="810606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521169" y="5586730"/>
            <a:ext cx="8112417" cy="0"/>
          </a:xfrm>
          <a:custGeom>
            <a:avLst/>
            <a:gdLst/>
            <a:ahLst/>
            <a:cxnLst/>
            <a:rect l="l" t="t" r="r" b="b"/>
            <a:pathLst>
              <a:path w="8112417" h="0">
                <a:moveTo>
                  <a:pt x="0" y="0"/>
                </a:moveTo>
                <a:lnTo>
                  <a:pt x="811241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17020" y="716958"/>
            <a:ext cx="1714715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marL="18605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6348" y="6356871"/>
            <a:ext cx="5067620" cy="371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41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FO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FO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GI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G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)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216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0</a:t>
            </a:r>
            <a:r>
              <a:rPr dirty="0" smtClean="0" sz="800" spc="3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la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in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lo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,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y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3</a:t>
            </a:r>
            <a:r>
              <a:rPr dirty="0" smtClean="0" sz="800" spc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7519" y="2480564"/>
            <a:ext cx="552246" cy="550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94"/>
              </a:spcBef>
            </a:pPr>
            <a:endParaRPr sz="1400"/>
          </a:p>
          <a:p>
            <a:pPr marL="166763" marR="166535" algn="ctr">
              <a:lnSpc>
                <a:spcPct val="95825"/>
              </a:lnSpc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N°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79766" y="2480564"/>
            <a:ext cx="5977496" cy="550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94"/>
              </a:spcBef>
            </a:pPr>
            <a:endParaRPr sz="1400"/>
          </a:p>
          <a:p>
            <a:pPr marL="2389365" marR="2389555" algn="ctr">
              <a:lnSpc>
                <a:spcPct val="95825"/>
              </a:lnSpc>
            </a:pPr>
            <a:r>
              <a:rPr dirty="0" smtClean="0" sz="1200" spc="-79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DECIMIEN</a:t>
            </a:r>
            <a:r>
              <a:rPr dirty="0" smtClean="0" sz="12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57263" y="2480564"/>
            <a:ext cx="1569973" cy="275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1"/>
              </a:spcBef>
            </a:pPr>
            <a:endParaRPr sz="750"/>
          </a:p>
          <a:p>
            <a:pPr marL="424941">
              <a:lnSpc>
                <a:spcPts val="1375"/>
              </a:lnSpc>
              <a:spcBef>
                <a:spcPts val="68"/>
              </a:spcBef>
            </a:pPr>
            <a:r>
              <a:rPr dirty="0" smtClean="0" baseline="-2415" sz="1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ÑO</a:t>
            </a:r>
            <a:r>
              <a:rPr dirty="0" smtClean="0" baseline="-2415" sz="1800" spc="3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57263" y="2755646"/>
            <a:ext cx="792987" cy="274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396">
              <a:lnSpc>
                <a:spcPct val="95825"/>
              </a:lnSpc>
              <a:spcBef>
                <a:spcPts val="409"/>
              </a:spcBef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SOS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50251" y="2755646"/>
            <a:ext cx="776985" cy="274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2150">
              <a:lnSpc>
                <a:spcPct val="95825"/>
              </a:lnSpc>
              <a:spcBef>
                <a:spcPts val="409"/>
              </a:spcBef>
            </a:pP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519" y="3030601"/>
            <a:ext cx="552246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435" marR="209816" algn="ctr">
              <a:lnSpc>
                <a:spcPct val="95825"/>
              </a:lnSpc>
              <a:spcBef>
                <a:spcPts val="240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79766" y="3030601"/>
            <a:ext cx="5977496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4">
              <a:lnSpc>
                <a:spcPts val="1375"/>
              </a:lnSpc>
              <a:spcBef>
                <a:spcPts val="513"/>
              </a:spcBef>
            </a:pPr>
            <a:r>
              <a:rPr dirty="0" smtClean="0" baseline="-2415" sz="1800" spc="0">
                <a:latin typeface="Arial"/>
                <a:cs typeface="Arial"/>
              </a:rPr>
              <a:t>INFECCIONES</a:t>
            </a:r>
            <a:r>
              <a:rPr dirty="0" smtClean="0" baseline="-2415" sz="1800" spc="0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RE</a:t>
            </a:r>
            <a:r>
              <a:rPr dirty="0" smtClean="0" baseline="-2415" sz="1800" spc="4">
                <a:latin typeface="Arial"/>
                <a:cs typeface="Arial"/>
              </a:rPr>
              <a:t>S</a:t>
            </a:r>
            <a:r>
              <a:rPr dirty="0" smtClean="0" baseline="-2415" sz="1800" spc="0">
                <a:latin typeface="Arial"/>
                <a:cs typeface="Arial"/>
              </a:rPr>
              <a:t>PIR</a:t>
            </a:r>
            <a:r>
              <a:rPr dirty="0" smtClean="0" baseline="-2415" sz="1800" spc="-79">
                <a:latin typeface="Arial"/>
                <a:cs typeface="Arial"/>
              </a:rPr>
              <a:t>A</a:t>
            </a:r>
            <a:r>
              <a:rPr dirty="0" smtClean="0" baseline="-2415" sz="1800" spc="-14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ORI</a:t>
            </a:r>
            <a:r>
              <a:rPr dirty="0" smtClean="0" baseline="-2415" sz="1800" spc="4">
                <a:latin typeface="Arial"/>
                <a:cs typeface="Arial"/>
              </a:rPr>
              <a:t>A</a:t>
            </a:r>
            <a:r>
              <a:rPr dirty="0" smtClean="0" baseline="-2415" sz="1800" spc="0">
                <a:latin typeface="Arial"/>
                <a:cs typeface="Arial"/>
              </a:rPr>
              <a:t>S</a:t>
            </a:r>
            <a:r>
              <a:rPr dirty="0" smtClean="0" baseline="-2415" sz="1800" spc="-8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AGUDAS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57263" y="3030601"/>
            <a:ext cx="792987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776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-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50251" y="3030601"/>
            <a:ext cx="776985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895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-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7519" y="3261741"/>
            <a:ext cx="552246" cy="248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435" marR="209816" algn="ctr">
              <a:lnSpc>
                <a:spcPct val="95825"/>
              </a:lnSpc>
              <a:spcBef>
                <a:spcPts val="305"/>
              </a:spcBef>
            </a:pP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79766" y="3261741"/>
            <a:ext cx="5977496" cy="248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0"/>
              </a:spcBef>
            </a:pPr>
            <a:endParaRPr sz="550"/>
          </a:p>
          <a:p>
            <a:pPr marL="8064">
              <a:lnSpc>
                <a:spcPts val="1375"/>
              </a:lnSpc>
              <a:spcBef>
                <a:spcPts val="68"/>
              </a:spcBef>
            </a:pPr>
            <a:r>
              <a:rPr dirty="0" smtClean="0" baseline="-2415" sz="1800" spc="0">
                <a:latin typeface="Arial"/>
                <a:cs typeface="Arial"/>
              </a:rPr>
              <a:t>COVID</a:t>
            </a:r>
            <a:r>
              <a:rPr dirty="0" smtClean="0" baseline="-2415" sz="1800" spc="-4">
                <a:latin typeface="Arial"/>
                <a:cs typeface="Arial"/>
              </a:rPr>
              <a:t>-</a:t>
            </a:r>
            <a:r>
              <a:rPr dirty="0" smtClean="0" baseline="-2415" sz="1800" spc="4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57263" y="3261741"/>
            <a:ext cx="792987" cy="248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448">
              <a:lnSpc>
                <a:spcPct val="95825"/>
              </a:lnSpc>
              <a:spcBef>
                <a:spcPts val="305"/>
              </a:spcBef>
            </a:pP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50251" y="3261741"/>
            <a:ext cx="776985" cy="248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895">
              <a:lnSpc>
                <a:spcPct val="95825"/>
              </a:lnSpc>
              <a:spcBef>
                <a:spcPts val="305"/>
              </a:spcBef>
            </a:pP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-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519" y="3509772"/>
            <a:ext cx="552246" cy="231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435" marR="209816" algn="ctr">
              <a:lnSpc>
                <a:spcPct val="95825"/>
              </a:lnSpc>
              <a:spcBef>
                <a:spcPts val="240"/>
              </a:spcBef>
            </a:pP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79766" y="3509772"/>
            <a:ext cx="5977496" cy="231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4">
              <a:lnSpc>
                <a:spcPts val="1375"/>
              </a:lnSpc>
              <a:spcBef>
                <a:spcPts val="513"/>
              </a:spcBef>
            </a:pPr>
            <a:r>
              <a:rPr dirty="0" smtClean="0" baseline="-2415" sz="1800" spc="0">
                <a:latin typeface="Arial"/>
                <a:cs typeface="Arial"/>
              </a:rPr>
              <a:t>INFECCIÓN</a:t>
            </a:r>
            <a:r>
              <a:rPr dirty="0" smtClean="0" baseline="-2415" sz="1800" spc="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DE</a:t>
            </a:r>
            <a:r>
              <a:rPr dirty="0" smtClean="0" baseline="-2415" sz="1800" spc="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VÍ</a:t>
            </a:r>
            <a:r>
              <a:rPr dirty="0" smtClean="0" baseline="-2415" sz="1800" spc="4">
                <a:latin typeface="Arial"/>
                <a:cs typeface="Arial"/>
              </a:rPr>
              <a:t>A</a:t>
            </a:r>
            <a:r>
              <a:rPr dirty="0" smtClean="0" baseline="-2415" sz="1800" spc="0">
                <a:latin typeface="Arial"/>
                <a:cs typeface="Arial"/>
              </a:rPr>
              <a:t>S</a:t>
            </a:r>
            <a:r>
              <a:rPr dirty="0" smtClean="0" baseline="-2415" sz="1800" spc="0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U</a:t>
            </a:r>
            <a:r>
              <a:rPr dirty="0" smtClean="0" baseline="-2415" sz="1800" spc="-4">
                <a:latin typeface="Arial"/>
                <a:cs typeface="Arial"/>
              </a:rPr>
              <a:t>R</a:t>
            </a:r>
            <a:r>
              <a:rPr dirty="0" smtClean="0" baseline="-2415" sz="1800" spc="0">
                <a:latin typeface="Arial"/>
                <a:cs typeface="Arial"/>
              </a:rPr>
              <a:t>INARIAS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57263" y="3509772"/>
            <a:ext cx="792987" cy="231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448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50251" y="3509772"/>
            <a:ext cx="776985" cy="231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948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7519" y="3740785"/>
            <a:ext cx="552246" cy="218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435" marR="209816" algn="ctr">
              <a:lnSpc>
                <a:spcPct val="95825"/>
              </a:lnSpc>
              <a:spcBef>
                <a:spcPts val="190"/>
              </a:spcBef>
            </a:pP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79766" y="3740785"/>
            <a:ext cx="5977496" cy="218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4">
              <a:lnSpc>
                <a:spcPts val="1370"/>
              </a:lnSpc>
              <a:spcBef>
                <a:spcPts val="413"/>
              </a:spcBef>
            </a:pPr>
            <a:r>
              <a:rPr dirty="0" smtClean="0" baseline="-2415" sz="1800" spc="0">
                <a:latin typeface="Arial"/>
                <a:cs typeface="Arial"/>
              </a:rPr>
              <a:t>INFECCIONES</a:t>
            </a:r>
            <a:r>
              <a:rPr dirty="0" smtClean="0" baseline="-2415" sz="1800" spc="0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IN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ES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INA</a:t>
            </a:r>
            <a:r>
              <a:rPr dirty="0" smtClean="0" baseline="-2415" sz="1800" spc="4">
                <a:latin typeface="Arial"/>
                <a:cs typeface="Arial"/>
              </a:rPr>
              <a:t>L</a:t>
            </a:r>
            <a:r>
              <a:rPr dirty="0" smtClean="0" baseline="-2415" sz="1800" spc="0">
                <a:latin typeface="Arial"/>
                <a:cs typeface="Arial"/>
              </a:rPr>
              <a:t>ES</a:t>
            </a:r>
            <a:r>
              <a:rPr dirty="0" smtClean="0" baseline="-2415" sz="1800" spc="-19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POR</a:t>
            </a:r>
            <a:r>
              <a:rPr dirty="0" smtClean="0" baseline="-2415" sz="1800" spc="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O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ROS</a:t>
            </a:r>
            <a:r>
              <a:rPr dirty="0" smtClean="0" baseline="-2415" sz="1800" spc="-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ORG</a:t>
            </a:r>
            <a:r>
              <a:rPr dirty="0" smtClean="0" baseline="-2415" sz="1800" spc="4">
                <a:latin typeface="Arial"/>
                <a:cs typeface="Arial"/>
              </a:rPr>
              <a:t>A</a:t>
            </a:r>
            <a:r>
              <a:rPr dirty="0" smtClean="0" baseline="-2415" sz="1800" spc="0">
                <a:latin typeface="Arial"/>
                <a:cs typeface="Arial"/>
              </a:rPr>
              <a:t>NIS</a:t>
            </a:r>
            <a:r>
              <a:rPr dirty="0" smtClean="0" baseline="-2415" sz="1800" spc="-4">
                <a:latin typeface="Arial"/>
                <a:cs typeface="Arial"/>
              </a:rPr>
              <a:t>M</a:t>
            </a:r>
            <a:r>
              <a:rPr dirty="0" smtClean="0" baseline="-2415" sz="1800" spc="0">
                <a:latin typeface="Arial"/>
                <a:cs typeface="Arial"/>
              </a:rPr>
              <a:t>OS</a:t>
            </a:r>
            <a:r>
              <a:rPr dirty="0" smtClean="0" baseline="-2415" sz="1800" spc="-9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Y</a:t>
            </a:r>
            <a:r>
              <a:rPr dirty="0" smtClean="0" baseline="-2415" sz="1800" spc="-14">
                <a:latin typeface="Arial"/>
                <a:cs typeface="Arial"/>
              </a:rPr>
              <a:t> </a:t>
            </a:r>
            <a:r>
              <a:rPr dirty="0" smtClean="0" baseline="-2415" sz="1800" spc="4">
                <a:latin typeface="Arial"/>
                <a:cs typeface="Arial"/>
              </a:rPr>
              <a:t>L</a:t>
            </a:r>
            <a:r>
              <a:rPr dirty="0" smtClean="0" baseline="-2415" sz="1800" spc="0">
                <a:latin typeface="Arial"/>
                <a:cs typeface="Arial"/>
              </a:rPr>
              <a:t>AS</a:t>
            </a:r>
            <a:r>
              <a:rPr dirty="0" smtClean="0" baseline="-2415" sz="1800" spc="0">
                <a:latin typeface="Arial"/>
                <a:cs typeface="Arial"/>
              </a:rPr>
              <a:t> </a:t>
            </a:r>
            <a:r>
              <a:rPr dirty="0" smtClean="0" baseline="-2415" sz="1800" spc="-4">
                <a:latin typeface="Arial"/>
                <a:cs typeface="Arial"/>
              </a:rPr>
              <a:t>M</a:t>
            </a:r>
            <a:r>
              <a:rPr dirty="0" smtClean="0" baseline="-2415" sz="1800" spc="0">
                <a:latin typeface="Arial"/>
                <a:cs typeface="Arial"/>
              </a:rPr>
              <a:t>AL</a:t>
            </a:r>
            <a:r>
              <a:rPr dirty="0" smtClean="0" baseline="-2415" sz="1800" spc="-49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DEFINIDAS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57263" y="3740785"/>
            <a:ext cx="792987" cy="218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448">
              <a:lnSpc>
                <a:spcPct val="95825"/>
              </a:lnSpc>
              <a:spcBef>
                <a:spcPts val="190"/>
              </a:spcBef>
            </a:pP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50251" y="3740785"/>
            <a:ext cx="776985" cy="218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948">
              <a:lnSpc>
                <a:spcPct val="95825"/>
              </a:lnSpc>
              <a:spcBef>
                <a:spcPts val="190"/>
              </a:spcBef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7519" y="3959225"/>
            <a:ext cx="552246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435" marR="209816" algn="ctr">
              <a:lnSpc>
                <a:spcPct val="95825"/>
              </a:lnSpc>
              <a:spcBef>
                <a:spcPts val="240"/>
              </a:spcBef>
            </a:pP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9766" y="3959225"/>
            <a:ext cx="5977496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4">
              <a:lnSpc>
                <a:spcPts val="1370"/>
              </a:lnSpc>
              <a:spcBef>
                <a:spcPts val="518"/>
              </a:spcBef>
            </a:pPr>
            <a:r>
              <a:rPr dirty="0" smtClean="0" baseline="-2415" sz="1800" spc="0">
                <a:latin typeface="Arial"/>
                <a:cs typeface="Arial"/>
              </a:rPr>
              <a:t>ÚLCERA</a:t>
            </a:r>
            <a:r>
              <a:rPr dirty="0" smtClean="0" baseline="-2415" sz="1800" spc="4">
                <a:latin typeface="Arial"/>
                <a:cs typeface="Arial"/>
              </a:rPr>
              <a:t>S</a:t>
            </a:r>
            <a:r>
              <a:rPr dirty="0" smtClean="0" baseline="-2415" sz="1800" spc="0">
                <a:latin typeface="Arial"/>
                <a:cs typeface="Arial"/>
              </a:rPr>
              <a:t>,</a:t>
            </a:r>
            <a:r>
              <a:rPr dirty="0" smtClean="0" baseline="-2415" sz="1800" spc="-1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G</a:t>
            </a:r>
            <a:r>
              <a:rPr dirty="0" smtClean="0" baseline="-2415" sz="1800" spc="4">
                <a:latin typeface="Arial"/>
                <a:cs typeface="Arial"/>
              </a:rPr>
              <a:t>A</a:t>
            </a:r>
            <a:r>
              <a:rPr dirty="0" smtClean="0" baseline="-2415" sz="1800" spc="0">
                <a:latin typeface="Arial"/>
                <a:cs typeface="Arial"/>
              </a:rPr>
              <a:t>S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RI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IS</a:t>
            </a:r>
            <a:r>
              <a:rPr dirty="0" smtClean="0" baseline="-2415" sz="1800" spc="-19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Y</a:t>
            </a:r>
            <a:r>
              <a:rPr dirty="0" smtClean="0" baseline="-2415" sz="1800" spc="-1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D</a:t>
            </a:r>
            <a:r>
              <a:rPr dirty="0" smtClean="0" baseline="-2415" sz="1800" spc="-4">
                <a:latin typeface="Arial"/>
                <a:cs typeface="Arial"/>
              </a:rPr>
              <a:t>U</a:t>
            </a:r>
            <a:r>
              <a:rPr dirty="0" smtClean="0" baseline="-2415" sz="1800" spc="0">
                <a:latin typeface="Arial"/>
                <a:cs typeface="Arial"/>
              </a:rPr>
              <a:t>ODENI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57263" y="3959225"/>
            <a:ext cx="792987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448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50251" y="3959225"/>
            <a:ext cx="776985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723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7519" y="4190365"/>
            <a:ext cx="552246" cy="231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435" marR="209816" algn="ctr">
              <a:lnSpc>
                <a:spcPct val="95825"/>
              </a:lnSpc>
              <a:spcBef>
                <a:spcPts val="240"/>
              </a:spcBef>
            </a:pPr>
            <a:r>
              <a:rPr dirty="0" smtClean="0" sz="1200" spc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9766" y="4190365"/>
            <a:ext cx="5977496" cy="231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4">
              <a:lnSpc>
                <a:spcPts val="1370"/>
              </a:lnSpc>
              <a:spcBef>
                <a:spcPts val="518"/>
              </a:spcBef>
            </a:pPr>
            <a:r>
              <a:rPr dirty="0" smtClean="0" baseline="-2415" sz="1800" spc="0">
                <a:latin typeface="Arial"/>
                <a:cs typeface="Arial"/>
              </a:rPr>
              <a:t>G</a:t>
            </a:r>
            <a:r>
              <a:rPr dirty="0" smtClean="0" baseline="-2415" sz="1800" spc="4">
                <a:latin typeface="Arial"/>
                <a:cs typeface="Arial"/>
              </a:rPr>
              <a:t>I</a:t>
            </a:r>
            <a:r>
              <a:rPr dirty="0" smtClean="0" baseline="-2415" sz="1800" spc="0">
                <a:latin typeface="Arial"/>
                <a:cs typeface="Arial"/>
              </a:rPr>
              <a:t>NGI</a:t>
            </a:r>
            <a:r>
              <a:rPr dirty="0" smtClean="0" baseline="-2415" sz="1800" spc="4">
                <a:latin typeface="Arial"/>
                <a:cs typeface="Arial"/>
              </a:rPr>
              <a:t>V</a:t>
            </a:r>
            <a:r>
              <a:rPr dirty="0" smtClean="0" baseline="-2415" sz="1800" spc="0">
                <a:latin typeface="Arial"/>
                <a:cs typeface="Arial"/>
              </a:rPr>
              <a:t>I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IS</a:t>
            </a:r>
            <a:r>
              <a:rPr dirty="0" smtClean="0" baseline="-2415" sz="1800" spc="-9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Y</a:t>
            </a:r>
            <a:r>
              <a:rPr dirty="0" smtClean="0" baseline="-2415" sz="1800" spc="-1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EN</a:t>
            </a:r>
            <a:r>
              <a:rPr dirty="0" smtClean="0" baseline="-2415" sz="1800" spc="-4">
                <a:latin typeface="Arial"/>
                <a:cs typeface="Arial"/>
              </a:rPr>
              <a:t>F</a:t>
            </a:r>
            <a:r>
              <a:rPr dirty="0" smtClean="0" baseline="-2415" sz="1800" spc="0">
                <a:latin typeface="Arial"/>
                <a:cs typeface="Arial"/>
              </a:rPr>
              <a:t>ER</a:t>
            </a:r>
            <a:r>
              <a:rPr dirty="0" smtClean="0" baseline="-2415" sz="1800" spc="-4">
                <a:latin typeface="Arial"/>
                <a:cs typeface="Arial"/>
              </a:rPr>
              <a:t>M</a:t>
            </a:r>
            <a:r>
              <a:rPr dirty="0" smtClean="0" baseline="-2415" sz="1800" spc="0">
                <a:latin typeface="Arial"/>
                <a:cs typeface="Arial"/>
              </a:rPr>
              <a:t>EDAD</a:t>
            </a:r>
            <a:r>
              <a:rPr dirty="0" smtClean="0" baseline="-2415" sz="1800" spc="-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PERIODON</a:t>
            </a:r>
            <a:r>
              <a:rPr dirty="0" smtClean="0" baseline="-2415" sz="1800" spc="-75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7263" y="4190365"/>
            <a:ext cx="792987" cy="231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448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50251" y="4190365"/>
            <a:ext cx="776985" cy="231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723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519" y="4421378"/>
            <a:ext cx="552246" cy="231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435" marR="209816" algn="ctr">
              <a:lnSpc>
                <a:spcPct val="95825"/>
              </a:lnSpc>
              <a:spcBef>
                <a:spcPts val="240"/>
              </a:spcBef>
            </a:pP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9766" y="4421378"/>
            <a:ext cx="5977496" cy="231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4">
              <a:lnSpc>
                <a:spcPts val="1370"/>
              </a:lnSpc>
              <a:spcBef>
                <a:spcPts val="518"/>
              </a:spcBef>
            </a:pPr>
            <a:r>
              <a:rPr dirty="0" smtClean="0" baseline="-2415" sz="1800" spc="0">
                <a:latin typeface="Arial"/>
                <a:cs typeface="Arial"/>
              </a:rPr>
              <a:t>HIPE</a:t>
            </a:r>
            <a:r>
              <a:rPr dirty="0" smtClean="0" baseline="-2415" sz="1800" spc="-25">
                <a:latin typeface="Arial"/>
                <a:cs typeface="Arial"/>
              </a:rPr>
              <a:t>R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ENSIÓN</a:t>
            </a:r>
            <a:r>
              <a:rPr dirty="0" smtClean="0" baseline="-2415" sz="1800" spc="-75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A</a:t>
            </a:r>
            <a:r>
              <a:rPr dirty="0" smtClean="0" baseline="-2415" sz="1800" spc="-25">
                <a:latin typeface="Arial"/>
                <a:cs typeface="Arial"/>
              </a:rPr>
              <a:t>R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ERIAL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57263" y="4421378"/>
            <a:ext cx="792987" cy="231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448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50251" y="4421378"/>
            <a:ext cx="776985" cy="231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723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519" y="4652518"/>
            <a:ext cx="552246" cy="231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435" marR="209816" algn="ctr">
              <a:lnSpc>
                <a:spcPct val="95825"/>
              </a:lnSpc>
              <a:spcBef>
                <a:spcPts val="240"/>
              </a:spcBef>
            </a:pP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9766" y="4652518"/>
            <a:ext cx="5977496" cy="231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4">
              <a:lnSpc>
                <a:spcPts val="1370"/>
              </a:lnSpc>
              <a:spcBef>
                <a:spcPts val="513"/>
              </a:spcBef>
            </a:pPr>
            <a:r>
              <a:rPr dirty="0" smtClean="0" baseline="-2415" sz="1800" spc="0">
                <a:latin typeface="Arial"/>
                <a:cs typeface="Arial"/>
              </a:rPr>
              <a:t>CONJ</a:t>
            </a:r>
            <a:r>
              <a:rPr dirty="0" smtClean="0" baseline="-2415" sz="1800" spc="-4">
                <a:latin typeface="Arial"/>
                <a:cs typeface="Arial"/>
              </a:rPr>
              <a:t>U</a:t>
            </a:r>
            <a:r>
              <a:rPr dirty="0" smtClean="0" baseline="-2415" sz="1800" spc="0">
                <a:latin typeface="Arial"/>
                <a:cs typeface="Arial"/>
              </a:rPr>
              <a:t>N</a:t>
            </a:r>
            <a:r>
              <a:rPr dirty="0" smtClean="0" baseline="-2415" sz="1800" spc="4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I</a:t>
            </a:r>
            <a:r>
              <a:rPr dirty="0" smtClean="0" baseline="-2415" sz="1800" spc="4">
                <a:latin typeface="Arial"/>
                <a:cs typeface="Arial"/>
              </a:rPr>
              <a:t>V</a:t>
            </a:r>
            <a:r>
              <a:rPr dirty="0" smtClean="0" baseline="-2415" sz="1800" spc="0">
                <a:latin typeface="Arial"/>
                <a:cs typeface="Arial"/>
              </a:rPr>
              <a:t>I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57263" y="4652518"/>
            <a:ext cx="792987" cy="231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448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50251" y="4652518"/>
            <a:ext cx="776985" cy="231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723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519" y="4883531"/>
            <a:ext cx="552246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435" marR="209816" algn="ctr">
              <a:lnSpc>
                <a:spcPct val="95825"/>
              </a:lnSpc>
              <a:spcBef>
                <a:spcPts val="240"/>
              </a:spcBef>
            </a:pP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9766" y="4883531"/>
            <a:ext cx="5977496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4">
              <a:lnSpc>
                <a:spcPts val="1370"/>
              </a:lnSpc>
              <a:spcBef>
                <a:spcPts val="518"/>
              </a:spcBef>
            </a:pPr>
            <a:r>
              <a:rPr dirty="0" smtClean="0" baseline="-2415" sz="1800" spc="0">
                <a:latin typeface="Arial"/>
                <a:cs typeface="Arial"/>
              </a:rPr>
              <a:t>O</a:t>
            </a:r>
            <a:r>
              <a:rPr dirty="0" smtClean="0" baseline="-2415" sz="1800" spc="4">
                <a:latin typeface="Arial"/>
                <a:cs typeface="Arial"/>
              </a:rPr>
              <a:t>B</a:t>
            </a:r>
            <a:r>
              <a:rPr dirty="0" smtClean="0" baseline="-2415" sz="1800" spc="0">
                <a:latin typeface="Arial"/>
                <a:cs typeface="Arial"/>
              </a:rPr>
              <a:t>ESIDAD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57263" y="4883531"/>
            <a:ext cx="792987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448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50251" y="4883531"/>
            <a:ext cx="776985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723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519" y="5114671"/>
            <a:ext cx="552246" cy="235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6763" marR="166535" algn="ctr">
              <a:lnSpc>
                <a:spcPct val="95825"/>
              </a:lnSpc>
              <a:spcBef>
                <a:spcPts val="260"/>
              </a:spcBef>
            </a:pPr>
            <a:r>
              <a:rPr dirty="0" smtClean="0" sz="1200" spc="4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9766" y="5114671"/>
            <a:ext cx="5977496" cy="235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4">
              <a:lnSpc>
                <a:spcPts val="1370"/>
              </a:lnSpc>
              <a:spcBef>
                <a:spcPts val="553"/>
              </a:spcBef>
            </a:pPr>
            <a:r>
              <a:rPr dirty="0" smtClean="0" baseline="-2415" sz="1800" spc="0">
                <a:latin typeface="Arial"/>
                <a:cs typeface="Arial"/>
              </a:rPr>
              <a:t>O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I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IS</a:t>
            </a:r>
            <a:r>
              <a:rPr dirty="0" smtClean="0" baseline="-2415" sz="1800" spc="0">
                <a:latin typeface="Arial"/>
                <a:cs typeface="Arial"/>
              </a:rPr>
              <a:t> </a:t>
            </a:r>
            <a:r>
              <a:rPr dirty="0" smtClean="0" baseline="-2415" sz="1800" spc="-4">
                <a:latin typeface="Arial"/>
                <a:cs typeface="Arial"/>
              </a:rPr>
              <a:t>M</a:t>
            </a:r>
            <a:r>
              <a:rPr dirty="0" smtClean="0" baseline="-2415" sz="1800" spc="0">
                <a:latin typeface="Arial"/>
                <a:cs typeface="Arial"/>
              </a:rPr>
              <a:t>EDIA</a:t>
            </a:r>
            <a:r>
              <a:rPr dirty="0" smtClean="0" baseline="-2415" sz="1800" spc="-125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AGUDA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57263" y="5114671"/>
            <a:ext cx="792987" cy="235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448">
              <a:lnSpc>
                <a:spcPct val="95825"/>
              </a:lnSpc>
              <a:spcBef>
                <a:spcPts val="26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50251" y="5114671"/>
            <a:ext cx="776985" cy="235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4838" marR="233568" algn="ctr">
              <a:lnSpc>
                <a:spcPct val="95825"/>
              </a:lnSpc>
              <a:spcBef>
                <a:spcPts val="260"/>
              </a:spcBef>
            </a:pPr>
            <a:r>
              <a:rPr dirty="0" smtClean="0" sz="1200" spc="4">
                <a:latin typeface="Arial"/>
                <a:cs typeface="Arial"/>
              </a:rPr>
              <a:t>443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519" y="5350637"/>
            <a:ext cx="6529743" cy="236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4009">
              <a:lnSpc>
                <a:spcPts val="1370"/>
              </a:lnSpc>
              <a:spcBef>
                <a:spcPts val="558"/>
              </a:spcBef>
            </a:pPr>
            <a:r>
              <a:rPr dirty="0" smtClean="0" baseline="-2415" sz="18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baseline="-2415" sz="18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baseline="-2415" sz="1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baseline="-2415" sz="1800" spc="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OTROS</a:t>
            </a:r>
            <a:r>
              <a:rPr dirty="0" smtClean="0" baseline="-2415" sz="1800" spc="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-79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baseline="-2415" sz="1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DECIMIEN</a:t>
            </a:r>
            <a:r>
              <a:rPr dirty="0" smtClean="0" baseline="-2415" sz="18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dirty="0" smtClean="0" baseline="-2415" sz="1800" spc="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NOTIFIC</a:t>
            </a:r>
            <a:r>
              <a:rPr dirty="0" smtClean="0" baseline="-2415" sz="1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dirty="0" smtClean="0" baseline="-2415" sz="1800" spc="5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baseline="-2415" sz="1800" spc="-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mtClean="0" baseline="-2415" sz="1800" spc="-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PERIODO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57263" y="5350637"/>
            <a:ext cx="792987" cy="236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348">
              <a:lnSpc>
                <a:spcPct val="95825"/>
              </a:lnSpc>
              <a:spcBef>
                <a:spcPts val="260"/>
              </a:spcBef>
            </a:pPr>
            <a:r>
              <a:rPr dirty="0" smtClean="0" sz="1200" spc="-5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0251" y="5350637"/>
            <a:ext cx="776985" cy="236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948">
              <a:lnSpc>
                <a:spcPct val="95825"/>
              </a:lnSpc>
              <a:spcBef>
                <a:spcPts val="260"/>
              </a:spcBef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30652">
              <a:lnSpc>
                <a:spcPct val="95825"/>
              </a:lnSpc>
              <a:spcBef>
                <a:spcPts val="43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3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SIN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8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91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628650" y="2609380"/>
            <a:ext cx="631444" cy="464400"/>
          </a:xfrm>
          <a:custGeom>
            <a:avLst/>
            <a:gdLst/>
            <a:ahLst/>
            <a:cxnLst/>
            <a:rect l="l" t="t" r="r" b="b"/>
            <a:pathLst>
              <a:path w="631444" h="464400">
                <a:moveTo>
                  <a:pt x="0" y="464400"/>
                </a:moveTo>
                <a:lnTo>
                  <a:pt x="631444" y="464400"/>
                </a:lnTo>
                <a:lnTo>
                  <a:pt x="631444" y="0"/>
                </a:lnTo>
                <a:lnTo>
                  <a:pt x="0" y="0"/>
                </a:lnTo>
                <a:lnTo>
                  <a:pt x="0" y="4644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260094" y="2609380"/>
            <a:ext cx="5726557" cy="464400"/>
          </a:xfrm>
          <a:custGeom>
            <a:avLst/>
            <a:gdLst/>
            <a:ahLst/>
            <a:cxnLst/>
            <a:rect l="l" t="t" r="r" b="b"/>
            <a:pathLst>
              <a:path w="5726557" h="464400">
                <a:moveTo>
                  <a:pt x="0" y="464400"/>
                </a:moveTo>
                <a:lnTo>
                  <a:pt x="5726557" y="464400"/>
                </a:lnTo>
                <a:lnTo>
                  <a:pt x="5726557" y="0"/>
                </a:lnTo>
                <a:lnTo>
                  <a:pt x="0" y="0"/>
                </a:lnTo>
                <a:lnTo>
                  <a:pt x="0" y="4644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6986651" y="2609418"/>
            <a:ext cx="1528699" cy="232206"/>
          </a:xfrm>
          <a:custGeom>
            <a:avLst/>
            <a:gdLst/>
            <a:ahLst/>
            <a:cxnLst/>
            <a:rect l="l" t="t" r="r" b="b"/>
            <a:pathLst>
              <a:path w="1528699" h="232206">
                <a:moveTo>
                  <a:pt x="0" y="232206"/>
                </a:moveTo>
                <a:lnTo>
                  <a:pt x="1528699" y="232206"/>
                </a:lnTo>
                <a:lnTo>
                  <a:pt x="1528699" y="0"/>
                </a:lnTo>
                <a:lnTo>
                  <a:pt x="0" y="0"/>
                </a:lnTo>
                <a:lnTo>
                  <a:pt x="0" y="2322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6986651" y="2841574"/>
            <a:ext cx="741095" cy="232206"/>
          </a:xfrm>
          <a:custGeom>
            <a:avLst/>
            <a:gdLst/>
            <a:ahLst/>
            <a:cxnLst/>
            <a:rect l="l" t="t" r="r" b="b"/>
            <a:pathLst>
              <a:path w="741095" h="232206">
                <a:moveTo>
                  <a:pt x="0" y="232206"/>
                </a:moveTo>
                <a:lnTo>
                  <a:pt x="741095" y="232206"/>
                </a:lnTo>
                <a:lnTo>
                  <a:pt x="741095" y="0"/>
                </a:lnTo>
                <a:lnTo>
                  <a:pt x="0" y="0"/>
                </a:lnTo>
                <a:lnTo>
                  <a:pt x="0" y="2322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7727823" y="2841574"/>
            <a:ext cx="787552" cy="232206"/>
          </a:xfrm>
          <a:custGeom>
            <a:avLst/>
            <a:gdLst/>
            <a:ahLst/>
            <a:cxnLst/>
            <a:rect l="l" t="t" r="r" b="b"/>
            <a:pathLst>
              <a:path w="787552" h="232206">
                <a:moveTo>
                  <a:pt x="0" y="232206"/>
                </a:moveTo>
                <a:lnTo>
                  <a:pt x="787552" y="232206"/>
                </a:lnTo>
                <a:lnTo>
                  <a:pt x="787552" y="0"/>
                </a:lnTo>
                <a:lnTo>
                  <a:pt x="0" y="0"/>
                </a:lnTo>
                <a:lnTo>
                  <a:pt x="0" y="2322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628650" y="5621172"/>
            <a:ext cx="6358001" cy="248513"/>
          </a:xfrm>
          <a:custGeom>
            <a:avLst/>
            <a:gdLst/>
            <a:ahLst/>
            <a:cxnLst/>
            <a:rect l="l" t="t" r="r" b="b"/>
            <a:pathLst>
              <a:path w="6358001" h="248513">
                <a:moveTo>
                  <a:pt x="0" y="248513"/>
                </a:moveTo>
                <a:lnTo>
                  <a:pt x="6358001" y="248513"/>
                </a:lnTo>
                <a:lnTo>
                  <a:pt x="6358001" y="0"/>
                </a:lnTo>
                <a:lnTo>
                  <a:pt x="0" y="0"/>
                </a:lnTo>
                <a:lnTo>
                  <a:pt x="0" y="24851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6986651" y="5621172"/>
            <a:ext cx="741095" cy="248513"/>
          </a:xfrm>
          <a:custGeom>
            <a:avLst/>
            <a:gdLst/>
            <a:ahLst/>
            <a:cxnLst/>
            <a:rect l="l" t="t" r="r" b="b"/>
            <a:pathLst>
              <a:path w="741095" h="248513">
                <a:moveTo>
                  <a:pt x="0" y="248513"/>
                </a:moveTo>
                <a:lnTo>
                  <a:pt x="741095" y="248513"/>
                </a:lnTo>
                <a:lnTo>
                  <a:pt x="741095" y="0"/>
                </a:lnTo>
                <a:lnTo>
                  <a:pt x="0" y="0"/>
                </a:lnTo>
                <a:lnTo>
                  <a:pt x="0" y="24851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7727823" y="5621172"/>
            <a:ext cx="787552" cy="248513"/>
          </a:xfrm>
          <a:custGeom>
            <a:avLst/>
            <a:gdLst/>
            <a:ahLst/>
            <a:cxnLst/>
            <a:rect l="l" t="t" r="r" b="b"/>
            <a:pathLst>
              <a:path w="787552" h="248513">
                <a:moveTo>
                  <a:pt x="0" y="248513"/>
                </a:moveTo>
                <a:lnTo>
                  <a:pt x="787552" y="248513"/>
                </a:lnTo>
                <a:lnTo>
                  <a:pt x="787552" y="0"/>
                </a:lnTo>
                <a:lnTo>
                  <a:pt x="0" y="0"/>
                </a:lnTo>
                <a:lnTo>
                  <a:pt x="0" y="24851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260094" y="2606166"/>
            <a:ext cx="0" cy="3021355"/>
          </a:xfrm>
          <a:custGeom>
            <a:avLst/>
            <a:gdLst/>
            <a:ahLst/>
            <a:cxnLst/>
            <a:rect l="l" t="t" r="r" b="b"/>
            <a:pathLst>
              <a:path w="0" h="3021355">
                <a:moveTo>
                  <a:pt x="0" y="0"/>
                </a:moveTo>
                <a:lnTo>
                  <a:pt x="0" y="302135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6986651" y="2606166"/>
            <a:ext cx="0" cy="3008655"/>
          </a:xfrm>
          <a:custGeom>
            <a:avLst/>
            <a:gdLst/>
            <a:ahLst/>
            <a:cxnLst/>
            <a:rect l="l" t="t" r="r" b="b"/>
            <a:pathLst>
              <a:path w="0" h="3008655">
                <a:moveTo>
                  <a:pt x="0" y="0"/>
                </a:moveTo>
                <a:lnTo>
                  <a:pt x="0" y="300865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6986651" y="5614822"/>
            <a:ext cx="0" cy="261213"/>
          </a:xfrm>
          <a:custGeom>
            <a:avLst/>
            <a:gdLst/>
            <a:ahLst/>
            <a:cxnLst/>
            <a:rect l="l" t="t" r="r" b="b"/>
            <a:pathLst>
              <a:path w="0" h="261213">
                <a:moveTo>
                  <a:pt x="0" y="0"/>
                </a:moveTo>
                <a:lnTo>
                  <a:pt x="0" y="26121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7727823" y="2838450"/>
            <a:ext cx="0" cy="2776372"/>
          </a:xfrm>
          <a:custGeom>
            <a:avLst/>
            <a:gdLst/>
            <a:ahLst/>
            <a:cxnLst/>
            <a:rect l="l" t="t" r="r" b="b"/>
            <a:pathLst>
              <a:path w="0" h="2776372">
                <a:moveTo>
                  <a:pt x="0" y="0"/>
                </a:moveTo>
                <a:lnTo>
                  <a:pt x="0" y="277637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7727823" y="5614822"/>
            <a:ext cx="0" cy="261213"/>
          </a:xfrm>
          <a:custGeom>
            <a:avLst/>
            <a:gdLst/>
            <a:ahLst/>
            <a:cxnLst/>
            <a:rect l="l" t="t" r="r" b="b"/>
            <a:pathLst>
              <a:path w="0" h="261213">
                <a:moveTo>
                  <a:pt x="0" y="0"/>
                </a:moveTo>
                <a:lnTo>
                  <a:pt x="0" y="26121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6983476" y="2841625"/>
            <a:ext cx="1535049" cy="0"/>
          </a:xfrm>
          <a:custGeom>
            <a:avLst/>
            <a:gdLst/>
            <a:ahLst/>
            <a:cxnLst/>
            <a:rect l="l" t="t" r="r" b="b"/>
            <a:pathLst>
              <a:path w="1535049" h="0">
                <a:moveTo>
                  <a:pt x="0" y="0"/>
                </a:moveTo>
                <a:lnTo>
                  <a:pt x="153504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625475" y="3073780"/>
            <a:ext cx="7893050" cy="0"/>
          </a:xfrm>
          <a:custGeom>
            <a:avLst/>
            <a:gdLst/>
            <a:ahLst/>
            <a:cxnLst/>
            <a:rect l="l" t="t" r="r" b="b"/>
            <a:pathLst>
              <a:path w="7893050" h="0">
                <a:moveTo>
                  <a:pt x="0" y="0"/>
                </a:moveTo>
                <a:lnTo>
                  <a:pt x="78930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625475" y="3305937"/>
            <a:ext cx="7893050" cy="0"/>
          </a:xfrm>
          <a:custGeom>
            <a:avLst/>
            <a:gdLst/>
            <a:ahLst/>
            <a:cxnLst/>
            <a:rect l="l" t="t" r="r" b="b"/>
            <a:pathLst>
              <a:path w="7893050" h="0">
                <a:moveTo>
                  <a:pt x="0" y="0"/>
                </a:moveTo>
                <a:lnTo>
                  <a:pt x="78930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25475" y="3538220"/>
            <a:ext cx="7893050" cy="0"/>
          </a:xfrm>
          <a:custGeom>
            <a:avLst/>
            <a:gdLst/>
            <a:ahLst/>
            <a:cxnLst/>
            <a:rect l="l" t="t" r="r" b="b"/>
            <a:pathLst>
              <a:path w="7893050" h="0">
                <a:moveTo>
                  <a:pt x="0" y="0"/>
                </a:moveTo>
                <a:lnTo>
                  <a:pt x="78930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625475" y="3770376"/>
            <a:ext cx="7893050" cy="0"/>
          </a:xfrm>
          <a:custGeom>
            <a:avLst/>
            <a:gdLst/>
            <a:ahLst/>
            <a:cxnLst/>
            <a:rect l="l" t="t" r="r" b="b"/>
            <a:pathLst>
              <a:path w="7893050" h="0">
                <a:moveTo>
                  <a:pt x="0" y="0"/>
                </a:moveTo>
                <a:lnTo>
                  <a:pt x="78930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625475" y="4223004"/>
            <a:ext cx="7893050" cy="0"/>
          </a:xfrm>
          <a:custGeom>
            <a:avLst/>
            <a:gdLst/>
            <a:ahLst/>
            <a:cxnLst/>
            <a:rect l="l" t="t" r="r" b="b"/>
            <a:pathLst>
              <a:path w="7893050" h="0">
                <a:moveTo>
                  <a:pt x="0" y="0"/>
                </a:moveTo>
                <a:lnTo>
                  <a:pt x="78930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25475" y="4455160"/>
            <a:ext cx="7893050" cy="0"/>
          </a:xfrm>
          <a:custGeom>
            <a:avLst/>
            <a:gdLst/>
            <a:ahLst/>
            <a:cxnLst/>
            <a:rect l="l" t="t" r="r" b="b"/>
            <a:pathLst>
              <a:path w="7893050" h="0">
                <a:moveTo>
                  <a:pt x="0" y="0"/>
                </a:moveTo>
                <a:lnTo>
                  <a:pt x="78930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25475" y="4687316"/>
            <a:ext cx="7893050" cy="0"/>
          </a:xfrm>
          <a:custGeom>
            <a:avLst/>
            <a:gdLst/>
            <a:ahLst/>
            <a:cxnLst/>
            <a:rect l="l" t="t" r="r" b="b"/>
            <a:pathLst>
              <a:path w="7893050" h="0">
                <a:moveTo>
                  <a:pt x="0" y="0"/>
                </a:moveTo>
                <a:lnTo>
                  <a:pt x="78930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25475" y="4919599"/>
            <a:ext cx="7893050" cy="0"/>
          </a:xfrm>
          <a:custGeom>
            <a:avLst/>
            <a:gdLst/>
            <a:ahLst/>
            <a:cxnLst/>
            <a:rect l="l" t="t" r="r" b="b"/>
            <a:pathLst>
              <a:path w="7893050" h="0">
                <a:moveTo>
                  <a:pt x="0" y="0"/>
                </a:moveTo>
                <a:lnTo>
                  <a:pt x="78930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25475" y="5151755"/>
            <a:ext cx="7893050" cy="0"/>
          </a:xfrm>
          <a:custGeom>
            <a:avLst/>
            <a:gdLst/>
            <a:ahLst/>
            <a:cxnLst/>
            <a:rect l="l" t="t" r="r" b="b"/>
            <a:pathLst>
              <a:path w="7893050" h="0">
                <a:moveTo>
                  <a:pt x="0" y="0"/>
                </a:moveTo>
                <a:lnTo>
                  <a:pt x="78930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625475" y="5383911"/>
            <a:ext cx="7893050" cy="0"/>
          </a:xfrm>
          <a:custGeom>
            <a:avLst/>
            <a:gdLst/>
            <a:ahLst/>
            <a:cxnLst/>
            <a:rect l="l" t="t" r="r" b="b"/>
            <a:pathLst>
              <a:path w="7893050" h="0">
                <a:moveTo>
                  <a:pt x="0" y="0"/>
                </a:moveTo>
                <a:lnTo>
                  <a:pt x="78930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622300" y="5621172"/>
            <a:ext cx="7899400" cy="0"/>
          </a:xfrm>
          <a:custGeom>
            <a:avLst/>
            <a:gdLst/>
            <a:ahLst/>
            <a:cxnLst/>
            <a:rect l="l" t="t" r="r" b="b"/>
            <a:pathLst>
              <a:path w="7899400" h="0">
                <a:moveTo>
                  <a:pt x="0" y="0"/>
                </a:moveTo>
                <a:lnTo>
                  <a:pt x="7899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628650" y="2606166"/>
            <a:ext cx="0" cy="3008655"/>
          </a:xfrm>
          <a:custGeom>
            <a:avLst/>
            <a:gdLst/>
            <a:ahLst/>
            <a:cxnLst/>
            <a:rect l="l" t="t" r="r" b="b"/>
            <a:pathLst>
              <a:path w="0" h="3008655">
                <a:moveTo>
                  <a:pt x="0" y="0"/>
                </a:moveTo>
                <a:lnTo>
                  <a:pt x="0" y="300865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28650" y="5614822"/>
            <a:ext cx="0" cy="261213"/>
          </a:xfrm>
          <a:custGeom>
            <a:avLst/>
            <a:gdLst/>
            <a:ahLst/>
            <a:cxnLst/>
            <a:rect l="l" t="t" r="r" b="b"/>
            <a:pathLst>
              <a:path w="0" h="261213">
                <a:moveTo>
                  <a:pt x="0" y="0"/>
                </a:moveTo>
                <a:lnTo>
                  <a:pt x="0" y="26121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8515350" y="2606166"/>
            <a:ext cx="0" cy="3008655"/>
          </a:xfrm>
          <a:custGeom>
            <a:avLst/>
            <a:gdLst/>
            <a:ahLst/>
            <a:cxnLst/>
            <a:rect l="l" t="t" r="r" b="b"/>
            <a:pathLst>
              <a:path w="0" h="3008655">
                <a:moveTo>
                  <a:pt x="0" y="0"/>
                </a:moveTo>
                <a:lnTo>
                  <a:pt x="0" y="300865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8515350" y="5614822"/>
            <a:ext cx="0" cy="261213"/>
          </a:xfrm>
          <a:custGeom>
            <a:avLst/>
            <a:gdLst/>
            <a:ahLst/>
            <a:cxnLst/>
            <a:rect l="l" t="t" r="r" b="b"/>
            <a:pathLst>
              <a:path w="0" h="261213">
                <a:moveTo>
                  <a:pt x="0" y="0"/>
                </a:moveTo>
                <a:lnTo>
                  <a:pt x="0" y="26121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25475" y="2609341"/>
            <a:ext cx="7893050" cy="0"/>
          </a:xfrm>
          <a:custGeom>
            <a:avLst/>
            <a:gdLst/>
            <a:ahLst/>
            <a:cxnLst/>
            <a:rect l="l" t="t" r="r" b="b"/>
            <a:pathLst>
              <a:path w="7893050" h="0">
                <a:moveTo>
                  <a:pt x="0" y="0"/>
                </a:moveTo>
                <a:lnTo>
                  <a:pt x="78930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622300" y="5869686"/>
            <a:ext cx="7899400" cy="0"/>
          </a:xfrm>
          <a:custGeom>
            <a:avLst/>
            <a:gdLst/>
            <a:ahLst/>
            <a:cxnLst/>
            <a:rect l="l" t="t" r="r" b="b"/>
            <a:pathLst>
              <a:path w="7899400" h="0">
                <a:moveTo>
                  <a:pt x="0" y="0"/>
                </a:moveTo>
                <a:lnTo>
                  <a:pt x="7899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7542" y="6204166"/>
            <a:ext cx="4290885" cy="493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41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FO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GI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G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)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216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4">
                <a:latin typeface="Arial"/>
                <a:cs typeface="Arial"/>
              </a:rPr>
              <a:t>,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0</a:t>
            </a:r>
            <a:r>
              <a:rPr dirty="0" smtClean="0" sz="800" spc="3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la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in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lo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,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y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2030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40"/>
              </a:spcBef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-12</a:t>
            </a:r>
            <a:r>
              <a:rPr dirty="0" smtClean="0" sz="800" spc="-4">
                <a:latin typeface="Arial"/>
                <a:cs typeface="Arial"/>
              </a:rPr>
              <a:t>-2022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8650" y="2609341"/>
            <a:ext cx="631444" cy="464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57"/>
              </a:spcBef>
            </a:pPr>
            <a:endParaRPr sz="1100"/>
          </a:p>
          <a:p>
            <a:pPr marL="205513" marR="206814" algn="ctr">
              <a:lnSpc>
                <a:spcPct val="95825"/>
              </a:lnSpc>
            </a:pP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°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60094" y="2609341"/>
            <a:ext cx="5726557" cy="464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57"/>
              </a:spcBef>
            </a:pPr>
            <a:endParaRPr sz="1100"/>
          </a:p>
          <a:p>
            <a:pPr marL="2264514" marR="2263106" algn="ctr">
              <a:lnSpc>
                <a:spcPct val="95825"/>
              </a:lnSpc>
            </a:pPr>
            <a:r>
              <a:rPr dirty="0" smtClean="0" sz="1200" spc="-79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ECI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2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86651" y="2609341"/>
            <a:ext cx="1528699" cy="232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3859">
              <a:lnSpc>
                <a:spcPts val="1375"/>
              </a:lnSpc>
              <a:spcBef>
                <a:spcPts val="523"/>
              </a:spcBef>
            </a:pPr>
            <a:r>
              <a:rPr dirty="0" smtClean="0" baseline="-2415" sz="1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ÑO</a:t>
            </a:r>
            <a:r>
              <a:rPr dirty="0" smtClean="0" baseline="-2415" sz="1800" spc="3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86651" y="2841625"/>
            <a:ext cx="741172" cy="232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726">
              <a:lnSpc>
                <a:spcPct val="95825"/>
              </a:lnSpc>
              <a:spcBef>
                <a:spcPts val="240"/>
              </a:spcBef>
            </a:pP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SOS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27823" y="2841625"/>
            <a:ext cx="787526" cy="232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723">
              <a:lnSpc>
                <a:spcPct val="95825"/>
              </a:lnSpc>
              <a:spcBef>
                <a:spcPts val="240"/>
              </a:spcBef>
            </a:pP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8650" y="3073780"/>
            <a:ext cx="631444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8208" marR="250240" algn="ctr">
              <a:lnSpc>
                <a:spcPct val="95825"/>
              </a:lnSpc>
              <a:spcBef>
                <a:spcPts val="240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60094" y="3073780"/>
            <a:ext cx="5726557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74">
              <a:lnSpc>
                <a:spcPts val="1370"/>
              </a:lnSpc>
              <a:spcBef>
                <a:spcPts val="523"/>
              </a:spcBef>
            </a:pPr>
            <a:r>
              <a:rPr dirty="0" smtClean="0" baseline="-2415" sz="1800" spc="0">
                <a:latin typeface="Arial"/>
                <a:cs typeface="Arial"/>
              </a:rPr>
              <a:t>INFECCIONES</a:t>
            </a:r>
            <a:r>
              <a:rPr dirty="0" smtClean="0" baseline="-2415" sz="1800" spc="0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RE</a:t>
            </a:r>
            <a:r>
              <a:rPr dirty="0" smtClean="0" baseline="-2415" sz="1800" spc="4">
                <a:latin typeface="Arial"/>
                <a:cs typeface="Arial"/>
              </a:rPr>
              <a:t>S</a:t>
            </a:r>
            <a:r>
              <a:rPr dirty="0" smtClean="0" baseline="-2415" sz="1800" spc="0">
                <a:latin typeface="Arial"/>
                <a:cs typeface="Arial"/>
              </a:rPr>
              <a:t>PIR</a:t>
            </a:r>
            <a:r>
              <a:rPr dirty="0" smtClean="0" baseline="-2415" sz="1800" spc="-79">
                <a:latin typeface="Arial"/>
                <a:cs typeface="Arial"/>
              </a:rPr>
              <a:t>A</a:t>
            </a:r>
            <a:r>
              <a:rPr dirty="0" smtClean="0" baseline="-2415" sz="1800" spc="-14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ORI</a:t>
            </a:r>
            <a:r>
              <a:rPr dirty="0" smtClean="0" baseline="-2415" sz="1800" spc="4">
                <a:latin typeface="Arial"/>
                <a:cs typeface="Arial"/>
              </a:rPr>
              <a:t>A</a:t>
            </a:r>
            <a:r>
              <a:rPr dirty="0" smtClean="0" baseline="-2415" sz="1800" spc="0">
                <a:latin typeface="Arial"/>
                <a:cs typeface="Arial"/>
              </a:rPr>
              <a:t>S</a:t>
            </a:r>
            <a:r>
              <a:rPr dirty="0" smtClean="0" baseline="-2415" sz="1800" spc="-79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AGUDAS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86651" y="3073780"/>
            <a:ext cx="741172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630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-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27823" y="3073780"/>
            <a:ext cx="787526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662">
              <a:lnSpc>
                <a:spcPct val="95825"/>
              </a:lnSpc>
              <a:spcBef>
                <a:spcPts val="240"/>
              </a:spcBef>
            </a:pP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8650" y="3305937"/>
            <a:ext cx="631444" cy="232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8208" marR="250240" algn="ctr">
              <a:lnSpc>
                <a:spcPct val="95825"/>
              </a:lnSpc>
              <a:spcBef>
                <a:spcPts val="244"/>
              </a:spcBef>
            </a:pP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60094" y="3305937"/>
            <a:ext cx="5726557" cy="232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74">
              <a:lnSpc>
                <a:spcPts val="1370"/>
              </a:lnSpc>
              <a:spcBef>
                <a:spcPts val="523"/>
              </a:spcBef>
            </a:pPr>
            <a:r>
              <a:rPr dirty="0" smtClean="0" baseline="-2415" sz="1800" spc="0">
                <a:latin typeface="Arial"/>
                <a:cs typeface="Arial"/>
              </a:rPr>
              <a:t>COVI</a:t>
            </a:r>
            <a:r>
              <a:rPr dirty="0" smtClean="0" baseline="-2415" sz="1800" spc="4">
                <a:latin typeface="Arial"/>
                <a:cs typeface="Arial"/>
              </a:rPr>
              <a:t>D</a:t>
            </a:r>
            <a:r>
              <a:rPr dirty="0" smtClean="0" baseline="-2415" sz="1800" spc="-4">
                <a:latin typeface="Arial"/>
                <a:cs typeface="Arial"/>
              </a:rPr>
              <a:t>-</a:t>
            </a:r>
            <a:r>
              <a:rPr dirty="0" smtClean="0" baseline="-2415" sz="1800" spc="4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86651" y="3305937"/>
            <a:ext cx="741172" cy="232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778">
              <a:lnSpc>
                <a:spcPct val="95825"/>
              </a:lnSpc>
              <a:spcBef>
                <a:spcPts val="244"/>
              </a:spcBef>
            </a:pP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27823" y="3305937"/>
            <a:ext cx="787526" cy="232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662">
              <a:lnSpc>
                <a:spcPct val="95825"/>
              </a:lnSpc>
              <a:spcBef>
                <a:spcPts val="244"/>
              </a:spcBef>
            </a:pP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8650" y="3538220"/>
            <a:ext cx="631444" cy="232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8208" marR="250240" algn="ctr">
              <a:lnSpc>
                <a:spcPct val="95825"/>
              </a:lnSpc>
              <a:spcBef>
                <a:spcPts val="244"/>
              </a:spcBef>
            </a:pP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60094" y="3538220"/>
            <a:ext cx="5726557" cy="232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74">
              <a:lnSpc>
                <a:spcPts val="1375"/>
              </a:lnSpc>
              <a:spcBef>
                <a:spcPts val="523"/>
              </a:spcBef>
            </a:pPr>
            <a:r>
              <a:rPr dirty="0" smtClean="0" baseline="-2415" sz="1800" spc="0">
                <a:latin typeface="Arial"/>
                <a:cs typeface="Arial"/>
              </a:rPr>
              <a:t>IN</a:t>
            </a:r>
            <a:r>
              <a:rPr dirty="0" smtClean="0" baseline="-2415" sz="1800" spc="-4">
                <a:latin typeface="Arial"/>
                <a:cs typeface="Arial"/>
              </a:rPr>
              <a:t>F</a:t>
            </a:r>
            <a:r>
              <a:rPr dirty="0" smtClean="0" baseline="-2415" sz="1800" spc="0">
                <a:latin typeface="Arial"/>
                <a:cs typeface="Arial"/>
              </a:rPr>
              <a:t>EC</a:t>
            </a:r>
            <a:r>
              <a:rPr dirty="0" smtClean="0" baseline="-2415" sz="1800" spc="-4">
                <a:latin typeface="Arial"/>
                <a:cs typeface="Arial"/>
              </a:rPr>
              <a:t>C</a:t>
            </a:r>
            <a:r>
              <a:rPr dirty="0" smtClean="0" baseline="-2415" sz="1800" spc="0">
                <a:latin typeface="Arial"/>
                <a:cs typeface="Arial"/>
              </a:rPr>
              <a:t>IÓN</a:t>
            </a:r>
            <a:r>
              <a:rPr dirty="0" smtClean="0" baseline="-2415" sz="1800" spc="0">
                <a:latin typeface="Arial"/>
                <a:cs typeface="Arial"/>
              </a:rPr>
              <a:t> </a:t>
            </a:r>
            <a:r>
              <a:rPr dirty="0" smtClean="0" baseline="-2415" sz="1800" spc="-4">
                <a:latin typeface="Arial"/>
                <a:cs typeface="Arial"/>
              </a:rPr>
              <a:t>D</a:t>
            </a:r>
            <a:r>
              <a:rPr dirty="0" smtClean="0" baseline="-2415" sz="1800" spc="0">
                <a:latin typeface="Arial"/>
                <a:cs typeface="Arial"/>
              </a:rPr>
              <a:t>E</a:t>
            </a:r>
            <a:r>
              <a:rPr dirty="0" smtClean="0" baseline="-2415" sz="1800" spc="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VÍAS</a:t>
            </a:r>
            <a:r>
              <a:rPr dirty="0" smtClean="0" baseline="-2415" sz="1800" spc="-4">
                <a:latin typeface="Arial"/>
                <a:cs typeface="Arial"/>
              </a:rPr>
              <a:t> </a:t>
            </a:r>
            <a:r>
              <a:rPr dirty="0" smtClean="0" baseline="-2415" sz="1800" spc="-4">
                <a:latin typeface="Arial"/>
                <a:cs typeface="Arial"/>
              </a:rPr>
              <a:t>U</a:t>
            </a:r>
            <a:r>
              <a:rPr dirty="0" smtClean="0" baseline="-2415" sz="1800" spc="-4">
                <a:latin typeface="Arial"/>
                <a:cs typeface="Arial"/>
              </a:rPr>
              <a:t>R</a:t>
            </a:r>
            <a:r>
              <a:rPr dirty="0" smtClean="0" baseline="-2415" sz="1800" spc="0">
                <a:latin typeface="Arial"/>
                <a:cs typeface="Arial"/>
              </a:rPr>
              <a:t>INA</a:t>
            </a:r>
            <a:r>
              <a:rPr dirty="0" smtClean="0" baseline="-2415" sz="1800" spc="-4">
                <a:latin typeface="Arial"/>
                <a:cs typeface="Arial"/>
              </a:rPr>
              <a:t>R</a:t>
            </a:r>
            <a:r>
              <a:rPr dirty="0" smtClean="0" baseline="-2415" sz="1800" spc="0">
                <a:latin typeface="Arial"/>
                <a:cs typeface="Arial"/>
              </a:rPr>
              <a:t>IAS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86651" y="3538220"/>
            <a:ext cx="741172" cy="232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778">
              <a:lnSpc>
                <a:spcPct val="95825"/>
              </a:lnSpc>
              <a:spcBef>
                <a:spcPts val="244"/>
              </a:spcBef>
            </a:pP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27823" y="3538220"/>
            <a:ext cx="787526" cy="232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662">
              <a:lnSpc>
                <a:spcPct val="95825"/>
              </a:lnSpc>
              <a:spcBef>
                <a:spcPts val="244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8650" y="3770376"/>
            <a:ext cx="631444" cy="452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13"/>
              </a:spcBef>
            </a:pPr>
            <a:endParaRPr sz="1100"/>
          </a:p>
          <a:p>
            <a:pPr marL="248208" marR="250240" algn="ctr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60094" y="3770376"/>
            <a:ext cx="5752335" cy="452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5778"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7874">
              <a:lnSpc>
                <a:spcPct val="100137"/>
              </a:lnSpc>
            </a:pPr>
            <a:r>
              <a:rPr dirty="0" smtClean="0" sz="1200" spc="0">
                <a:latin typeface="Arial"/>
                <a:cs typeface="Arial"/>
              </a:rPr>
              <a:t>INFECCIONES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10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10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POR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8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OTROS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10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ORG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NIS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9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DEFINIDAS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86651" y="3770376"/>
            <a:ext cx="741172" cy="452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13"/>
              </a:spcBef>
            </a:pPr>
            <a:endParaRPr sz="1100"/>
          </a:p>
          <a:p>
            <a:pPr marL="136778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27823" y="3770376"/>
            <a:ext cx="787526" cy="452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13"/>
              </a:spcBef>
            </a:pPr>
            <a:endParaRPr sz="1100"/>
          </a:p>
          <a:p>
            <a:pPr marL="97662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8650" y="4223004"/>
            <a:ext cx="631444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8208" marR="250240" algn="ctr">
              <a:lnSpc>
                <a:spcPct val="95825"/>
              </a:lnSpc>
              <a:spcBef>
                <a:spcPts val="244"/>
              </a:spcBef>
            </a:pP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60094" y="4223004"/>
            <a:ext cx="5726557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74">
              <a:lnSpc>
                <a:spcPts val="1370"/>
              </a:lnSpc>
              <a:spcBef>
                <a:spcPts val="523"/>
              </a:spcBef>
            </a:pPr>
            <a:r>
              <a:rPr dirty="0" smtClean="0" baseline="-2415" sz="1800" spc="-4">
                <a:latin typeface="Arial"/>
                <a:cs typeface="Arial"/>
              </a:rPr>
              <a:t>Ú</a:t>
            </a:r>
            <a:r>
              <a:rPr dirty="0" smtClean="0" baseline="-2415" sz="1800" spc="0">
                <a:latin typeface="Arial"/>
                <a:cs typeface="Arial"/>
              </a:rPr>
              <a:t>LCERAS,</a:t>
            </a:r>
            <a:r>
              <a:rPr dirty="0" smtClean="0" baseline="-2415" sz="1800" spc="-1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GA</a:t>
            </a:r>
            <a:r>
              <a:rPr dirty="0" smtClean="0" baseline="-2415" sz="1800" spc="4">
                <a:latin typeface="Arial"/>
                <a:cs typeface="Arial"/>
              </a:rPr>
              <a:t>S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-4">
                <a:latin typeface="Arial"/>
                <a:cs typeface="Arial"/>
              </a:rPr>
              <a:t>R</a:t>
            </a:r>
            <a:r>
              <a:rPr dirty="0" smtClean="0" baseline="-2415" sz="1800" spc="0">
                <a:latin typeface="Arial"/>
                <a:cs typeface="Arial"/>
              </a:rPr>
              <a:t>I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IS</a:t>
            </a:r>
            <a:r>
              <a:rPr dirty="0" smtClean="0" baseline="-2415" sz="1800" spc="-2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Y</a:t>
            </a:r>
            <a:r>
              <a:rPr dirty="0" smtClean="0" baseline="-2415" sz="1800" spc="-19">
                <a:latin typeface="Arial"/>
                <a:cs typeface="Arial"/>
              </a:rPr>
              <a:t> </a:t>
            </a:r>
            <a:r>
              <a:rPr dirty="0" smtClean="0" baseline="-2415" sz="1800" spc="-4">
                <a:latin typeface="Arial"/>
                <a:cs typeface="Arial"/>
              </a:rPr>
              <a:t>D</a:t>
            </a:r>
            <a:r>
              <a:rPr dirty="0" smtClean="0" baseline="-2415" sz="1800" spc="-4">
                <a:latin typeface="Arial"/>
                <a:cs typeface="Arial"/>
              </a:rPr>
              <a:t>U</a:t>
            </a:r>
            <a:r>
              <a:rPr dirty="0" smtClean="0" baseline="-2415" sz="1800" spc="0">
                <a:latin typeface="Arial"/>
                <a:cs typeface="Arial"/>
              </a:rPr>
              <a:t>ODE</a:t>
            </a:r>
            <a:r>
              <a:rPr dirty="0" smtClean="0" baseline="-2415" sz="1800" spc="-4">
                <a:latin typeface="Arial"/>
                <a:cs typeface="Arial"/>
              </a:rPr>
              <a:t>N</a:t>
            </a:r>
            <a:r>
              <a:rPr dirty="0" smtClean="0" baseline="-2415" sz="1800" spc="0">
                <a:latin typeface="Arial"/>
                <a:cs typeface="Arial"/>
              </a:rPr>
              <a:t>I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86651" y="4223004"/>
            <a:ext cx="741172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778">
              <a:lnSpc>
                <a:spcPct val="95825"/>
              </a:lnSpc>
              <a:spcBef>
                <a:spcPts val="244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27823" y="4223004"/>
            <a:ext cx="787526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0147">
              <a:lnSpc>
                <a:spcPct val="95825"/>
              </a:lnSpc>
              <a:spcBef>
                <a:spcPts val="244"/>
              </a:spcBef>
            </a:pP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" y="4455160"/>
            <a:ext cx="631444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8208" marR="250240" algn="ctr">
              <a:lnSpc>
                <a:spcPct val="95825"/>
              </a:lnSpc>
              <a:spcBef>
                <a:spcPts val="245"/>
              </a:spcBef>
            </a:pPr>
            <a:r>
              <a:rPr dirty="0" smtClean="0" sz="1200" spc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60094" y="4455160"/>
            <a:ext cx="5726557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74">
              <a:lnSpc>
                <a:spcPts val="1370"/>
              </a:lnSpc>
              <a:spcBef>
                <a:spcPts val="523"/>
              </a:spcBef>
            </a:pPr>
            <a:r>
              <a:rPr dirty="0" smtClean="0" baseline="-2415" sz="1800" spc="0">
                <a:latin typeface="Arial"/>
                <a:cs typeface="Arial"/>
              </a:rPr>
              <a:t>GINGIVI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IS</a:t>
            </a:r>
            <a:r>
              <a:rPr dirty="0" smtClean="0" baseline="-2415" sz="1800" spc="-9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Y</a:t>
            </a:r>
            <a:r>
              <a:rPr dirty="0" smtClean="0" baseline="-2415" sz="1800" spc="-19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EN</a:t>
            </a:r>
            <a:r>
              <a:rPr dirty="0" smtClean="0" baseline="-2415" sz="1800" spc="-4">
                <a:latin typeface="Arial"/>
                <a:cs typeface="Arial"/>
              </a:rPr>
              <a:t>F</a:t>
            </a:r>
            <a:r>
              <a:rPr dirty="0" smtClean="0" baseline="-2415" sz="1800" spc="0">
                <a:latin typeface="Arial"/>
                <a:cs typeface="Arial"/>
              </a:rPr>
              <a:t>ER</a:t>
            </a:r>
            <a:r>
              <a:rPr dirty="0" smtClean="0" baseline="-2415" sz="1800" spc="-4">
                <a:latin typeface="Arial"/>
                <a:cs typeface="Arial"/>
              </a:rPr>
              <a:t>M</a:t>
            </a:r>
            <a:r>
              <a:rPr dirty="0" smtClean="0" baseline="-2415" sz="1800" spc="0">
                <a:latin typeface="Arial"/>
                <a:cs typeface="Arial"/>
              </a:rPr>
              <a:t>EDAD</a:t>
            </a:r>
            <a:r>
              <a:rPr dirty="0" smtClean="0" baseline="-2415" sz="1800" spc="-1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PE</a:t>
            </a:r>
            <a:r>
              <a:rPr dirty="0" smtClean="0" baseline="-2415" sz="1800" spc="-4">
                <a:latin typeface="Arial"/>
                <a:cs typeface="Arial"/>
              </a:rPr>
              <a:t>R</a:t>
            </a:r>
            <a:r>
              <a:rPr dirty="0" smtClean="0" baseline="-2415" sz="1800" spc="0">
                <a:latin typeface="Arial"/>
                <a:cs typeface="Arial"/>
              </a:rPr>
              <a:t>IODO</a:t>
            </a:r>
            <a:r>
              <a:rPr dirty="0" smtClean="0" baseline="-2415" sz="1800" spc="-4">
                <a:latin typeface="Arial"/>
                <a:cs typeface="Arial"/>
              </a:rPr>
              <a:t>N</a:t>
            </a:r>
            <a:r>
              <a:rPr dirty="0" smtClean="0" baseline="-2415" sz="1800" spc="-75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86651" y="4455160"/>
            <a:ext cx="741172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778">
              <a:lnSpc>
                <a:spcPct val="95825"/>
              </a:lnSpc>
              <a:spcBef>
                <a:spcPts val="24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27823" y="4455160"/>
            <a:ext cx="787526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0147">
              <a:lnSpc>
                <a:spcPct val="95825"/>
              </a:lnSpc>
              <a:spcBef>
                <a:spcPts val="245"/>
              </a:spcBef>
            </a:pP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8650" y="4687316"/>
            <a:ext cx="631444" cy="232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8208" marR="250240" algn="ctr">
              <a:lnSpc>
                <a:spcPct val="95825"/>
              </a:lnSpc>
              <a:spcBef>
                <a:spcPts val="245"/>
              </a:spcBef>
            </a:pP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60094" y="4687316"/>
            <a:ext cx="5726557" cy="232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74">
              <a:lnSpc>
                <a:spcPts val="1370"/>
              </a:lnSpc>
              <a:spcBef>
                <a:spcPts val="523"/>
              </a:spcBef>
            </a:pPr>
            <a:r>
              <a:rPr dirty="0" smtClean="0" baseline="-2415" sz="1800" spc="0">
                <a:latin typeface="Arial"/>
                <a:cs typeface="Arial"/>
              </a:rPr>
              <a:t>HIPE</a:t>
            </a:r>
            <a:r>
              <a:rPr dirty="0" smtClean="0" baseline="-2415" sz="1800" spc="-25">
                <a:latin typeface="Arial"/>
                <a:cs typeface="Arial"/>
              </a:rPr>
              <a:t>R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ENSIÓN</a:t>
            </a:r>
            <a:r>
              <a:rPr dirty="0" smtClean="0" baseline="-2415" sz="1800" spc="-69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A</a:t>
            </a:r>
            <a:r>
              <a:rPr dirty="0" smtClean="0" baseline="-2415" sz="1800" spc="-25">
                <a:latin typeface="Arial"/>
                <a:cs typeface="Arial"/>
              </a:rPr>
              <a:t>R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ERIAL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86651" y="4687316"/>
            <a:ext cx="741172" cy="232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778">
              <a:lnSpc>
                <a:spcPct val="95825"/>
              </a:lnSpc>
              <a:spcBef>
                <a:spcPts val="24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27823" y="4687316"/>
            <a:ext cx="787526" cy="232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0147">
              <a:lnSpc>
                <a:spcPct val="95825"/>
              </a:lnSpc>
              <a:spcBef>
                <a:spcPts val="245"/>
              </a:spcBef>
            </a:pP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8650" y="4919599"/>
            <a:ext cx="631444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8208" marR="250240" algn="ctr">
              <a:lnSpc>
                <a:spcPct val="95825"/>
              </a:lnSpc>
              <a:spcBef>
                <a:spcPts val="245"/>
              </a:spcBef>
            </a:pP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60094" y="4919599"/>
            <a:ext cx="5726557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74">
              <a:lnSpc>
                <a:spcPts val="1370"/>
              </a:lnSpc>
              <a:spcBef>
                <a:spcPts val="523"/>
              </a:spcBef>
            </a:pPr>
            <a:r>
              <a:rPr dirty="0" smtClean="0" baseline="-2415" sz="1800" spc="0">
                <a:latin typeface="Arial"/>
                <a:cs typeface="Arial"/>
              </a:rPr>
              <a:t>O</a:t>
            </a:r>
            <a:r>
              <a:rPr dirty="0" smtClean="0" baseline="-2415" sz="1800" spc="4">
                <a:latin typeface="Arial"/>
                <a:cs typeface="Arial"/>
              </a:rPr>
              <a:t>B</a:t>
            </a:r>
            <a:r>
              <a:rPr dirty="0" smtClean="0" baseline="-2415" sz="1800" spc="0">
                <a:latin typeface="Arial"/>
                <a:cs typeface="Arial"/>
              </a:rPr>
              <a:t>ESIDAD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86651" y="4919599"/>
            <a:ext cx="741172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778">
              <a:lnSpc>
                <a:spcPct val="95825"/>
              </a:lnSpc>
              <a:spcBef>
                <a:spcPts val="24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27823" y="4919599"/>
            <a:ext cx="787526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0147">
              <a:lnSpc>
                <a:spcPct val="95825"/>
              </a:lnSpc>
              <a:spcBef>
                <a:spcPts val="245"/>
              </a:spcBef>
            </a:pP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650" y="5151755"/>
            <a:ext cx="631444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8208" marR="250240" algn="ctr">
              <a:lnSpc>
                <a:spcPct val="95825"/>
              </a:lnSpc>
              <a:spcBef>
                <a:spcPts val="245"/>
              </a:spcBef>
            </a:pP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0094" y="5151755"/>
            <a:ext cx="5726557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74">
              <a:lnSpc>
                <a:spcPts val="1370"/>
              </a:lnSpc>
              <a:spcBef>
                <a:spcPts val="523"/>
              </a:spcBef>
            </a:pPr>
            <a:r>
              <a:rPr dirty="0" smtClean="0" baseline="-2415" sz="1800" spc="0">
                <a:latin typeface="Arial"/>
                <a:cs typeface="Arial"/>
              </a:rPr>
              <a:t>CONJ</a:t>
            </a:r>
            <a:r>
              <a:rPr dirty="0" smtClean="0" baseline="-2415" sz="1800" spc="-4">
                <a:latin typeface="Arial"/>
                <a:cs typeface="Arial"/>
              </a:rPr>
              <a:t>U</a:t>
            </a:r>
            <a:r>
              <a:rPr dirty="0" smtClean="0" baseline="-2415" sz="1800" spc="0">
                <a:latin typeface="Arial"/>
                <a:cs typeface="Arial"/>
              </a:rPr>
              <a:t>N</a:t>
            </a:r>
            <a:r>
              <a:rPr dirty="0" smtClean="0" baseline="-2415" sz="1800" spc="4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I</a:t>
            </a:r>
            <a:r>
              <a:rPr dirty="0" smtClean="0" baseline="-2415" sz="1800" spc="4">
                <a:latin typeface="Arial"/>
                <a:cs typeface="Arial"/>
              </a:rPr>
              <a:t>V</a:t>
            </a:r>
            <a:r>
              <a:rPr dirty="0" smtClean="0" baseline="-2415" sz="1800" spc="0">
                <a:latin typeface="Arial"/>
                <a:cs typeface="Arial"/>
              </a:rPr>
              <a:t>I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86651" y="5151755"/>
            <a:ext cx="741172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778">
              <a:lnSpc>
                <a:spcPct val="95825"/>
              </a:lnSpc>
              <a:spcBef>
                <a:spcPts val="24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27823" y="5151755"/>
            <a:ext cx="787526" cy="2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0147">
              <a:lnSpc>
                <a:spcPct val="95825"/>
              </a:lnSpc>
              <a:spcBef>
                <a:spcPts val="245"/>
              </a:spcBef>
            </a:pP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650" y="5383911"/>
            <a:ext cx="631444" cy="237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5536" marR="206959" algn="ctr">
              <a:lnSpc>
                <a:spcPct val="95825"/>
              </a:lnSpc>
              <a:spcBef>
                <a:spcPts val="265"/>
              </a:spcBef>
            </a:pPr>
            <a:r>
              <a:rPr dirty="0" smtClean="0" sz="1200" spc="4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0094" y="5383911"/>
            <a:ext cx="5726557" cy="237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74">
              <a:lnSpc>
                <a:spcPts val="1370"/>
              </a:lnSpc>
              <a:spcBef>
                <a:spcPts val="568"/>
              </a:spcBef>
            </a:pPr>
            <a:r>
              <a:rPr dirty="0" smtClean="0" baseline="-2415" sz="1800" spc="0">
                <a:latin typeface="Arial"/>
                <a:cs typeface="Arial"/>
              </a:rPr>
              <a:t>DIABE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ES</a:t>
            </a:r>
            <a:r>
              <a:rPr dirty="0" smtClean="0" baseline="-2415" sz="1800" spc="-9">
                <a:latin typeface="Arial"/>
                <a:cs typeface="Arial"/>
              </a:rPr>
              <a:t> </a:t>
            </a:r>
            <a:r>
              <a:rPr dirty="0" smtClean="0" baseline="-2415" sz="1800" spc="-4">
                <a:latin typeface="Arial"/>
                <a:cs typeface="Arial"/>
              </a:rPr>
              <a:t>M</a:t>
            </a:r>
            <a:r>
              <a:rPr dirty="0" smtClean="0" baseline="-2415" sz="1800" spc="0">
                <a:latin typeface="Arial"/>
                <a:cs typeface="Arial"/>
              </a:rPr>
              <a:t>E</a:t>
            </a:r>
            <a:r>
              <a:rPr dirty="0" smtClean="0" baseline="-2415" sz="1800" spc="4">
                <a:latin typeface="Arial"/>
                <a:cs typeface="Arial"/>
              </a:rPr>
              <a:t>L</a:t>
            </a:r>
            <a:r>
              <a:rPr dirty="0" smtClean="0" baseline="-2415" sz="1800" spc="4">
                <a:latin typeface="Arial"/>
                <a:cs typeface="Arial"/>
              </a:rPr>
              <a:t>L</a:t>
            </a:r>
            <a:r>
              <a:rPr dirty="0" smtClean="0" baseline="-2415" sz="1800" spc="0">
                <a:latin typeface="Arial"/>
                <a:cs typeface="Arial"/>
              </a:rPr>
              <a:t>I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US</a:t>
            </a:r>
            <a:r>
              <a:rPr dirty="0" smtClean="0" baseline="-2415" sz="1800" spc="-1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NO</a:t>
            </a:r>
            <a:r>
              <a:rPr dirty="0" smtClean="0" baseline="-2415" sz="1800" spc="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INSUL</a:t>
            </a:r>
            <a:r>
              <a:rPr dirty="0" smtClean="0" baseline="-2415" sz="1800" spc="4">
                <a:latin typeface="Arial"/>
                <a:cs typeface="Arial"/>
              </a:rPr>
              <a:t>I</a:t>
            </a:r>
            <a:r>
              <a:rPr dirty="0" smtClean="0" baseline="-2415" sz="1800" spc="0">
                <a:latin typeface="Arial"/>
                <a:cs typeface="Arial"/>
              </a:rPr>
              <a:t>NODE</a:t>
            </a:r>
            <a:r>
              <a:rPr dirty="0" smtClean="0" baseline="-2415" sz="1800" spc="4">
                <a:latin typeface="Arial"/>
                <a:cs typeface="Arial"/>
              </a:rPr>
              <a:t>P</a:t>
            </a:r>
            <a:r>
              <a:rPr dirty="0" smtClean="0" baseline="-2415" sz="1800" spc="0">
                <a:latin typeface="Arial"/>
                <a:cs typeface="Arial"/>
              </a:rPr>
              <a:t>EDIEN</a:t>
            </a:r>
            <a:r>
              <a:rPr dirty="0" smtClean="0" baseline="-2415" sz="1800" spc="-4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6651" y="5383911"/>
            <a:ext cx="741172" cy="237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778">
              <a:lnSpc>
                <a:spcPct val="95825"/>
              </a:lnSpc>
              <a:spcBef>
                <a:spcPts val="265"/>
              </a:spcBef>
            </a:pP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7823" y="5383911"/>
            <a:ext cx="787526" cy="237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0147">
              <a:lnSpc>
                <a:spcPct val="95825"/>
              </a:lnSpc>
              <a:spcBef>
                <a:spcPts val="26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650" y="5621172"/>
            <a:ext cx="6358001" cy="248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7"/>
              </a:spcBef>
            </a:pPr>
            <a:endParaRPr sz="550"/>
          </a:p>
          <a:p>
            <a:pPr marL="696976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baseline="-2415" sz="18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baseline="-2415" sz="1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baseline="-2415" sz="1800" spc="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OTROS</a:t>
            </a:r>
            <a:r>
              <a:rPr dirty="0" smtClean="0" baseline="-2415" sz="1800" spc="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-79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baseline="-2415" sz="1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DECIMIEN</a:t>
            </a:r>
            <a:r>
              <a:rPr dirty="0" smtClean="0" baseline="-2415" sz="18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dirty="0" smtClean="0" baseline="-2415" sz="1800" spc="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NOTIFIC</a:t>
            </a:r>
            <a:r>
              <a:rPr dirty="0" smtClean="0" baseline="-2415" sz="1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dirty="0" smtClean="0" baseline="-2415" sz="1800" spc="5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baseline="-2415" sz="1800" spc="-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mtClean="0" baseline="-2415" sz="1800" spc="-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PERIODO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6651" y="5621172"/>
            <a:ext cx="741172" cy="248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778">
              <a:lnSpc>
                <a:spcPct val="95825"/>
              </a:lnSpc>
              <a:spcBef>
                <a:spcPts val="310"/>
              </a:spcBef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27823" y="5621172"/>
            <a:ext cx="787526" cy="248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0147">
              <a:lnSpc>
                <a:spcPct val="95825"/>
              </a:lnSpc>
              <a:spcBef>
                <a:spcPts val="310"/>
              </a:spcBef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30652">
              <a:lnSpc>
                <a:spcPct val="95825"/>
              </a:lnSpc>
              <a:spcBef>
                <a:spcPts val="43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3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SIN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8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77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634022" y="2626448"/>
            <a:ext cx="436422" cy="271183"/>
          </a:xfrm>
          <a:custGeom>
            <a:avLst/>
            <a:gdLst/>
            <a:ahLst/>
            <a:cxnLst/>
            <a:rect l="l" t="t" r="r" b="b"/>
            <a:pathLst>
              <a:path w="436422" h="271183">
                <a:moveTo>
                  <a:pt x="0" y="271183"/>
                </a:moveTo>
                <a:lnTo>
                  <a:pt x="436422" y="271183"/>
                </a:lnTo>
                <a:lnTo>
                  <a:pt x="436422" y="0"/>
                </a:lnTo>
                <a:lnTo>
                  <a:pt x="0" y="0"/>
                </a:lnTo>
                <a:lnTo>
                  <a:pt x="0" y="27118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070444" y="2626448"/>
            <a:ext cx="5932551" cy="271183"/>
          </a:xfrm>
          <a:custGeom>
            <a:avLst/>
            <a:gdLst/>
            <a:ahLst/>
            <a:cxnLst/>
            <a:rect l="l" t="t" r="r" b="b"/>
            <a:pathLst>
              <a:path w="5932551" h="271183">
                <a:moveTo>
                  <a:pt x="0" y="271183"/>
                </a:moveTo>
                <a:lnTo>
                  <a:pt x="5932551" y="271183"/>
                </a:lnTo>
                <a:lnTo>
                  <a:pt x="5932551" y="0"/>
                </a:lnTo>
                <a:lnTo>
                  <a:pt x="0" y="0"/>
                </a:lnTo>
                <a:lnTo>
                  <a:pt x="0" y="27118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7002907" y="2626448"/>
            <a:ext cx="769429" cy="271183"/>
          </a:xfrm>
          <a:custGeom>
            <a:avLst/>
            <a:gdLst/>
            <a:ahLst/>
            <a:cxnLst/>
            <a:rect l="l" t="t" r="r" b="b"/>
            <a:pathLst>
              <a:path w="769429" h="271183">
                <a:moveTo>
                  <a:pt x="0" y="271183"/>
                </a:moveTo>
                <a:lnTo>
                  <a:pt x="769429" y="271183"/>
                </a:lnTo>
                <a:lnTo>
                  <a:pt x="769429" y="0"/>
                </a:lnTo>
                <a:lnTo>
                  <a:pt x="0" y="0"/>
                </a:lnTo>
                <a:lnTo>
                  <a:pt x="0" y="27118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7772400" y="2626448"/>
            <a:ext cx="748322" cy="271183"/>
          </a:xfrm>
          <a:custGeom>
            <a:avLst/>
            <a:gdLst/>
            <a:ahLst/>
            <a:cxnLst/>
            <a:rect l="l" t="t" r="r" b="b"/>
            <a:pathLst>
              <a:path w="748322" h="271183">
                <a:moveTo>
                  <a:pt x="0" y="271183"/>
                </a:moveTo>
                <a:lnTo>
                  <a:pt x="748322" y="271183"/>
                </a:lnTo>
                <a:lnTo>
                  <a:pt x="748322" y="0"/>
                </a:lnTo>
                <a:lnTo>
                  <a:pt x="0" y="0"/>
                </a:lnTo>
                <a:lnTo>
                  <a:pt x="0" y="27118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070444" y="2623312"/>
            <a:ext cx="0" cy="3106572"/>
          </a:xfrm>
          <a:custGeom>
            <a:avLst/>
            <a:gdLst/>
            <a:ahLst/>
            <a:cxnLst/>
            <a:rect l="l" t="t" r="r" b="b"/>
            <a:pathLst>
              <a:path w="0" h="3106572">
                <a:moveTo>
                  <a:pt x="0" y="0"/>
                </a:moveTo>
                <a:lnTo>
                  <a:pt x="0" y="310657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7002907" y="2623312"/>
            <a:ext cx="0" cy="3106572"/>
          </a:xfrm>
          <a:custGeom>
            <a:avLst/>
            <a:gdLst/>
            <a:ahLst/>
            <a:cxnLst/>
            <a:rect l="l" t="t" r="r" b="b"/>
            <a:pathLst>
              <a:path w="0" h="3106572">
                <a:moveTo>
                  <a:pt x="0" y="0"/>
                </a:moveTo>
                <a:lnTo>
                  <a:pt x="0" y="310657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7772400" y="2623312"/>
            <a:ext cx="0" cy="3106572"/>
          </a:xfrm>
          <a:custGeom>
            <a:avLst/>
            <a:gdLst/>
            <a:ahLst/>
            <a:cxnLst/>
            <a:rect l="l" t="t" r="r" b="b"/>
            <a:pathLst>
              <a:path w="0" h="3106572">
                <a:moveTo>
                  <a:pt x="0" y="0"/>
                </a:moveTo>
                <a:lnTo>
                  <a:pt x="0" y="310657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630847" y="2897632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630847" y="3233801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630847" y="3557270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630847" y="3828415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630847" y="4099560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630847" y="4370832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630847" y="4641977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630847" y="4913122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630847" y="5184394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630847" y="5455539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634022" y="2623312"/>
            <a:ext cx="0" cy="3106572"/>
          </a:xfrm>
          <a:custGeom>
            <a:avLst/>
            <a:gdLst/>
            <a:ahLst/>
            <a:cxnLst/>
            <a:rect l="l" t="t" r="r" b="b"/>
            <a:pathLst>
              <a:path w="0" h="3106572">
                <a:moveTo>
                  <a:pt x="0" y="0"/>
                </a:moveTo>
                <a:lnTo>
                  <a:pt x="0" y="310657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8520684" y="2623312"/>
            <a:ext cx="0" cy="3106572"/>
          </a:xfrm>
          <a:custGeom>
            <a:avLst/>
            <a:gdLst/>
            <a:ahLst/>
            <a:cxnLst/>
            <a:rect l="l" t="t" r="r" b="b"/>
            <a:pathLst>
              <a:path w="0" h="3106572">
                <a:moveTo>
                  <a:pt x="0" y="0"/>
                </a:moveTo>
                <a:lnTo>
                  <a:pt x="0" y="310657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630847" y="2626487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30847" y="5726709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3028" y="6193498"/>
            <a:ext cx="4301376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FO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GI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G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4022" y="2626487"/>
            <a:ext cx="436422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562">
              <a:lnSpc>
                <a:spcPct val="95825"/>
              </a:lnSpc>
              <a:spcBef>
                <a:spcPts val="395"/>
              </a:spcBef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NO.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70444" y="2626487"/>
            <a:ext cx="5932462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0629">
              <a:lnSpc>
                <a:spcPct val="95825"/>
              </a:lnSpc>
              <a:spcBef>
                <a:spcPts val="395"/>
              </a:spcBef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200" spc="-7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mtClean="0" sz="1200" spc="3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200" spc="-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COL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19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ÑOS</a:t>
            </a:r>
            <a:r>
              <a:rPr dirty="0" smtClean="0" sz="1200" spc="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GNO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dirty="0" smtClean="0" sz="1200" spc="9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dirty="0" smtClean="0" sz="1200" spc="6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02907" y="2626487"/>
            <a:ext cx="769493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332">
              <a:lnSpc>
                <a:spcPct val="95825"/>
              </a:lnSpc>
              <a:spcBef>
                <a:spcPts val="395"/>
              </a:spcBef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SOS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772400" y="2626487"/>
            <a:ext cx="748283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7038">
              <a:lnSpc>
                <a:spcPct val="95825"/>
              </a:lnSpc>
              <a:spcBef>
                <a:spcPts val="395"/>
              </a:spcBef>
            </a:pP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4022" y="2897632"/>
            <a:ext cx="436422" cy="336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"/>
              </a:spcBef>
            </a:pPr>
            <a:endParaRPr sz="650"/>
          </a:p>
          <a:p>
            <a:pPr marL="151396" marR="152031" algn="ctr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70444" y="2897632"/>
            <a:ext cx="5932462" cy="336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"/>
              </a:spcBef>
            </a:pPr>
            <a:endParaRPr sz="650"/>
          </a:p>
          <a:p>
            <a:pPr marL="7937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INFECCIONES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PIR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ORI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8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AGUDAS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02907" y="2897632"/>
            <a:ext cx="769493" cy="336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"/>
              </a:spcBef>
            </a:pPr>
            <a:endParaRPr sz="650"/>
          </a:p>
          <a:p>
            <a:pPr marL="151384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72400" y="2897632"/>
            <a:ext cx="761199" cy="336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915">
              <a:lnSpc>
                <a:spcPts val="1200"/>
              </a:lnSpc>
              <a:spcBef>
                <a:spcPts val="75"/>
              </a:spcBef>
            </a:pPr>
            <a:endParaRPr sz="1200"/>
          </a:p>
          <a:p>
            <a:pPr marL="35305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4">
                <a:latin typeface="Arial"/>
                <a:cs typeface="Arial"/>
              </a:rPr>
              <a:t>2</a:t>
            </a:r>
            <a:r>
              <a:rPr dirty="0" smtClean="0" baseline="-2415" sz="1800" spc="4">
                <a:latin typeface="Arial"/>
                <a:cs typeface="Arial"/>
              </a:rPr>
              <a:t>7</a:t>
            </a:r>
            <a:r>
              <a:rPr dirty="0" smtClean="0" baseline="-2415" sz="1800" spc="0">
                <a:latin typeface="Arial"/>
                <a:cs typeface="Arial"/>
              </a:rPr>
              <a:t>,</a:t>
            </a:r>
            <a:r>
              <a:rPr dirty="0" smtClean="0" baseline="-2415" sz="1800" spc="4">
                <a:latin typeface="Arial"/>
                <a:cs typeface="Arial"/>
              </a:rPr>
              <a:t>2</a:t>
            </a:r>
            <a:r>
              <a:rPr dirty="0" smtClean="0" baseline="-2415" sz="1800" spc="4">
                <a:latin typeface="Arial"/>
                <a:cs typeface="Arial"/>
              </a:rPr>
              <a:t>1</a:t>
            </a:r>
            <a:r>
              <a:rPr dirty="0" smtClean="0" baseline="-2415" sz="1800" spc="-4">
                <a:latin typeface="Arial"/>
                <a:cs typeface="Arial"/>
              </a:rPr>
              <a:t>4</a:t>
            </a:r>
            <a:r>
              <a:rPr dirty="0" smtClean="0" baseline="-2415" sz="1800" spc="0">
                <a:latin typeface="Arial"/>
                <a:cs typeface="Arial"/>
              </a:rPr>
              <a:t>.</a:t>
            </a:r>
            <a:r>
              <a:rPr dirty="0" smtClean="0" baseline="-2415" sz="1800" spc="-4">
                <a:latin typeface="Arial"/>
                <a:cs typeface="Arial"/>
              </a:rPr>
              <a:t>4</a:t>
            </a:r>
            <a:r>
              <a:rPr dirty="0" smtClean="0" baseline="-2415" sz="18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4022" y="3233801"/>
            <a:ext cx="436422" cy="323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 marL="151396" marR="152031" algn="ctr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70444" y="3233801"/>
            <a:ext cx="5932462" cy="323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 marL="7937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INFECCIONES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INA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POR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ROS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ORG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NIS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-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DEFINIDAS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02907" y="3233801"/>
            <a:ext cx="769493" cy="323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 marL="151384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72400" y="3233801"/>
            <a:ext cx="748283" cy="323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74"/>
              </a:spcBef>
            </a:pPr>
            <a:endParaRPr sz="1100"/>
          </a:p>
          <a:p>
            <a:pPr marL="77977">
              <a:lnSpc>
                <a:spcPts val="1375"/>
              </a:lnSpc>
              <a:spcBef>
                <a:spcPts val="68"/>
              </a:spcBef>
            </a:pPr>
            <a:r>
              <a:rPr dirty="0" smtClean="0" baseline="-2415" sz="1800" spc="4">
                <a:latin typeface="Arial"/>
                <a:cs typeface="Arial"/>
              </a:rPr>
              <a:t>5</a:t>
            </a:r>
            <a:r>
              <a:rPr dirty="0" smtClean="0" baseline="-2415" sz="1800" spc="0">
                <a:latin typeface="Arial"/>
                <a:cs typeface="Arial"/>
              </a:rPr>
              <a:t>,</a:t>
            </a:r>
            <a:r>
              <a:rPr dirty="0" smtClean="0" baseline="-2415" sz="1800" spc="4">
                <a:latin typeface="Arial"/>
                <a:cs typeface="Arial"/>
              </a:rPr>
              <a:t>6</a:t>
            </a:r>
            <a:r>
              <a:rPr dirty="0" smtClean="0" baseline="-2415" sz="1800" spc="4">
                <a:latin typeface="Arial"/>
                <a:cs typeface="Arial"/>
              </a:rPr>
              <a:t>8</a:t>
            </a:r>
            <a:r>
              <a:rPr dirty="0" smtClean="0" baseline="-2415" sz="1800" spc="4">
                <a:latin typeface="Arial"/>
                <a:cs typeface="Arial"/>
              </a:rPr>
              <a:t>2</a:t>
            </a:r>
            <a:r>
              <a:rPr dirty="0" smtClean="0" baseline="-2415" sz="1800" spc="0">
                <a:latin typeface="Arial"/>
                <a:cs typeface="Arial"/>
              </a:rPr>
              <a:t>.</a:t>
            </a:r>
            <a:r>
              <a:rPr dirty="0" smtClean="0" baseline="-2415" sz="1800" spc="-4">
                <a:latin typeface="Arial"/>
                <a:cs typeface="Arial"/>
              </a:rPr>
              <a:t>2</a:t>
            </a:r>
            <a:r>
              <a:rPr dirty="0" smtClean="0" baseline="-2415" sz="18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4022" y="3557270"/>
            <a:ext cx="436422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396" marR="152031" algn="ctr">
              <a:lnSpc>
                <a:spcPct val="95825"/>
              </a:lnSpc>
              <a:spcBef>
                <a:spcPts val="395"/>
              </a:spcBef>
            </a:pP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70444" y="3557270"/>
            <a:ext cx="5932462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395"/>
              </a:spcBef>
            </a:pPr>
            <a:r>
              <a:rPr dirty="0" smtClean="0" sz="1200" spc="0">
                <a:latin typeface="Arial"/>
                <a:cs typeface="Arial"/>
              </a:rPr>
              <a:t>INFECCIONES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VI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INARIAS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02907" y="3557270"/>
            <a:ext cx="769493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056">
              <a:lnSpc>
                <a:spcPct val="95825"/>
              </a:lnSpc>
              <a:spcBef>
                <a:spcPts val="395"/>
              </a:spcBef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72400" y="3557270"/>
            <a:ext cx="748283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3"/>
              </a:spcBef>
            </a:pPr>
            <a:endParaRPr sz="750"/>
          </a:p>
          <a:p>
            <a:pPr marL="140461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4">
                <a:latin typeface="Arial"/>
                <a:cs typeface="Arial"/>
              </a:rPr>
              <a:t>9</a:t>
            </a:r>
            <a:r>
              <a:rPr dirty="0" smtClean="0" baseline="-2415" sz="1800" spc="4">
                <a:latin typeface="Arial"/>
                <a:cs typeface="Arial"/>
              </a:rPr>
              <a:t>9</a:t>
            </a:r>
            <a:r>
              <a:rPr dirty="0" smtClean="0" baseline="-2415" sz="1800" spc="4">
                <a:latin typeface="Arial"/>
                <a:cs typeface="Arial"/>
              </a:rPr>
              <a:t>3</a:t>
            </a:r>
            <a:r>
              <a:rPr dirty="0" smtClean="0" baseline="-2415" sz="1800" spc="0">
                <a:latin typeface="Arial"/>
                <a:cs typeface="Arial"/>
              </a:rPr>
              <a:t>.</a:t>
            </a:r>
            <a:r>
              <a:rPr dirty="0" smtClean="0" baseline="-2415" sz="1800" spc="4">
                <a:latin typeface="Arial"/>
                <a:cs typeface="Arial"/>
              </a:rPr>
              <a:t>6</a:t>
            </a:r>
            <a:r>
              <a:rPr dirty="0" smtClean="0" baseline="-2415" sz="18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4022" y="3828415"/>
            <a:ext cx="436422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396" marR="152031" algn="ctr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70444" y="3828415"/>
            <a:ext cx="5932462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CONJ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02907" y="3828415"/>
            <a:ext cx="769493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056">
              <a:lnSpc>
                <a:spcPct val="95825"/>
              </a:lnSpc>
              <a:spcBef>
                <a:spcPts val="40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72400" y="3828415"/>
            <a:ext cx="748283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4"/>
              </a:spcBef>
            </a:pPr>
            <a:endParaRPr sz="750"/>
          </a:p>
          <a:p>
            <a:pPr marL="140461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4">
                <a:latin typeface="Arial"/>
                <a:cs typeface="Arial"/>
              </a:rPr>
              <a:t>8</a:t>
            </a:r>
            <a:r>
              <a:rPr dirty="0" smtClean="0" baseline="-2415" sz="1800" spc="4">
                <a:latin typeface="Arial"/>
                <a:cs typeface="Arial"/>
              </a:rPr>
              <a:t>2</a:t>
            </a:r>
            <a:r>
              <a:rPr dirty="0" smtClean="0" baseline="-2415" sz="1800" spc="4">
                <a:latin typeface="Arial"/>
                <a:cs typeface="Arial"/>
              </a:rPr>
              <a:t>5</a:t>
            </a:r>
            <a:r>
              <a:rPr dirty="0" smtClean="0" baseline="-2415" sz="1800" spc="0">
                <a:latin typeface="Arial"/>
                <a:cs typeface="Arial"/>
              </a:rPr>
              <a:t>.</a:t>
            </a:r>
            <a:r>
              <a:rPr dirty="0" smtClean="0" baseline="-2415" sz="1800" spc="4">
                <a:latin typeface="Arial"/>
                <a:cs typeface="Arial"/>
              </a:rPr>
              <a:t>8</a:t>
            </a:r>
            <a:r>
              <a:rPr dirty="0" smtClean="0" baseline="-2415" sz="18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4022" y="4099560"/>
            <a:ext cx="436422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396" marR="152031" algn="ctr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0444" y="4099560"/>
            <a:ext cx="5932462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EDIA</a:t>
            </a:r>
            <a:r>
              <a:rPr dirty="0" smtClean="0" sz="1200" spc="-1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AGUDA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02907" y="4099560"/>
            <a:ext cx="769493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056">
              <a:lnSpc>
                <a:spcPct val="95825"/>
              </a:lnSpc>
              <a:spcBef>
                <a:spcPts val="40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72400" y="4099560"/>
            <a:ext cx="748283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5"/>
              </a:spcBef>
            </a:pPr>
            <a:endParaRPr sz="750"/>
          </a:p>
          <a:p>
            <a:pPr marL="140461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4">
                <a:latin typeface="Arial"/>
                <a:cs typeface="Arial"/>
              </a:rPr>
              <a:t>5</a:t>
            </a:r>
            <a:r>
              <a:rPr dirty="0" smtClean="0" baseline="-2415" sz="1800" spc="4">
                <a:latin typeface="Arial"/>
                <a:cs typeface="Arial"/>
              </a:rPr>
              <a:t>5</a:t>
            </a:r>
            <a:r>
              <a:rPr dirty="0" smtClean="0" baseline="-2415" sz="1800" spc="4">
                <a:latin typeface="Arial"/>
                <a:cs typeface="Arial"/>
              </a:rPr>
              <a:t>5</a:t>
            </a:r>
            <a:r>
              <a:rPr dirty="0" smtClean="0" baseline="-2415" sz="1800" spc="0">
                <a:latin typeface="Arial"/>
                <a:cs typeface="Arial"/>
              </a:rPr>
              <a:t>.</a:t>
            </a:r>
            <a:r>
              <a:rPr dirty="0" smtClean="0" baseline="-2415" sz="1800" spc="4">
                <a:latin typeface="Arial"/>
                <a:cs typeface="Arial"/>
              </a:rPr>
              <a:t>0</a:t>
            </a:r>
            <a:r>
              <a:rPr dirty="0" smtClean="0" baseline="-2415" sz="18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4022" y="4370832"/>
            <a:ext cx="436422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373" marR="151839" algn="ctr">
              <a:lnSpc>
                <a:spcPct val="95825"/>
              </a:lnSpc>
              <a:spcBef>
                <a:spcPts val="395"/>
              </a:spcBef>
            </a:pPr>
            <a:r>
              <a:rPr dirty="0" smtClean="0" sz="1200" spc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0444" y="4370832"/>
            <a:ext cx="5932462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395"/>
              </a:spcBef>
            </a:pP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H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IASIS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02907" y="4370832"/>
            <a:ext cx="769493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056">
              <a:lnSpc>
                <a:spcPct val="95825"/>
              </a:lnSpc>
              <a:spcBef>
                <a:spcPts val="395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,</a:t>
            </a:r>
            <a:r>
              <a:rPr dirty="0" smtClean="0" sz="1200" spc="0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72400" y="4370832"/>
            <a:ext cx="748283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5"/>
              </a:spcBef>
            </a:pPr>
            <a:endParaRPr sz="750"/>
          </a:p>
          <a:p>
            <a:pPr marL="140461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4">
                <a:latin typeface="Arial"/>
                <a:cs typeface="Arial"/>
              </a:rPr>
              <a:t>5</a:t>
            </a:r>
            <a:r>
              <a:rPr dirty="0" smtClean="0" baseline="-2415" sz="1800" spc="4">
                <a:latin typeface="Arial"/>
                <a:cs typeface="Arial"/>
              </a:rPr>
              <a:t>3</a:t>
            </a:r>
            <a:r>
              <a:rPr dirty="0" smtClean="0" baseline="-2415" sz="1800" spc="4">
                <a:latin typeface="Arial"/>
                <a:cs typeface="Arial"/>
              </a:rPr>
              <a:t>5</a:t>
            </a:r>
            <a:r>
              <a:rPr dirty="0" smtClean="0" baseline="-2415" sz="1800" spc="0">
                <a:latin typeface="Arial"/>
                <a:cs typeface="Arial"/>
              </a:rPr>
              <a:t>.</a:t>
            </a:r>
            <a:r>
              <a:rPr dirty="0" smtClean="0" baseline="-2415" sz="1800" spc="4">
                <a:latin typeface="Arial"/>
                <a:cs typeface="Arial"/>
              </a:rPr>
              <a:t>1</a:t>
            </a:r>
            <a:r>
              <a:rPr dirty="0" smtClean="0" baseline="-2415" sz="18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4022" y="4641977"/>
            <a:ext cx="436422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396" marR="152031" algn="ctr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0444" y="4641977"/>
            <a:ext cx="5932462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02907" y="4641977"/>
            <a:ext cx="769493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8064">
              <a:lnSpc>
                <a:spcPct val="95825"/>
              </a:lnSpc>
              <a:spcBef>
                <a:spcPts val="400"/>
              </a:spcBef>
            </a:pPr>
            <a:r>
              <a:rPr dirty="0" smtClean="0" sz="1200" spc="4">
                <a:latin typeface="Arial"/>
                <a:cs typeface="Arial"/>
              </a:rPr>
              <a:t>635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72400" y="4641977"/>
            <a:ext cx="748283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4"/>
              </a:spcBef>
            </a:pPr>
            <a:endParaRPr sz="750"/>
          </a:p>
          <a:p>
            <a:pPr marL="140461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0">
                <a:latin typeface="Arial"/>
                <a:cs typeface="Arial"/>
              </a:rPr>
              <a:t>2</a:t>
            </a:r>
            <a:r>
              <a:rPr dirty="0" smtClean="0" baseline="-2415" sz="1800" spc="4">
                <a:latin typeface="Arial"/>
                <a:cs typeface="Arial"/>
              </a:rPr>
              <a:t>6</a:t>
            </a:r>
            <a:r>
              <a:rPr dirty="0" smtClean="0" baseline="-2415" sz="1800" spc="0">
                <a:latin typeface="Arial"/>
                <a:cs typeface="Arial"/>
              </a:rPr>
              <a:t>9</a:t>
            </a:r>
            <a:r>
              <a:rPr dirty="0" smtClean="0" baseline="-2415" sz="1800" spc="4">
                <a:latin typeface="Arial"/>
                <a:cs typeface="Arial"/>
              </a:rPr>
              <a:t>.</a:t>
            </a:r>
            <a:r>
              <a:rPr dirty="0" smtClean="0" baseline="-2415" sz="1800" spc="0">
                <a:latin typeface="Arial"/>
                <a:cs typeface="Arial"/>
              </a:rPr>
              <a:t>07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022" y="4913122"/>
            <a:ext cx="436422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396" marR="152031" algn="ctr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0444" y="4913122"/>
            <a:ext cx="5932462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EBEASIS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02907" y="4913122"/>
            <a:ext cx="769493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8064">
              <a:lnSpc>
                <a:spcPct val="95825"/>
              </a:lnSpc>
              <a:spcBef>
                <a:spcPts val="400"/>
              </a:spcBef>
            </a:pPr>
            <a:r>
              <a:rPr dirty="0" smtClean="0" sz="1200" spc="4">
                <a:latin typeface="Arial"/>
                <a:cs typeface="Arial"/>
              </a:rPr>
              <a:t>486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2400" y="4913122"/>
            <a:ext cx="748283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5"/>
              </a:spcBef>
            </a:pPr>
            <a:endParaRPr sz="750"/>
          </a:p>
          <a:p>
            <a:pPr marL="140461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4">
                <a:latin typeface="Arial"/>
                <a:cs typeface="Arial"/>
              </a:rPr>
              <a:t>2</a:t>
            </a:r>
            <a:r>
              <a:rPr dirty="0" smtClean="0" baseline="-2415" sz="1800" spc="4">
                <a:latin typeface="Arial"/>
                <a:cs typeface="Arial"/>
              </a:rPr>
              <a:t>0</a:t>
            </a:r>
            <a:r>
              <a:rPr dirty="0" smtClean="0" baseline="-2415" sz="1800" spc="4">
                <a:latin typeface="Arial"/>
                <a:cs typeface="Arial"/>
              </a:rPr>
              <a:t>5</a:t>
            </a:r>
            <a:r>
              <a:rPr dirty="0" smtClean="0" baseline="-2415" sz="1800" spc="0">
                <a:latin typeface="Arial"/>
                <a:cs typeface="Arial"/>
              </a:rPr>
              <a:t>.</a:t>
            </a:r>
            <a:r>
              <a:rPr dirty="0" smtClean="0" baseline="-2415" sz="1800" spc="4">
                <a:latin typeface="Arial"/>
                <a:cs typeface="Arial"/>
              </a:rPr>
              <a:t>9</a:t>
            </a:r>
            <a:r>
              <a:rPr dirty="0" smtClean="0" baseline="-2415" sz="18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4022" y="5184394"/>
            <a:ext cx="436422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396" marR="152031" algn="ctr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0444" y="5184394"/>
            <a:ext cx="5932462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RICION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02907" y="5184394"/>
            <a:ext cx="769493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8064">
              <a:lnSpc>
                <a:spcPct val="95825"/>
              </a:lnSpc>
              <a:spcBef>
                <a:spcPts val="400"/>
              </a:spcBef>
            </a:pPr>
            <a:r>
              <a:rPr dirty="0" smtClean="0" sz="1200" spc="4">
                <a:latin typeface="Arial"/>
                <a:cs typeface="Arial"/>
              </a:rPr>
              <a:t>489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0" y="5184394"/>
            <a:ext cx="748283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5"/>
              </a:spcBef>
            </a:pPr>
            <a:endParaRPr sz="750"/>
          </a:p>
          <a:p>
            <a:pPr marL="183133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4">
                <a:latin typeface="Arial"/>
                <a:cs typeface="Arial"/>
              </a:rPr>
              <a:t>2</a:t>
            </a:r>
            <a:r>
              <a:rPr dirty="0" smtClean="0" baseline="-2415" sz="1800" spc="4">
                <a:latin typeface="Arial"/>
                <a:cs typeface="Arial"/>
              </a:rPr>
              <a:t>0</a:t>
            </a:r>
            <a:r>
              <a:rPr dirty="0" smtClean="0" baseline="-2415" sz="1800" spc="4">
                <a:latin typeface="Arial"/>
                <a:cs typeface="Arial"/>
              </a:rPr>
              <a:t>7</a:t>
            </a:r>
            <a:r>
              <a:rPr dirty="0" smtClean="0" baseline="-2415" sz="1800" spc="0">
                <a:latin typeface="Arial"/>
                <a:cs typeface="Arial"/>
              </a:rPr>
              <a:t>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022" y="5455539"/>
            <a:ext cx="436422" cy="271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2854">
              <a:lnSpc>
                <a:spcPct val="95825"/>
              </a:lnSpc>
              <a:spcBef>
                <a:spcPts val="400"/>
              </a:spcBef>
            </a:pPr>
            <a:r>
              <a:rPr dirty="0" smtClean="0" sz="1200" spc="4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0444" y="5455539"/>
            <a:ext cx="5932462" cy="271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400"/>
              </a:spcBef>
            </a:pPr>
            <a:r>
              <a:rPr dirty="0" smtClean="0" sz="1200" spc="-7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ARICE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2907" y="5455539"/>
            <a:ext cx="769493" cy="271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8064">
              <a:lnSpc>
                <a:spcPct val="95825"/>
              </a:lnSpc>
              <a:spcBef>
                <a:spcPts val="400"/>
              </a:spcBef>
            </a:pPr>
            <a:r>
              <a:rPr dirty="0" smtClean="0" sz="1200" spc="4">
                <a:latin typeface="Arial"/>
                <a:cs typeface="Arial"/>
              </a:rPr>
              <a:t>392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2400" y="5455539"/>
            <a:ext cx="748283" cy="271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6"/>
              </a:spcBef>
            </a:pPr>
            <a:endParaRPr sz="750"/>
          </a:p>
          <a:p>
            <a:pPr marL="183133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4">
                <a:latin typeface="Arial"/>
                <a:cs typeface="Arial"/>
              </a:rPr>
              <a:t>1</a:t>
            </a:r>
            <a:r>
              <a:rPr dirty="0" smtClean="0" baseline="-2415" sz="1800" spc="4">
                <a:latin typeface="Arial"/>
                <a:cs typeface="Arial"/>
              </a:rPr>
              <a:t>6</a:t>
            </a:r>
            <a:r>
              <a:rPr dirty="0" smtClean="0" baseline="-2415" sz="1800" spc="4">
                <a:latin typeface="Arial"/>
                <a:cs typeface="Arial"/>
              </a:rPr>
              <a:t>6</a:t>
            </a:r>
            <a:r>
              <a:rPr dirty="0" smtClean="0" baseline="-2415" sz="1800" spc="0">
                <a:latin typeface="Arial"/>
                <a:cs typeface="Arial"/>
              </a:rPr>
              <a:t>.1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30652">
              <a:lnSpc>
                <a:spcPct val="95825"/>
              </a:lnSpc>
              <a:spcBef>
                <a:spcPts val="43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3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SIN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8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77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634022" y="2626448"/>
            <a:ext cx="436422" cy="271183"/>
          </a:xfrm>
          <a:custGeom>
            <a:avLst/>
            <a:gdLst/>
            <a:ahLst/>
            <a:cxnLst/>
            <a:rect l="l" t="t" r="r" b="b"/>
            <a:pathLst>
              <a:path w="436422" h="271183">
                <a:moveTo>
                  <a:pt x="0" y="271183"/>
                </a:moveTo>
                <a:lnTo>
                  <a:pt x="436422" y="271183"/>
                </a:lnTo>
                <a:lnTo>
                  <a:pt x="436422" y="0"/>
                </a:lnTo>
                <a:lnTo>
                  <a:pt x="0" y="0"/>
                </a:lnTo>
                <a:lnTo>
                  <a:pt x="0" y="27118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070444" y="2626448"/>
            <a:ext cx="5932551" cy="271183"/>
          </a:xfrm>
          <a:custGeom>
            <a:avLst/>
            <a:gdLst/>
            <a:ahLst/>
            <a:cxnLst/>
            <a:rect l="l" t="t" r="r" b="b"/>
            <a:pathLst>
              <a:path w="5932551" h="271183">
                <a:moveTo>
                  <a:pt x="0" y="271183"/>
                </a:moveTo>
                <a:lnTo>
                  <a:pt x="5932551" y="271183"/>
                </a:lnTo>
                <a:lnTo>
                  <a:pt x="5932551" y="0"/>
                </a:lnTo>
                <a:lnTo>
                  <a:pt x="0" y="0"/>
                </a:lnTo>
                <a:lnTo>
                  <a:pt x="0" y="27118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7002907" y="2626448"/>
            <a:ext cx="769429" cy="271183"/>
          </a:xfrm>
          <a:custGeom>
            <a:avLst/>
            <a:gdLst/>
            <a:ahLst/>
            <a:cxnLst/>
            <a:rect l="l" t="t" r="r" b="b"/>
            <a:pathLst>
              <a:path w="769429" h="271183">
                <a:moveTo>
                  <a:pt x="0" y="271183"/>
                </a:moveTo>
                <a:lnTo>
                  <a:pt x="769429" y="271183"/>
                </a:lnTo>
                <a:lnTo>
                  <a:pt x="769429" y="0"/>
                </a:lnTo>
                <a:lnTo>
                  <a:pt x="0" y="0"/>
                </a:lnTo>
                <a:lnTo>
                  <a:pt x="0" y="27118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7772400" y="2626448"/>
            <a:ext cx="748322" cy="271183"/>
          </a:xfrm>
          <a:custGeom>
            <a:avLst/>
            <a:gdLst/>
            <a:ahLst/>
            <a:cxnLst/>
            <a:rect l="l" t="t" r="r" b="b"/>
            <a:pathLst>
              <a:path w="748322" h="271183">
                <a:moveTo>
                  <a:pt x="0" y="271183"/>
                </a:moveTo>
                <a:lnTo>
                  <a:pt x="748322" y="271183"/>
                </a:lnTo>
                <a:lnTo>
                  <a:pt x="748322" y="0"/>
                </a:lnTo>
                <a:lnTo>
                  <a:pt x="0" y="0"/>
                </a:lnTo>
                <a:lnTo>
                  <a:pt x="0" y="27118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070444" y="2623312"/>
            <a:ext cx="0" cy="3106572"/>
          </a:xfrm>
          <a:custGeom>
            <a:avLst/>
            <a:gdLst/>
            <a:ahLst/>
            <a:cxnLst/>
            <a:rect l="l" t="t" r="r" b="b"/>
            <a:pathLst>
              <a:path w="0" h="3106572">
                <a:moveTo>
                  <a:pt x="0" y="0"/>
                </a:moveTo>
                <a:lnTo>
                  <a:pt x="0" y="310657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7002907" y="2623312"/>
            <a:ext cx="0" cy="3106572"/>
          </a:xfrm>
          <a:custGeom>
            <a:avLst/>
            <a:gdLst/>
            <a:ahLst/>
            <a:cxnLst/>
            <a:rect l="l" t="t" r="r" b="b"/>
            <a:pathLst>
              <a:path w="0" h="3106572">
                <a:moveTo>
                  <a:pt x="0" y="0"/>
                </a:moveTo>
                <a:lnTo>
                  <a:pt x="0" y="310657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7772400" y="2623312"/>
            <a:ext cx="0" cy="3106572"/>
          </a:xfrm>
          <a:custGeom>
            <a:avLst/>
            <a:gdLst/>
            <a:ahLst/>
            <a:cxnLst/>
            <a:rect l="l" t="t" r="r" b="b"/>
            <a:pathLst>
              <a:path w="0" h="3106572">
                <a:moveTo>
                  <a:pt x="0" y="0"/>
                </a:moveTo>
                <a:lnTo>
                  <a:pt x="0" y="310657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630847" y="2897632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630847" y="3233801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630847" y="3557270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630847" y="3828415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630847" y="4099560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630847" y="4370832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630847" y="4641977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630847" y="4913122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630847" y="5184394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630847" y="5455539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634022" y="2623312"/>
            <a:ext cx="0" cy="3106572"/>
          </a:xfrm>
          <a:custGeom>
            <a:avLst/>
            <a:gdLst/>
            <a:ahLst/>
            <a:cxnLst/>
            <a:rect l="l" t="t" r="r" b="b"/>
            <a:pathLst>
              <a:path w="0" h="3106572">
                <a:moveTo>
                  <a:pt x="0" y="0"/>
                </a:moveTo>
                <a:lnTo>
                  <a:pt x="0" y="310657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8520684" y="2623312"/>
            <a:ext cx="0" cy="3106572"/>
          </a:xfrm>
          <a:custGeom>
            <a:avLst/>
            <a:gdLst/>
            <a:ahLst/>
            <a:cxnLst/>
            <a:rect l="l" t="t" r="r" b="b"/>
            <a:pathLst>
              <a:path w="0" h="3106572">
                <a:moveTo>
                  <a:pt x="0" y="0"/>
                </a:moveTo>
                <a:lnTo>
                  <a:pt x="0" y="310657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630847" y="2626487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30847" y="5726709"/>
            <a:ext cx="7893011" cy="0"/>
          </a:xfrm>
          <a:custGeom>
            <a:avLst/>
            <a:gdLst/>
            <a:ahLst/>
            <a:cxnLst/>
            <a:rect l="l" t="t" r="r" b="b"/>
            <a:pathLst>
              <a:path w="7893011" h="0">
                <a:moveTo>
                  <a:pt x="0" y="0"/>
                </a:moveTo>
                <a:lnTo>
                  <a:pt x="78930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3028" y="6193498"/>
            <a:ext cx="4290885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41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FO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GI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G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)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-12</a:t>
            </a:r>
            <a:r>
              <a:rPr dirty="0" smtClean="0" sz="800" spc="-4">
                <a:latin typeface="Arial"/>
                <a:cs typeface="Arial"/>
              </a:rPr>
              <a:t>-2022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4022" y="2626487"/>
            <a:ext cx="436422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562">
              <a:lnSpc>
                <a:spcPct val="95825"/>
              </a:lnSpc>
              <a:spcBef>
                <a:spcPts val="395"/>
              </a:spcBef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NO.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70444" y="2626487"/>
            <a:ext cx="5932462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0629">
              <a:lnSpc>
                <a:spcPct val="95825"/>
              </a:lnSpc>
              <a:spcBef>
                <a:spcPts val="395"/>
              </a:spcBef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200" spc="-7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mtClean="0" sz="1200" spc="3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200" spc="-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COL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19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ÑOS</a:t>
            </a:r>
            <a:r>
              <a:rPr dirty="0" smtClean="0" sz="1200" spc="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GNO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dirty="0" smtClean="0" sz="1200" spc="9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dirty="0" smtClean="0" sz="120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02907" y="2626487"/>
            <a:ext cx="769493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332">
              <a:lnSpc>
                <a:spcPct val="95825"/>
              </a:lnSpc>
              <a:spcBef>
                <a:spcPts val="395"/>
              </a:spcBef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SOS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772400" y="2626487"/>
            <a:ext cx="748283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7038">
              <a:lnSpc>
                <a:spcPct val="95825"/>
              </a:lnSpc>
              <a:spcBef>
                <a:spcPts val="395"/>
              </a:spcBef>
            </a:pP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4022" y="2897632"/>
            <a:ext cx="436422" cy="336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"/>
              </a:spcBef>
            </a:pPr>
            <a:endParaRPr sz="650"/>
          </a:p>
          <a:p>
            <a:pPr marL="151396" marR="152031" algn="ctr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70444" y="2897632"/>
            <a:ext cx="5932462" cy="336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"/>
              </a:spcBef>
            </a:pPr>
            <a:endParaRPr sz="650"/>
          </a:p>
          <a:p>
            <a:pPr marL="7937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INFECCIONES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PIR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ORI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8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AGUDAS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02907" y="2897632"/>
            <a:ext cx="769493" cy="336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151384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72400" y="2897632"/>
            <a:ext cx="781926" cy="336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3642">
              <a:lnSpc>
                <a:spcPts val="1200"/>
              </a:lnSpc>
              <a:spcBef>
                <a:spcPts val="51"/>
              </a:spcBef>
            </a:pPr>
            <a:endParaRPr sz="1200"/>
          </a:p>
          <a:p>
            <a:pPr marL="13970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4">
                <a:latin typeface="Arial"/>
                <a:cs typeface="Arial"/>
              </a:rPr>
              <a:t>7</a:t>
            </a:r>
            <a:r>
              <a:rPr dirty="0" smtClean="0" sz="1200" spc="-4">
                <a:latin typeface="Arial"/>
                <a:cs typeface="Arial"/>
              </a:rPr>
              <a:t>9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4022" y="3233801"/>
            <a:ext cx="436422" cy="323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 marL="151396" marR="152031" algn="ctr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70444" y="3233801"/>
            <a:ext cx="5932462" cy="323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 marL="7937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INFECCIONES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INA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POR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ROS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ORG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NIS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-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DEFINIDAS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02907" y="3233801"/>
            <a:ext cx="769493" cy="323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7"/>
              </a:spcBef>
            </a:pPr>
            <a:endParaRPr sz="600"/>
          </a:p>
          <a:p>
            <a:pPr marL="151384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72400" y="3233801"/>
            <a:ext cx="748283" cy="323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50"/>
              </a:spcBef>
            </a:pPr>
            <a:endParaRPr sz="1100"/>
          </a:p>
          <a:p>
            <a:pPr marL="56642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-4">
                <a:latin typeface="Arial"/>
                <a:cs typeface="Arial"/>
              </a:rPr>
              <a:t>7</a:t>
            </a:r>
            <a:r>
              <a:rPr dirty="0" smtClean="0" sz="1200" spc="-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4022" y="3557270"/>
            <a:ext cx="436422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396" marR="152031" algn="ctr">
              <a:lnSpc>
                <a:spcPct val="95825"/>
              </a:lnSpc>
              <a:spcBef>
                <a:spcPts val="395"/>
              </a:spcBef>
            </a:pP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70444" y="3557270"/>
            <a:ext cx="5932462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395"/>
              </a:spcBef>
            </a:pPr>
            <a:r>
              <a:rPr dirty="0" smtClean="0" sz="1200" spc="0">
                <a:latin typeface="Arial"/>
                <a:cs typeface="Arial"/>
              </a:rPr>
              <a:t>COVID</a:t>
            </a:r>
            <a:r>
              <a:rPr dirty="0" smtClean="0" sz="1200" spc="-4">
                <a:latin typeface="Arial"/>
                <a:cs typeface="Arial"/>
              </a:rPr>
              <a:t>-</a:t>
            </a:r>
            <a:r>
              <a:rPr dirty="0" smtClean="0" sz="1200" spc="4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02907" y="3557270"/>
            <a:ext cx="769493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056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72400" y="3557270"/>
            <a:ext cx="748283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9"/>
              </a:spcBef>
            </a:pPr>
            <a:endParaRPr sz="700"/>
          </a:p>
          <a:p>
            <a:pPr marL="56642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-4">
                <a:latin typeface="Arial"/>
                <a:cs typeface="Arial"/>
              </a:rPr>
              <a:t>9</a:t>
            </a:r>
            <a:r>
              <a:rPr dirty="0" smtClean="0" sz="1200" spc="-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4022" y="3828415"/>
            <a:ext cx="436422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396" marR="152031" algn="ctr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70444" y="3828415"/>
            <a:ext cx="5932462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INFECCIONES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VI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INARIAS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02907" y="3828415"/>
            <a:ext cx="769493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056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72400" y="3828415"/>
            <a:ext cx="748283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0"/>
              </a:spcBef>
            </a:pPr>
            <a:endParaRPr sz="700"/>
          </a:p>
          <a:p>
            <a:pPr marL="103885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-89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4022" y="4099560"/>
            <a:ext cx="436422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396" marR="152031" algn="ctr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0444" y="4099560"/>
            <a:ext cx="5932462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CONJ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02907" y="4099560"/>
            <a:ext cx="769493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056">
              <a:lnSpc>
                <a:spcPct val="95825"/>
              </a:lnSpc>
              <a:spcBef>
                <a:spcPts val="425"/>
              </a:spcBef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72400" y="4099560"/>
            <a:ext cx="748283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1"/>
              </a:spcBef>
            </a:pPr>
            <a:endParaRPr sz="700"/>
          </a:p>
          <a:p>
            <a:pPr marL="99314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-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4022" y="4370832"/>
            <a:ext cx="436422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373" marR="151839" algn="ctr">
              <a:lnSpc>
                <a:spcPct val="95825"/>
              </a:lnSpc>
              <a:spcBef>
                <a:spcPts val="395"/>
              </a:spcBef>
            </a:pPr>
            <a:r>
              <a:rPr dirty="0" smtClean="0" sz="1200" spc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0444" y="4370832"/>
            <a:ext cx="5932462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395"/>
              </a:spcBef>
            </a:pP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EDIA</a:t>
            </a:r>
            <a:r>
              <a:rPr dirty="0" smtClean="0" sz="1200" spc="-1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AGU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02907" y="4370832"/>
            <a:ext cx="769493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056">
              <a:lnSpc>
                <a:spcPct val="95825"/>
              </a:lnSpc>
              <a:spcBef>
                <a:spcPts val="420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,</a:t>
            </a:r>
            <a:r>
              <a:rPr dirty="0" smtClean="0" sz="1200" spc="0">
                <a:latin typeface="Arial"/>
                <a:cs typeface="Arial"/>
              </a:rPr>
              <a:t>7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72400" y="4370832"/>
            <a:ext cx="748283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1"/>
              </a:spcBef>
            </a:pPr>
            <a:endParaRPr sz="700"/>
          </a:p>
          <a:p>
            <a:pPr marL="99314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-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4022" y="4641977"/>
            <a:ext cx="436422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396" marR="152031" algn="ctr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0444" y="4641977"/>
            <a:ext cx="5932462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NEU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ONI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BRON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NEU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ONI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02907" y="4641977"/>
            <a:ext cx="769493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056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72400" y="4641977"/>
            <a:ext cx="748283" cy="271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0"/>
              </a:spcBef>
            </a:pPr>
            <a:endParaRPr sz="700"/>
          </a:p>
          <a:p>
            <a:pPr marL="99314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1</a:t>
            </a:r>
            <a:r>
              <a:rPr dirty="0" smtClean="0" sz="1200" spc="-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022" y="4913122"/>
            <a:ext cx="436422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396" marR="152031" algn="ctr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0444" y="4913122"/>
            <a:ext cx="5932462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RAS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HE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02907" y="4913122"/>
            <a:ext cx="769493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056">
              <a:lnSpc>
                <a:spcPct val="95825"/>
              </a:lnSpc>
              <a:spcBef>
                <a:spcPts val="42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2400" y="4913122"/>
            <a:ext cx="748283" cy="27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1"/>
              </a:spcBef>
            </a:pPr>
            <a:endParaRPr sz="700"/>
          </a:p>
          <a:p>
            <a:pPr marL="99314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-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4022" y="5184394"/>
            <a:ext cx="436422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396" marR="152031" algn="ctr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0444" y="5184394"/>
            <a:ext cx="5932462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02907" y="5184394"/>
            <a:ext cx="769493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056">
              <a:lnSpc>
                <a:spcPct val="95825"/>
              </a:lnSpc>
              <a:spcBef>
                <a:spcPts val="42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0" y="5184394"/>
            <a:ext cx="748283" cy="2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1"/>
              </a:spcBef>
            </a:pPr>
            <a:endParaRPr sz="700"/>
          </a:p>
          <a:p>
            <a:pPr marL="99314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-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022" y="5455539"/>
            <a:ext cx="436422" cy="271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2854">
              <a:lnSpc>
                <a:spcPct val="95825"/>
              </a:lnSpc>
              <a:spcBef>
                <a:spcPts val="400"/>
              </a:spcBef>
            </a:pPr>
            <a:r>
              <a:rPr dirty="0" smtClean="0" sz="1200" spc="4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0444" y="5455539"/>
            <a:ext cx="5932462" cy="271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">
              <a:lnSpc>
                <a:spcPct val="95825"/>
              </a:lnSpc>
              <a:spcBef>
                <a:spcPts val="400"/>
              </a:spcBef>
            </a:pP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4">
                <a:latin typeface="Arial"/>
                <a:cs typeface="Arial"/>
              </a:rPr>
              <a:t>X</a:t>
            </a:r>
            <a:r>
              <a:rPr dirty="0" smtClean="0" sz="1200" spc="0">
                <a:latin typeface="Arial"/>
                <a:cs typeface="Arial"/>
              </a:rPr>
              <a:t>ICACION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POR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ICAD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-7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2907" y="5455539"/>
            <a:ext cx="769493" cy="271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8064">
              <a:lnSpc>
                <a:spcPct val="95825"/>
              </a:lnSpc>
              <a:spcBef>
                <a:spcPts val="425"/>
              </a:spcBef>
            </a:pPr>
            <a:r>
              <a:rPr dirty="0" smtClean="0" sz="1200" spc="4">
                <a:latin typeface="Arial"/>
                <a:cs typeface="Arial"/>
              </a:rPr>
              <a:t>614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2400" y="5455539"/>
            <a:ext cx="748283" cy="271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2"/>
              </a:spcBef>
            </a:pPr>
            <a:endParaRPr sz="700"/>
          </a:p>
          <a:p>
            <a:pPr marL="99314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-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30652">
              <a:lnSpc>
                <a:spcPct val="95825"/>
              </a:lnSpc>
              <a:spcBef>
                <a:spcPts val="43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3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SIN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7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895856" y="5262372"/>
            <a:ext cx="6495288" cy="0"/>
          </a:xfrm>
          <a:custGeom>
            <a:avLst/>
            <a:gdLst/>
            <a:ahLst/>
            <a:cxnLst/>
            <a:rect l="l" t="t" r="r" b="b"/>
            <a:pathLst>
              <a:path w="6495288" h="0">
                <a:moveTo>
                  <a:pt x="0" y="0"/>
                </a:moveTo>
                <a:lnTo>
                  <a:pt x="649528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895856" y="5017008"/>
            <a:ext cx="6495288" cy="0"/>
          </a:xfrm>
          <a:custGeom>
            <a:avLst/>
            <a:gdLst/>
            <a:ahLst/>
            <a:cxnLst/>
            <a:rect l="l" t="t" r="r" b="b"/>
            <a:pathLst>
              <a:path w="6495288" h="0">
                <a:moveTo>
                  <a:pt x="0" y="0"/>
                </a:moveTo>
                <a:lnTo>
                  <a:pt x="649528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895856" y="4771644"/>
            <a:ext cx="6495288" cy="0"/>
          </a:xfrm>
          <a:custGeom>
            <a:avLst/>
            <a:gdLst/>
            <a:ahLst/>
            <a:cxnLst/>
            <a:rect l="l" t="t" r="r" b="b"/>
            <a:pathLst>
              <a:path w="6495288" h="0">
                <a:moveTo>
                  <a:pt x="0" y="0"/>
                </a:moveTo>
                <a:lnTo>
                  <a:pt x="649528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895856" y="4527804"/>
            <a:ext cx="6495288" cy="0"/>
          </a:xfrm>
          <a:custGeom>
            <a:avLst/>
            <a:gdLst/>
            <a:ahLst/>
            <a:cxnLst/>
            <a:rect l="l" t="t" r="r" b="b"/>
            <a:pathLst>
              <a:path w="6495288" h="0">
                <a:moveTo>
                  <a:pt x="0" y="0"/>
                </a:moveTo>
                <a:lnTo>
                  <a:pt x="649528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895856" y="4282440"/>
            <a:ext cx="6495288" cy="0"/>
          </a:xfrm>
          <a:custGeom>
            <a:avLst/>
            <a:gdLst/>
            <a:ahLst/>
            <a:cxnLst/>
            <a:rect l="l" t="t" r="r" b="b"/>
            <a:pathLst>
              <a:path w="6495288" h="0">
                <a:moveTo>
                  <a:pt x="0" y="0"/>
                </a:moveTo>
                <a:lnTo>
                  <a:pt x="649528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895856" y="4037076"/>
            <a:ext cx="6495288" cy="0"/>
          </a:xfrm>
          <a:custGeom>
            <a:avLst/>
            <a:gdLst/>
            <a:ahLst/>
            <a:cxnLst/>
            <a:rect l="l" t="t" r="r" b="b"/>
            <a:pathLst>
              <a:path w="6495288" h="0">
                <a:moveTo>
                  <a:pt x="0" y="0"/>
                </a:moveTo>
                <a:lnTo>
                  <a:pt x="649528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895856" y="3791712"/>
            <a:ext cx="6495288" cy="0"/>
          </a:xfrm>
          <a:custGeom>
            <a:avLst/>
            <a:gdLst/>
            <a:ahLst/>
            <a:cxnLst/>
            <a:rect l="l" t="t" r="r" b="b"/>
            <a:pathLst>
              <a:path w="6495288" h="0">
                <a:moveTo>
                  <a:pt x="0" y="0"/>
                </a:moveTo>
                <a:lnTo>
                  <a:pt x="649528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957451" y="3605911"/>
            <a:ext cx="6372352" cy="1901063"/>
          </a:xfrm>
          <a:custGeom>
            <a:avLst/>
            <a:gdLst/>
            <a:ahLst/>
            <a:cxnLst/>
            <a:rect l="l" t="t" r="r" b="b"/>
            <a:pathLst>
              <a:path w="6372352" h="1901063">
                <a:moveTo>
                  <a:pt x="6372352" y="1901063"/>
                </a:moveTo>
                <a:lnTo>
                  <a:pt x="6249797" y="1685544"/>
                </a:lnTo>
                <a:lnTo>
                  <a:pt x="6127242" y="1518920"/>
                </a:lnTo>
                <a:lnTo>
                  <a:pt x="6004687" y="1450339"/>
                </a:lnTo>
                <a:lnTo>
                  <a:pt x="5882132" y="1097533"/>
                </a:lnTo>
                <a:lnTo>
                  <a:pt x="5759577" y="0"/>
                </a:lnTo>
                <a:lnTo>
                  <a:pt x="5637022" y="195961"/>
                </a:lnTo>
                <a:lnTo>
                  <a:pt x="5514467" y="720216"/>
                </a:lnTo>
                <a:lnTo>
                  <a:pt x="5392039" y="142112"/>
                </a:lnTo>
                <a:lnTo>
                  <a:pt x="5269483" y="151891"/>
                </a:lnTo>
                <a:lnTo>
                  <a:pt x="5146929" y="122555"/>
                </a:lnTo>
                <a:lnTo>
                  <a:pt x="5024374" y="191134"/>
                </a:lnTo>
                <a:lnTo>
                  <a:pt x="4901819" y="436118"/>
                </a:lnTo>
                <a:lnTo>
                  <a:pt x="4779264" y="783970"/>
                </a:lnTo>
                <a:lnTo>
                  <a:pt x="4656708" y="945641"/>
                </a:lnTo>
                <a:lnTo>
                  <a:pt x="4534154" y="1131824"/>
                </a:lnTo>
                <a:lnTo>
                  <a:pt x="4411599" y="1376807"/>
                </a:lnTo>
                <a:lnTo>
                  <a:pt x="4289044" y="1553209"/>
                </a:lnTo>
                <a:lnTo>
                  <a:pt x="4166489" y="1489456"/>
                </a:lnTo>
                <a:lnTo>
                  <a:pt x="4043934" y="1509140"/>
                </a:lnTo>
                <a:lnTo>
                  <a:pt x="3921506" y="1646301"/>
                </a:lnTo>
                <a:lnTo>
                  <a:pt x="3798951" y="1695323"/>
                </a:lnTo>
                <a:lnTo>
                  <a:pt x="3676396" y="1763902"/>
                </a:lnTo>
                <a:lnTo>
                  <a:pt x="3553841" y="1807972"/>
                </a:lnTo>
                <a:lnTo>
                  <a:pt x="3431286" y="1778635"/>
                </a:lnTo>
                <a:lnTo>
                  <a:pt x="3308731" y="1754124"/>
                </a:lnTo>
                <a:lnTo>
                  <a:pt x="3186176" y="1744345"/>
                </a:lnTo>
                <a:lnTo>
                  <a:pt x="3063621" y="1788414"/>
                </a:lnTo>
                <a:lnTo>
                  <a:pt x="2941066" y="1749170"/>
                </a:lnTo>
                <a:lnTo>
                  <a:pt x="2818511" y="1778635"/>
                </a:lnTo>
                <a:lnTo>
                  <a:pt x="2695956" y="1758950"/>
                </a:lnTo>
                <a:lnTo>
                  <a:pt x="2573528" y="1754124"/>
                </a:lnTo>
                <a:lnTo>
                  <a:pt x="2450973" y="1788414"/>
                </a:lnTo>
                <a:lnTo>
                  <a:pt x="2328418" y="1729613"/>
                </a:lnTo>
                <a:lnTo>
                  <a:pt x="2205863" y="1768855"/>
                </a:lnTo>
                <a:lnTo>
                  <a:pt x="2083308" y="1607058"/>
                </a:lnTo>
                <a:lnTo>
                  <a:pt x="1960752" y="1812925"/>
                </a:lnTo>
                <a:lnTo>
                  <a:pt x="1838198" y="1788414"/>
                </a:lnTo>
                <a:lnTo>
                  <a:pt x="1715643" y="1758950"/>
                </a:lnTo>
                <a:lnTo>
                  <a:pt x="1593088" y="1798192"/>
                </a:lnTo>
                <a:lnTo>
                  <a:pt x="1470533" y="1749170"/>
                </a:lnTo>
                <a:lnTo>
                  <a:pt x="1347977" y="1822703"/>
                </a:lnTo>
                <a:lnTo>
                  <a:pt x="1225550" y="1739391"/>
                </a:lnTo>
                <a:lnTo>
                  <a:pt x="1102995" y="1754124"/>
                </a:lnTo>
                <a:lnTo>
                  <a:pt x="980440" y="1700149"/>
                </a:lnTo>
                <a:lnTo>
                  <a:pt x="857885" y="1587500"/>
                </a:lnTo>
                <a:lnTo>
                  <a:pt x="735330" y="1553209"/>
                </a:lnTo>
                <a:lnTo>
                  <a:pt x="612775" y="1641348"/>
                </a:lnTo>
                <a:lnTo>
                  <a:pt x="490219" y="1690370"/>
                </a:lnTo>
                <a:lnTo>
                  <a:pt x="367665" y="1616964"/>
                </a:lnTo>
                <a:lnTo>
                  <a:pt x="245110" y="1597278"/>
                </a:lnTo>
                <a:lnTo>
                  <a:pt x="122555" y="1494408"/>
                </a:lnTo>
                <a:lnTo>
                  <a:pt x="0" y="1445387"/>
                </a:lnTo>
                <a:lnTo>
                  <a:pt x="0" y="1901063"/>
                </a:lnTo>
                <a:lnTo>
                  <a:pt x="6372352" y="19010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957451" y="3605911"/>
            <a:ext cx="6372352" cy="1901063"/>
          </a:xfrm>
          <a:custGeom>
            <a:avLst/>
            <a:gdLst/>
            <a:ahLst/>
            <a:cxnLst/>
            <a:rect l="l" t="t" r="r" b="b"/>
            <a:pathLst>
              <a:path w="6372352" h="1901063">
                <a:moveTo>
                  <a:pt x="0" y="1445387"/>
                </a:moveTo>
                <a:lnTo>
                  <a:pt x="122555" y="1494408"/>
                </a:lnTo>
                <a:lnTo>
                  <a:pt x="245110" y="1597278"/>
                </a:lnTo>
                <a:lnTo>
                  <a:pt x="367665" y="1616964"/>
                </a:lnTo>
                <a:lnTo>
                  <a:pt x="490219" y="1690370"/>
                </a:lnTo>
                <a:lnTo>
                  <a:pt x="612775" y="1641348"/>
                </a:lnTo>
                <a:lnTo>
                  <a:pt x="735330" y="1553209"/>
                </a:lnTo>
                <a:lnTo>
                  <a:pt x="857885" y="1587500"/>
                </a:lnTo>
                <a:lnTo>
                  <a:pt x="980440" y="1700149"/>
                </a:lnTo>
                <a:lnTo>
                  <a:pt x="1102995" y="1754124"/>
                </a:lnTo>
                <a:lnTo>
                  <a:pt x="1225550" y="1739391"/>
                </a:lnTo>
                <a:lnTo>
                  <a:pt x="1347977" y="1822703"/>
                </a:lnTo>
                <a:lnTo>
                  <a:pt x="1470533" y="1749170"/>
                </a:lnTo>
                <a:lnTo>
                  <a:pt x="1593088" y="1798192"/>
                </a:lnTo>
                <a:lnTo>
                  <a:pt x="1715643" y="1758950"/>
                </a:lnTo>
                <a:lnTo>
                  <a:pt x="1838198" y="1788414"/>
                </a:lnTo>
                <a:lnTo>
                  <a:pt x="1960752" y="1812925"/>
                </a:lnTo>
                <a:lnTo>
                  <a:pt x="2083308" y="1607058"/>
                </a:lnTo>
                <a:lnTo>
                  <a:pt x="2205863" y="1768855"/>
                </a:lnTo>
                <a:lnTo>
                  <a:pt x="2328418" y="1729613"/>
                </a:lnTo>
                <a:lnTo>
                  <a:pt x="2450973" y="1788414"/>
                </a:lnTo>
                <a:lnTo>
                  <a:pt x="2573528" y="1754124"/>
                </a:lnTo>
                <a:lnTo>
                  <a:pt x="2695956" y="1758950"/>
                </a:lnTo>
                <a:lnTo>
                  <a:pt x="2818511" y="1778635"/>
                </a:lnTo>
                <a:lnTo>
                  <a:pt x="2941066" y="1749170"/>
                </a:lnTo>
                <a:lnTo>
                  <a:pt x="3063621" y="1788414"/>
                </a:lnTo>
                <a:lnTo>
                  <a:pt x="3186176" y="1744345"/>
                </a:lnTo>
                <a:lnTo>
                  <a:pt x="3308731" y="1754124"/>
                </a:lnTo>
                <a:lnTo>
                  <a:pt x="3431286" y="1778635"/>
                </a:lnTo>
                <a:lnTo>
                  <a:pt x="3553841" y="1807972"/>
                </a:lnTo>
                <a:lnTo>
                  <a:pt x="3676396" y="1763902"/>
                </a:lnTo>
                <a:lnTo>
                  <a:pt x="3798951" y="1695323"/>
                </a:lnTo>
                <a:lnTo>
                  <a:pt x="3921506" y="1646301"/>
                </a:lnTo>
                <a:lnTo>
                  <a:pt x="4043934" y="1509140"/>
                </a:lnTo>
                <a:lnTo>
                  <a:pt x="4166489" y="1489456"/>
                </a:lnTo>
                <a:lnTo>
                  <a:pt x="4289044" y="1553209"/>
                </a:lnTo>
                <a:lnTo>
                  <a:pt x="4411599" y="1376807"/>
                </a:lnTo>
                <a:lnTo>
                  <a:pt x="4534154" y="1131824"/>
                </a:lnTo>
                <a:lnTo>
                  <a:pt x="4656708" y="945641"/>
                </a:lnTo>
                <a:lnTo>
                  <a:pt x="4779264" y="783970"/>
                </a:lnTo>
                <a:lnTo>
                  <a:pt x="4901819" y="436118"/>
                </a:lnTo>
                <a:lnTo>
                  <a:pt x="5024374" y="191134"/>
                </a:lnTo>
                <a:lnTo>
                  <a:pt x="5146929" y="122555"/>
                </a:lnTo>
                <a:lnTo>
                  <a:pt x="5269483" y="151891"/>
                </a:lnTo>
                <a:lnTo>
                  <a:pt x="5392039" y="142112"/>
                </a:lnTo>
                <a:lnTo>
                  <a:pt x="5514467" y="720216"/>
                </a:lnTo>
                <a:lnTo>
                  <a:pt x="5637022" y="195961"/>
                </a:lnTo>
                <a:lnTo>
                  <a:pt x="5759577" y="0"/>
                </a:lnTo>
                <a:lnTo>
                  <a:pt x="5882132" y="1097533"/>
                </a:lnTo>
                <a:lnTo>
                  <a:pt x="6004687" y="1450339"/>
                </a:lnTo>
                <a:lnTo>
                  <a:pt x="6127242" y="1518920"/>
                </a:lnTo>
                <a:lnTo>
                  <a:pt x="6249797" y="1685544"/>
                </a:lnTo>
                <a:lnTo>
                  <a:pt x="6372352" y="1901063"/>
                </a:lnTo>
                <a:lnTo>
                  <a:pt x="6249797" y="1901063"/>
                </a:lnTo>
                <a:lnTo>
                  <a:pt x="6127242" y="1901063"/>
                </a:lnTo>
                <a:lnTo>
                  <a:pt x="0" y="1901063"/>
                </a:lnTo>
                <a:lnTo>
                  <a:pt x="0" y="1445387"/>
                </a:lnTo>
              </a:path>
            </a:pathLst>
          </a:custGeom>
          <a:ln w="9143">
            <a:solidFill>
              <a:srgbClr val="2D75B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957451" y="3914648"/>
            <a:ext cx="6372352" cy="1592326"/>
          </a:xfrm>
          <a:custGeom>
            <a:avLst/>
            <a:gdLst/>
            <a:ahLst/>
            <a:cxnLst/>
            <a:rect l="l" t="t" r="r" b="b"/>
            <a:pathLst>
              <a:path w="6372352" h="1592326">
                <a:moveTo>
                  <a:pt x="6372352" y="1592326"/>
                </a:moveTo>
                <a:lnTo>
                  <a:pt x="6249797" y="1474723"/>
                </a:lnTo>
                <a:lnTo>
                  <a:pt x="6127242" y="1401317"/>
                </a:lnTo>
                <a:lnTo>
                  <a:pt x="6004687" y="1259204"/>
                </a:lnTo>
                <a:lnTo>
                  <a:pt x="5882132" y="1092581"/>
                </a:lnTo>
                <a:lnTo>
                  <a:pt x="5759577" y="960246"/>
                </a:lnTo>
                <a:lnTo>
                  <a:pt x="5637022" y="896619"/>
                </a:lnTo>
                <a:lnTo>
                  <a:pt x="5514467" y="979932"/>
                </a:lnTo>
                <a:lnTo>
                  <a:pt x="5392039" y="597662"/>
                </a:lnTo>
                <a:lnTo>
                  <a:pt x="5269483" y="524256"/>
                </a:lnTo>
                <a:lnTo>
                  <a:pt x="5146929" y="161670"/>
                </a:lnTo>
                <a:lnTo>
                  <a:pt x="5024374" y="0"/>
                </a:lnTo>
                <a:lnTo>
                  <a:pt x="4901819" y="230250"/>
                </a:lnTo>
                <a:lnTo>
                  <a:pt x="4779264" y="651637"/>
                </a:lnTo>
                <a:lnTo>
                  <a:pt x="4656708" y="925957"/>
                </a:lnTo>
                <a:lnTo>
                  <a:pt x="4534154" y="1185671"/>
                </a:lnTo>
                <a:lnTo>
                  <a:pt x="4411599" y="1430655"/>
                </a:lnTo>
                <a:lnTo>
                  <a:pt x="4289044" y="1406143"/>
                </a:lnTo>
                <a:lnTo>
                  <a:pt x="4166489" y="1435608"/>
                </a:lnTo>
                <a:lnTo>
                  <a:pt x="4043934" y="1455165"/>
                </a:lnTo>
                <a:lnTo>
                  <a:pt x="3921506" y="1455165"/>
                </a:lnTo>
                <a:lnTo>
                  <a:pt x="3798951" y="1528698"/>
                </a:lnTo>
                <a:lnTo>
                  <a:pt x="3676396" y="1538477"/>
                </a:lnTo>
                <a:lnTo>
                  <a:pt x="3553841" y="1553210"/>
                </a:lnTo>
                <a:lnTo>
                  <a:pt x="3431286" y="1518792"/>
                </a:lnTo>
                <a:lnTo>
                  <a:pt x="3308731" y="1543304"/>
                </a:lnTo>
                <a:lnTo>
                  <a:pt x="3186176" y="1553210"/>
                </a:lnTo>
                <a:lnTo>
                  <a:pt x="3063621" y="1548257"/>
                </a:lnTo>
                <a:lnTo>
                  <a:pt x="2941066" y="1548257"/>
                </a:lnTo>
                <a:lnTo>
                  <a:pt x="2818511" y="1538477"/>
                </a:lnTo>
                <a:lnTo>
                  <a:pt x="2695956" y="1499235"/>
                </a:lnTo>
                <a:lnTo>
                  <a:pt x="2573528" y="1548257"/>
                </a:lnTo>
                <a:lnTo>
                  <a:pt x="2450973" y="1543304"/>
                </a:lnTo>
                <a:lnTo>
                  <a:pt x="2328418" y="1548257"/>
                </a:lnTo>
                <a:lnTo>
                  <a:pt x="2205863" y="1553210"/>
                </a:lnTo>
                <a:lnTo>
                  <a:pt x="2083308" y="1533524"/>
                </a:lnTo>
                <a:lnTo>
                  <a:pt x="1960752" y="1528698"/>
                </a:lnTo>
                <a:lnTo>
                  <a:pt x="1838198" y="1558036"/>
                </a:lnTo>
                <a:lnTo>
                  <a:pt x="1715643" y="1548257"/>
                </a:lnTo>
                <a:lnTo>
                  <a:pt x="1593088" y="1538477"/>
                </a:lnTo>
                <a:lnTo>
                  <a:pt x="1470533" y="1509014"/>
                </a:lnTo>
                <a:lnTo>
                  <a:pt x="1347977" y="1518792"/>
                </a:lnTo>
                <a:lnTo>
                  <a:pt x="1225550" y="1518792"/>
                </a:lnTo>
                <a:lnTo>
                  <a:pt x="1102995" y="1469898"/>
                </a:lnTo>
                <a:lnTo>
                  <a:pt x="980440" y="1430655"/>
                </a:lnTo>
                <a:lnTo>
                  <a:pt x="857885" y="1455165"/>
                </a:lnTo>
                <a:lnTo>
                  <a:pt x="735330" y="1509014"/>
                </a:lnTo>
                <a:lnTo>
                  <a:pt x="612775" y="1509014"/>
                </a:lnTo>
                <a:lnTo>
                  <a:pt x="490219" y="1460118"/>
                </a:lnTo>
                <a:lnTo>
                  <a:pt x="367665" y="1430655"/>
                </a:lnTo>
                <a:lnTo>
                  <a:pt x="245110" y="1445386"/>
                </a:lnTo>
                <a:lnTo>
                  <a:pt x="122555" y="1401317"/>
                </a:lnTo>
                <a:lnTo>
                  <a:pt x="0" y="1371854"/>
                </a:lnTo>
                <a:lnTo>
                  <a:pt x="0" y="1592326"/>
                </a:lnTo>
                <a:lnTo>
                  <a:pt x="6372352" y="159232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957451" y="5095367"/>
            <a:ext cx="6372352" cy="411606"/>
          </a:xfrm>
          <a:custGeom>
            <a:avLst/>
            <a:gdLst/>
            <a:ahLst/>
            <a:cxnLst/>
            <a:rect l="l" t="t" r="r" b="b"/>
            <a:pathLst>
              <a:path w="6372352" h="411606">
                <a:moveTo>
                  <a:pt x="0" y="294004"/>
                </a:moveTo>
                <a:lnTo>
                  <a:pt x="0" y="411606"/>
                </a:lnTo>
                <a:lnTo>
                  <a:pt x="6372352" y="411606"/>
                </a:lnTo>
                <a:lnTo>
                  <a:pt x="6372352" y="284225"/>
                </a:lnTo>
                <a:lnTo>
                  <a:pt x="6249797" y="328294"/>
                </a:lnTo>
                <a:lnTo>
                  <a:pt x="6127242" y="294004"/>
                </a:lnTo>
                <a:lnTo>
                  <a:pt x="6004687" y="161797"/>
                </a:lnTo>
                <a:lnTo>
                  <a:pt x="5882132" y="220598"/>
                </a:lnTo>
                <a:lnTo>
                  <a:pt x="5759577" y="181355"/>
                </a:lnTo>
                <a:lnTo>
                  <a:pt x="5637022" y="142112"/>
                </a:lnTo>
                <a:lnTo>
                  <a:pt x="5514467" y="122554"/>
                </a:lnTo>
                <a:lnTo>
                  <a:pt x="5392039" y="0"/>
                </a:lnTo>
                <a:lnTo>
                  <a:pt x="5269483" y="98043"/>
                </a:lnTo>
                <a:lnTo>
                  <a:pt x="5146929" y="9905"/>
                </a:lnTo>
                <a:lnTo>
                  <a:pt x="5024374" y="49021"/>
                </a:lnTo>
                <a:lnTo>
                  <a:pt x="4901819" y="166623"/>
                </a:lnTo>
                <a:lnTo>
                  <a:pt x="4779264" y="181355"/>
                </a:lnTo>
                <a:lnTo>
                  <a:pt x="4656708" y="249935"/>
                </a:lnTo>
                <a:lnTo>
                  <a:pt x="4534154" y="210692"/>
                </a:lnTo>
                <a:lnTo>
                  <a:pt x="4411599" y="318515"/>
                </a:lnTo>
                <a:lnTo>
                  <a:pt x="4289044" y="328294"/>
                </a:lnTo>
                <a:lnTo>
                  <a:pt x="4166489" y="343026"/>
                </a:lnTo>
                <a:lnTo>
                  <a:pt x="4043934" y="313689"/>
                </a:lnTo>
                <a:lnTo>
                  <a:pt x="3921506" y="367537"/>
                </a:lnTo>
                <a:lnTo>
                  <a:pt x="3798951" y="377316"/>
                </a:lnTo>
                <a:lnTo>
                  <a:pt x="3676396" y="377316"/>
                </a:lnTo>
                <a:lnTo>
                  <a:pt x="3553841" y="382269"/>
                </a:lnTo>
                <a:lnTo>
                  <a:pt x="3431286" y="357758"/>
                </a:lnTo>
                <a:lnTo>
                  <a:pt x="3308731" y="387095"/>
                </a:lnTo>
                <a:lnTo>
                  <a:pt x="3186176" y="382269"/>
                </a:lnTo>
                <a:lnTo>
                  <a:pt x="3063621" y="396874"/>
                </a:lnTo>
                <a:lnTo>
                  <a:pt x="2941066" y="377316"/>
                </a:lnTo>
                <a:lnTo>
                  <a:pt x="2818511" y="382269"/>
                </a:lnTo>
                <a:lnTo>
                  <a:pt x="2695956" y="372490"/>
                </a:lnTo>
                <a:lnTo>
                  <a:pt x="2573528" y="372490"/>
                </a:lnTo>
                <a:lnTo>
                  <a:pt x="2450973" y="377316"/>
                </a:lnTo>
                <a:lnTo>
                  <a:pt x="2328418" y="367537"/>
                </a:lnTo>
                <a:lnTo>
                  <a:pt x="2205863" y="396874"/>
                </a:lnTo>
                <a:lnTo>
                  <a:pt x="2083308" y="387095"/>
                </a:lnTo>
                <a:lnTo>
                  <a:pt x="1960752" y="382269"/>
                </a:lnTo>
                <a:lnTo>
                  <a:pt x="1838198" y="396874"/>
                </a:lnTo>
                <a:lnTo>
                  <a:pt x="1715643" y="387095"/>
                </a:lnTo>
                <a:lnTo>
                  <a:pt x="1593088" y="392048"/>
                </a:lnTo>
                <a:lnTo>
                  <a:pt x="1470533" y="362584"/>
                </a:lnTo>
                <a:lnTo>
                  <a:pt x="1347977" y="367537"/>
                </a:lnTo>
                <a:lnTo>
                  <a:pt x="1225550" y="377316"/>
                </a:lnTo>
                <a:lnTo>
                  <a:pt x="1102995" y="367537"/>
                </a:lnTo>
                <a:lnTo>
                  <a:pt x="980440" y="382269"/>
                </a:lnTo>
                <a:lnTo>
                  <a:pt x="857885" y="338073"/>
                </a:lnTo>
                <a:lnTo>
                  <a:pt x="735330" y="347979"/>
                </a:lnTo>
                <a:lnTo>
                  <a:pt x="612775" y="343026"/>
                </a:lnTo>
                <a:lnTo>
                  <a:pt x="490219" y="352805"/>
                </a:lnTo>
                <a:lnTo>
                  <a:pt x="367665" y="333247"/>
                </a:lnTo>
                <a:lnTo>
                  <a:pt x="245110" y="333247"/>
                </a:lnTo>
                <a:lnTo>
                  <a:pt x="122555" y="313689"/>
                </a:lnTo>
                <a:lnTo>
                  <a:pt x="0" y="29400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895856" y="5507736"/>
            <a:ext cx="6495288" cy="0"/>
          </a:xfrm>
          <a:custGeom>
            <a:avLst/>
            <a:gdLst/>
            <a:ahLst/>
            <a:cxnLst/>
            <a:rect l="l" t="t" r="r" b="b"/>
            <a:pathLst>
              <a:path w="6495288" h="0">
                <a:moveTo>
                  <a:pt x="0" y="0"/>
                </a:moveTo>
                <a:lnTo>
                  <a:pt x="649528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895856" y="3547872"/>
            <a:ext cx="6495288" cy="0"/>
          </a:xfrm>
          <a:custGeom>
            <a:avLst/>
            <a:gdLst/>
            <a:ahLst/>
            <a:cxnLst/>
            <a:rect l="l" t="t" r="r" b="b"/>
            <a:pathLst>
              <a:path w="6495288" h="0">
                <a:moveTo>
                  <a:pt x="0" y="0"/>
                </a:moveTo>
                <a:lnTo>
                  <a:pt x="649528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895856" y="3302508"/>
            <a:ext cx="6495288" cy="0"/>
          </a:xfrm>
          <a:custGeom>
            <a:avLst/>
            <a:gdLst/>
            <a:ahLst/>
            <a:cxnLst/>
            <a:rect l="l" t="t" r="r" b="b"/>
            <a:pathLst>
              <a:path w="6495288" h="0">
                <a:moveTo>
                  <a:pt x="0" y="0"/>
                </a:moveTo>
                <a:lnTo>
                  <a:pt x="649528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956816" y="3209544"/>
            <a:ext cx="6373367" cy="2298191"/>
          </a:xfrm>
          <a:custGeom>
            <a:avLst/>
            <a:gdLst/>
            <a:ahLst/>
            <a:cxnLst/>
            <a:rect l="l" t="t" r="r" b="b"/>
            <a:pathLst>
              <a:path w="6373367" h="2298191">
                <a:moveTo>
                  <a:pt x="0" y="2199131"/>
                </a:moveTo>
                <a:lnTo>
                  <a:pt x="123443" y="2209799"/>
                </a:lnTo>
                <a:lnTo>
                  <a:pt x="245363" y="2194559"/>
                </a:lnTo>
                <a:lnTo>
                  <a:pt x="368807" y="2189987"/>
                </a:lnTo>
                <a:lnTo>
                  <a:pt x="490727" y="2258567"/>
                </a:lnTo>
                <a:lnTo>
                  <a:pt x="614171" y="2243328"/>
                </a:lnTo>
                <a:lnTo>
                  <a:pt x="736091" y="2253995"/>
                </a:lnTo>
                <a:lnTo>
                  <a:pt x="858011" y="2223516"/>
                </a:lnTo>
                <a:lnTo>
                  <a:pt x="981456" y="2238755"/>
                </a:lnTo>
                <a:lnTo>
                  <a:pt x="1103376" y="2243328"/>
                </a:lnTo>
                <a:lnTo>
                  <a:pt x="1226820" y="2278379"/>
                </a:lnTo>
                <a:lnTo>
                  <a:pt x="1348739" y="2253995"/>
                </a:lnTo>
                <a:lnTo>
                  <a:pt x="1470659" y="2267711"/>
                </a:lnTo>
                <a:lnTo>
                  <a:pt x="1594104" y="2218943"/>
                </a:lnTo>
                <a:lnTo>
                  <a:pt x="1716023" y="2247899"/>
                </a:lnTo>
                <a:lnTo>
                  <a:pt x="1839468" y="2247899"/>
                </a:lnTo>
                <a:lnTo>
                  <a:pt x="1961387" y="2253995"/>
                </a:lnTo>
                <a:lnTo>
                  <a:pt x="2083308" y="2263140"/>
                </a:lnTo>
                <a:lnTo>
                  <a:pt x="2206751" y="2278379"/>
                </a:lnTo>
                <a:lnTo>
                  <a:pt x="2328672" y="2229611"/>
                </a:lnTo>
                <a:lnTo>
                  <a:pt x="2452116" y="2263140"/>
                </a:lnTo>
                <a:lnTo>
                  <a:pt x="2574035" y="2267711"/>
                </a:lnTo>
                <a:lnTo>
                  <a:pt x="2695956" y="2247899"/>
                </a:lnTo>
                <a:lnTo>
                  <a:pt x="2819399" y="2243328"/>
                </a:lnTo>
                <a:lnTo>
                  <a:pt x="2941320" y="2238755"/>
                </a:lnTo>
                <a:lnTo>
                  <a:pt x="3064763" y="2209799"/>
                </a:lnTo>
                <a:lnTo>
                  <a:pt x="3186684" y="2263140"/>
                </a:lnTo>
                <a:lnTo>
                  <a:pt x="3310128" y="2238755"/>
                </a:lnTo>
                <a:lnTo>
                  <a:pt x="3432048" y="2258567"/>
                </a:lnTo>
                <a:lnTo>
                  <a:pt x="3553968" y="2278379"/>
                </a:lnTo>
                <a:lnTo>
                  <a:pt x="3677411" y="2263140"/>
                </a:lnTo>
                <a:lnTo>
                  <a:pt x="3799331" y="2247899"/>
                </a:lnTo>
                <a:lnTo>
                  <a:pt x="3922776" y="2243328"/>
                </a:lnTo>
                <a:lnTo>
                  <a:pt x="4044696" y="2203704"/>
                </a:lnTo>
                <a:lnTo>
                  <a:pt x="4166616" y="2185416"/>
                </a:lnTo>
                <a:lnTo>
                  <a:pt x="4290059" y="2121407"/>
                </a:lnTo>
                <a:lnTo>
                  <a:pt x="4411980" y="1988819"/>
                </a:lnTo>
                <a:lnTo>
                  <a:pt x="4535424" y="1940051"/>
                </a:lnTo>
                <a:lnTo>
                  <a:pt x="4657343" y="1734311"/>
                </a:lnTo>
                <a:lnTo>
                  <a:pt x="4779263" y="1566671"/>
                </a:lnTo>
                <a:lnTo>
                  <a:pt x="4902708" y="1243583"/>
                </a:lnTo>
                <a:lnTo>
                  <a:pt x="5024628" y="283463"/>
                </a:lnTo>
                <a:lnTo>
                  <a:pt x="5148072" y="0"/>
                </a:lnTo>
                <a:lnTo>
                  <a:pt x="5269991" y="294131"/>
                </a:lnTo>
                <a:lnTo>
                  <a:pt x="5391911" y="102107"/>
                </a:lnTo>
                <a:lnTo>
                  <a:pt x="5515356" y="562355"/>
                </a:lnTo>
                <a:lnTo>
                  <a:pt x="5637276" y="464819"/>
                </a:lnTo>
                <a:lnTo>
                  <a:pt x="5760719" y="455675"/>
                </a:lnTo>
                <a:lnTo>
                  <a:pt x="5882639" y="867155"/>
                </a:lnTo>
                <a:lnTo>
                  <a:pt x="6006083" y="1170431"/>
                </a:lnTo>
                <a:lnTo>
                  <a:pt x="6128004" y="1577339"/>
                </a:lnTo>
                <a:lnTo>
                  <a:pt x="6249924" y="1812035"/>
                </a:lnTo>
                <a:lnTo>
                  <a:pt x="6373367" y="2298191"/>
                </a:lnTo>
              </a:path>
            </a:pathLst>
          </a:custGeom>
          <a:ln w="30480">
            <a:solidFill>
              <a:srgbClr val="00AF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895856" y="3057144"/>
            <a:ext cx="6495288" cy="0"/>
          </a:xfrm>
          <a:custGeom>
            <a:avLst/>
            <a:gdLst/>
            <a:ahLst/>
            <a:cxnLst/>
            <a:rect l="l" t="t" r="r" b="b"/>
            <a:pathLst>
              <a:path w="6495288" h="0">
                <a:moveTo>
                  <a:pt x="0" y="0"/>
                </a:moveTo>
                <a:lnTo>
                  <a:pt x="649528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814828" y="2971038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241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814828" y="2950464"/>
            <a:ext cx="243839" cy="41148"/>
          </a:xfrm>
          <a:custGeom>
            <a:avLst/>
            <a:gdLst/>
            <a:ahLst/>
            <a:cxnLst/>
            <a:rect l="l" t="t" r="r" b="b"/>
            <a:pathLst>
              <a:path w="243839" h="41148">
                <a:moveTo>
                  <a:pt x="0" y="41148"/>
                </a:moveTo>
                <a:lnTo>
                  <a:pt x="243839" y="41148"/>
                </a:lnTo>
                <a:lnTo>
                  <a:pt x="243839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ln w="9144">
            <a:solidFill>
              <a:srgbClr val="2D75B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4088891" y="2971038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2418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449824" y="2971038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2418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6653783" y="297027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4384">
            <a:solidFill>
              <a:srgbClr val="00AF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96823" y="2154936"/>
            <a:ext cx="8164068" cy="4062984"/>
          </a:xfrm>
          <a:custGeom>
            <a:avLst/>
            <a:gdLst/>
            <a:ahLst/>
            <a:cxnLst/>
            <a:rect l="l" t="t" r="r" b="b"/>
            <a:pathLst>
              <a:path w="8164068" h="4062984">
                <a:moveTo>
                  <a:pt x="0" y="4062984"/>
                </a:moveTo>
                <a:lnTo>
                  <a:pt x="8164068" y="4062984"/>
                </a:lnTo>
                <a:lnTo>
                  <a:pt x="8164068" y="0"/>
                </a:lnTo>
                <a:lnTo>
                  <a:pt x="0" y="0"/>
                </a:lnTo>
                <a:lnTo>
                  <a:pt x="0" y="4062984"/>
                </a:lnTo>
                <a:close/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4010" y="2991612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4536A"/>
                </a:solidFill>
                <a:latin typeface="Calibri"/>
                <a:cs typeface="Calibri"/>
              </a:rPr>
              <a:t>500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259" y="6551638"/>
            <a:ext cx="4301376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FO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GI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G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6200000">
            <a:off x="464342" y="3658036"/>
            <a:ext cx="334025" cy="128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 b="1">
                <a:solidFill>
                  <a:srgbClr val="44536A"/>
                </a:solidFill>
                <a:latin typeface="Calibri"/>
                <a:cs typeface="Calibri"/>
              </a:rPr>
              <a:t>Cas</a:t>
            </a:r>
            <a:r>
              <a:rPr dirty="0" smtClean="0" baseline="3034" sz="1350" spc="-4" b="1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dirty="0" smtClean="0" baseline="3034" sz="1350" spc="0" b="1">
                <a:solidFill>
                  <a:srgbClr val="44536A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4828" y="2971037"/>
            <a:ext cx="243839" cy="20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6823" y="2154936"/>
            <a:ext cx="8164068" cy="406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588387">
              <a:lnSpc>
                <a:spcPct val="101725"/>
              </a:lnSpc>
              <a:spcBef>
                <a:spcPts val="5033"/>
              </a:spcBef>
            </a:pP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l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dirty="0" smtClean="0" sz="600" spc="4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ma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                                                            </a:t>
            </a:r>
            <a:r>
              <a:rPr dirty="0" smtClean="0" sz="600" spc="4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Se</a:t>
            </a: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g</a:t>
            </a:r>
            <a:r>
              <a:rPr dirty="0" smtClean="0" sz="600" spc="9">
                <a:solidFill>
                  <a:srgbClr val="44536A"/>
                </a:solidFill>
                <a:latin typeface="Calibri"/>
                <a:cs typeface="Calibri"/>
              </a:rPr>
              <a:t>u</a:t>
            </a: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dirty="0" smtClean="0" sz="600" spc="4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d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ad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                                                            </a:t>
            </a:r>
            <a:r>
              <a:rPr dirty="0" smtClean="0" sz="600" spc="9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É</a:t>
            </a:r>
            <a:r>
              <a:rPr dirty="0" smtClean="0" sz="600" spc="4">
                <a:solidFill>
                  <a:srgbClr val="44536A"/>
                </a:solidFill>
                <a:latin typeface="Calibri"/>
                <a:cs typeface="Calibri"/>
              </a:rPr>
              <a:t>x</a:t>
            </a:r>
            <a:r>
              <a:rPr dirty="0" smtClean="0" sz="600" spc="4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sz="600" spc="-9">
                <a:solidFill>
                  <a:srgbClr val="44536A"/>
                </a:solidFill>
                <a:latin typeface="Calibri"/>
                <a:cs typeface="Calibri"/>
              </a:rPr>
              <a:t>t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                                                            </a:t>
            </a:r>
            <a:r>
              <a:rPr dirty="0" smtClean="0" sz="600" spc="9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600" spc="4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n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c</a:t>
            </a: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sz="600" spc="9">
                <a:solidFill>
                  <a:srgbClr val="44536A"/>
                </a:solidFill>
                <a:latin typeface="Calibri"/>
                <a:cs typeface="Calibri"/>
              </a:rPr>
              <a:t>d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enc</a:t>
            </a: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  <a:p>
            <a:pPr marL="1098590" marR="6849208" algn="ctr">
              <a:lnSpc>
                <a:spcPct val="101725"/>
              </a:lnSpc>
              <a:spcBef>
                <a:spcPts val="1666"/>
              </a:spcBef>
            </a:pPr>
            <a:r>
              <a:rPr dirty="0" smtClean="0" sz="900" spc="0">
                <a:solidFill>
                  <a:srgbClr val="44536A"/>
                </a:solidFill>
                <a:latin typeface="Calibri"/>
                <a:cs typeface="Calibri"/>
              </a:rPr>
              <a:t>450</a:t>
            </a:r>
            <a:endParaRPr sz="900">
              <a:latin typeface="Calibri"/>
              <a:cs typeface="Calibri"/>
            </a:endParaRPr>
          </a:p>
          <a:p>
            <a:pPr marL="1098613" marR="6849229" algn="ctr">
              <a:lnSpc>
                <a:spcPct val="101725"/>
              </a:lnSpc>
              <a:spcBef>
                <a:spcPts val="831"/>
              </a:spcBef>
            </a:pPr>
            <a:r>
              <a:rPr dirty="0" smtClean="0" sz="900" spc="0">
                <a:solidFill>
                  <a:srgbClr val="44536A"/>
                </a:solidFill>
                <a:latin typeface="Calibri"/>
                <a:cs typeface="Calibri"/>
              </a:rPr>
              <a:t>400</a:t>
            </a:r>
            <a:endParaRPr sz="900">
              <a:latin typeface="Calibri"/>
              <a:cs typeface="Calibri"/>
            </a:endParaRPr>
          </a:p>
          <a:p>
            <a:pPr marL="1098613" marR="6849229" algn="ctr">
              <a:lnSpc>
                <a:spcPct val="101725"/>
              </a:lnSpc>
              <a:spcBef>
                <a:spcPts val="831"/>
              </a:spcBef>
            </a:pPr>
            <a:r>
              <a:rPr dirty="0" smtClean="0" sz="900" spc="0">
                <a:solidFill>
                  <a:srgbClr val="44536A"/>
                </a:solidFill>
                <a:latin typeface="Calibri"/>
                <a:cs typeface="Calibri"/>
              </a:rPr>
              <a:t>350</a:t>
            </a:r>
            <a:endParaRPr sz="900">
              <a:latin typeface="Calibri"/>
              <a:cs typeface="Calibri"/>
            </a:endParaRPr>
          </a:p>
          <a:p>
            <a:pPr marL="1098613" marR="6849229" algn="ctr">
              <a:lnSpc>
                <a:spcPct val="101725"/>
              </a:lnSpc>
              <a:spcBef>
                <a:spcPts val="830"/>
              </a:spcBef>
            </a:pPr>
            <a:r>
              <a:rPr dirty="0" smtClean="0" sz="900" spc="0">
                <a:solidFill>
                  <a:srgbClr val="44536A"/>
                </a:solidFill>
                <a:latin typeface="Calibri"/>
                <a:cs typeface="Calibri"/>
              </a:rPr>
              <a:t>300</a:t>
            </a:r>
            <a:endParaRPr sz="900">
              <a:latin typeface="Calibri"/>
              <a:cs typeface="Calibri"/>
            </a:endParaRPr>
          </a:p>
          <a:p>
            <a:pPr marL="1098613" marR="6849229" algn="ctr">
              <a:lnSpc>
                <a:spcPct val="101725"/>
              </a:lnSpc>
              <a:spcBef>
                <a:spcPts val="831"/>
              </a:spcBef>
            </a:pPr>
            <a:r>
              <a:rPr dirty="0" smtClean="0" sz="900" spc="0">
                <a:solidFill>
                  <a:srgbClr val="44536A"/>
                </a:solidFill>
                <a:latin typeface="Calibri"/>
                <a:cs typeface="Calibri"/>
              </a:rPr>
              <a:t>250</a:t>
            </a:r>
            <a:endParaRPr sz="900">
              <a:latin typeface="Calibri"/>
              <a:cs typeface="Calibri"/>
            </a:endParaRPr>
          </a:p>
          <a:p>
            <a:pPr marL="1098613" marR="6849229" algn="ctr">
              <a:lnSpc>
                <a:spcPct val="101725"/>
              </a:lnSpc>
              <a:spcBef>
                <a:spcPts val="830"/>
              </a:spcBef>
            </a:pPr>
            <a:r>
              <a:rPr dirty="0" smtClean="0" sz="900" spc="0">
                <a:solidFill>
                  <a:srgbClr val="44536A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  <a:p>
            <a:pPr marL="1098613" marR="6849229" algn="ctr">
              <a:lnSpc>
                <a:spcPct val="101725"/>
              </a:lnSpc>
              <a:spcBef>
                <a:spcPts val="831"/>
              </a:spcBef>
            </a:pPr>
            <a:r>
              <a:rPr dirty="0" smtClean="0" sz="900" spc="0">
                <a:solidFill>
                  <a:srgbClr val="44536A"/>
                </a:solidFill>
                <a:latin typeface="Calibri"/>
                <a:cs typeface="Calibri"/>
              </a:rPr>
              <a:t>150</a:t>
            </a:r>
            <a:endParaRPr sz="900">
              <a:latin typeface="Calibri"/>
              <a:cs typeface="Calibri"/>
            </a:endParaRPr>
          </a:p>
          <a:p>
            <a:pPr marL="1098613" marR="6849229" algn="ctr">
              <a:lnSpc>
                <a:spcPct val="101725"/>
              </a:lnSpc>
              <a:spcBef>
                <a:spcPts val="831"/>
              </a:spcBef>
            </a:pPr>
            <a:r>
              <a:rPr dirty="0" smtClean="0" sz="900" spc="0">
                <a:solidFill>
                  <a:srgbClr val="44536A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  <a:p>
            <a:pPr marL="1177798">
              <a:lnSpc>
                <a:spcPct val="101725"/>
              </a:lnSpc>
              <a:spcBef>
                <a:spcPts val="830"/>
              </a:spcBef>
            </a:pPr>
            <a:r>
              <a:rPr dirty="0" smtClean="0" sz="900" spc="0">
                <a:solidFill>
                  <a:srgbClr val="44536A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  <a:p>
            <a:pPr marL="1214437" marR="6849154" algn="ctr">
              <a:lnSpc>
                <a:spcPct val="101725"/>
              </a:lnSpc>
              <a:spcBef>
                <a:spcPts val="831"/>
              </a:spcBef>
            </a:pPr>
            <a:r>
              <a:rPr dirty="0" smtClean="0" sz="900" spc="0">
                <a:solidFill>
                  <a:srgbClr val="44536A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marL="1435353">
              <a:lnSpc>
                <a:spcPct val="101725"/>
              </a:lnSpc>
              <a:spcBef>
                <a:spcPts val="5"/>
              </a:spcBef>
            </a:pP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1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  </a:t>
            </a:r>
            <a:r>
              <a:rPr dirty="0" smtClean="0" sz="800" spc="13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4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  </a:t>
            </a:r>
            <a:r>
              <a:rPr dirty="0" smtClean="0" sz="800" spc="13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7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 </a:t>
            </a:r>
            <a:r>
              <a:rPr dirty="0" smtClean="0" sz="800" spc="11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</a:t>
            </a:r>
            <a:r>
              <a:rPr dirty="0" smtClean="0" sz="800" spc="9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13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</a:t>
            </a:r>
            <a:r>
              <a:rPr dirty="0" smtClean="0" sz="800" spc="89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16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</a:t>
            </a:r>
            <a:r>
              <a:rPr dirty="0" smtClean="0" sz="800" spc="9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19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</a:t>
            </a:r>
            <a:r>
              <a:rPr dirty="0" smtClean="0" sz="800" spc="89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22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</a:t>
            </a:r>
            <a:r>
              <a:rPr dirty="0" smtClean="0" sz="800" spc="9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25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</a:t>
            </a:r>
            <a:r>
              <a:rPr dirty="0" smtClean="0" sz="800" spc="89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28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</a:t>
            </a:r>
            <a:r>
              <a:rPr dirty="0" smtClean="0" sz="800" spc="9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31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</a:t>
            </a:r>
            <a:r>
              <a:rPr dirty="0" smtClean="0" sz="800" spc="9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34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</a:t>
            </a:r>
            <a:r>
              <a:rPr dirty="0" smtClean="0" sz="800" spc="89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37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</a:t>
            </a:r>
            <a:r>
              <a:rPr dirty="0" smtClean="0" sz="800" spc="89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40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</a:t>
            </a:r>
            <a:r>
              <a:rPr dirty="0" smtClean="0" sz="800" spc="9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43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</a:t>
            </a:r>
            <a:r>
              <a:rPr dirty="0" smtClean="0" sz="800" spc="9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46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</a:t>
            </a:r>
            <a:r>
              <a:rPr dirty="0" smtClean="0" sz="800" spc="89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49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          </a:t>
            </a:r>
            <a:r>
              <a:rPr dirty="0" smtClean="0" sz="800" spc="9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800" spc="0">
                <a:solidFill>
                  <a:srgbClr val="44536A"/>
                </a:solidFill>
                <a:latin typeface="Calibri"/>
                <a:cs typeface="Calibri"/>
              </a:rPr>
              <a:t>52</a:t>
            </a:r>
            <a:endParaRPr sz="800">
              <a:latin typeface="Calibri"/>
              <a:cs typeface="Calibri"/>
            </a:endParaRPr>
          </a:p>
          <a:p>
            <a:pPr marL="2841688" marR="4064302" algn="ctr">
              <a:lnSpc>
                <a:spcPct val="101725"/>
              </a:lnSpc>
              <a:spcBef>
                <a:spcPts val="1304"/>
              </a:spcBef>
            </a:pPr>
            <a:r>
              <a:rPr dirty="0" smtClean="0" sz="900" spc="-4" b="1">
                <a:solidFill>
                  <a:srgbClr val="44536A"/>
                </a:solidFill>
                <a:latin typeface="Calibri"/>
                <a:cs typeface="Calibri"/>
              </a:rPr>
              <a:t>S</a:t>
            </a:r>
            <a:r>
              <a:rPr dirty="0" smtClean="0" sz="900" spc="0" b="1">
                <a:solidFill>
                  <a:srgbClr val="44536A"/>
                </a:solidFill>
                <a:latin typeface="Calibri"/>
                <a:cs typeface="Calibri"/>
              </a:rPr>
              <a:t>ema</a:t>
            </a:r>
            <a:r>
              <a:rPr dirty="0" smtClean="0" sz="900" spc="-4" b="1">
                <a:solidFill>
                  <a:srgbClr val="44536A"/>
                </a:solidFill>
                <a:latin typeface="Calibri"/>
                <a:cs typeface="Calibri"/>
              </a:rPr>
              <a:t>n</a:t>
            </a:r>
            <a:r>
              <a:rPr dirty="0" smtClean="0" sz="900" spc="0" b="1">
                <a:solidFill>
                  <a:srgbClr val="44536A"/>
                </a:solidFill>
                <a:latin typeface="Calibri"/>
                <a:cs typeface="Calibri"/>
              </a:rPr>
              <a:t>as</a:t>
            </a:r>
            <a:r>
              <a:rPr dirty="0" smtClean="0" sz="900" spc="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sz="900" spc="4" b="1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dirty="0" smtClean="0" sz="900" spc="-4" b="1">
                <a:solidFill>
                  <a:srgbClr val="44536A"/>
                </a:solidFill>
                <a:latin typeface="Calibri"/>
                <a:cs typeface="Calibri"/>
              </a:rPr>
              <a:t>p</a:t>
            </a:r>
            <a:r>
              <a:rPr dirty="0" smtClean="0" sz="900" spc="-4" b="1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sz="900" spc="-4" b="1">
                <a:solidFill>
                  <a:srgbClr val="44536A"/>
                </a:solidFill>
                <a:latin typeface="Calibri"/>
                <a:cs typeface="Calibri"/>
              </a:rPr>
              <a:t>d</a:t>
            </a:r>
            <a:r>
              <a:rPr dirty="0" smtClean="0" sz="900" spc="0" b="1">
                <a:solidFill>
                  <a:srgbClr val="44536A"/>
                </a:solidFill>
                <a:latin typeface="Calibri"/>
                <a:cs typeface="Calibri"/>
              </a:rPr>
              <a:t>em</a:t>
            </a:r>
            <a:r>
              <a:rPr dirty="0" smtClean="0" sz="900" spc="-4" b="1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sz="900" spc="-4" b="1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dirty="0" smtClean="0" sz="900" spc="-4" b="1">
                <a:solidFill>
                  <a:srgbClr val="44536A"/>
                </a:solidFill>
                <a:latin typeface="Calibri"/>
                <a:cs typeface="Calibri"/>
              </a:rPr>
              <a:t>l</a:t>
            </a:r>
            <a:r>
              <a:rPr dirty="0" smtClean="0" sz="900" spc="-4" b="1">
                <a:solidFill>
                  <a:srgbClr val="44536A"/>
                </a:solidFill>
                <a:latin typeface="Calibri"/>
                <a:cs typeface="Calibri"/>
              </a:rPr>
              <a:t>ó</a:t>
            </a:r>
            <a:r>
              <a:rPr dirty="0" smtClean="0" sz="900" spc="4" b="1">
                <a:solidFill>
                  <a:srgbClr val="44536A"/>
                </a:solidFill>
                <a:latin typeface="Calibri"/>
                <a:cs typeface="Calibri"/>
              </a:rPr>
              <a:t>g</a:t>
            </a:r>
            <a:r>
              <a:rPr dirty="0" smtClean="0" sz="900" spc="-4" b="1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sz="900" spc="-4" b="1">
                <a:solidFill>
                  <a:srgbClr val="44536A"/>
                </a:solidFill>
                <a:latin typeface="Calibri"/>
                <a:cs typeface="Calibri"/>
              </a:rPr>
              <a:t>c</a:t>
            </a:r>
            <a:r>
              <a:rPr dirty="0" smtClean="0" sz="900" spc="0" b="1">
                <a:solidFill>
                  <a:srgbClr val="44536A"/>
                </a:solidFill>
                <a:latin typeface="Calibri"/>
                <a:cs typeface="Calibri"/>
              </a:rPr>
              <a:t>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0052">
              <a:lnSpc>
                <a:spcPct val="95825"/>
              </a:lnSpc>
              <a:spcBef>
                <a:spcPts val="43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1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MICO</a:t>
            </a:r>
            <a:r>
              <a:rPr dirty="0" smtClean="0" sz="1600" spc="-7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mtClean="0" sz="1600" spc="-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DENGUE</a:t>
            </a:r>
            <a:r>
              <a:rPr dirty="0" smtClean="0" sz="1600" spc="-6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LOA</a:t>
            </a:r>
            <a:r>
              <a:rPr dirty="0" smtClean="0" sz="1600" spc="-7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95856" y="2917444"/>
            <a:ext cx="649528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2014727" y="5201412"/>
            <a:ext cx="6239256" cy="0"/>
          </a:xfrm>
          <a:custGeom>
            <a:avLst/>
            <a:gdLst/>
            <a:ahLst/>
            <a:cxnLst/>
            <a:rect l="l" t="t" r="r" b="b"/>
            <a:pathLst>
              <a:path w="6239256" h="0">
                <a:moveTo>
                  <a:pt x="0" y="0"/>
                </a:moveTo>
                <a:lnTo>
                  <a:pt x="6239256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2014727" y="4895088"/>
            <a:ext cx="6239256" cy="0"/>
          </a:xfrm>
          <a:custGeom>
            <a:avLst/>
            <a:gdLst/>
            <a:ahLst/>
            <a:cxnLst/>
            <a:rect l="l" t="t" r="r" b="b"/>
            <a:pathLst>
              <a:path w="6239256" h="0">
                <a:moveTo>
                  <a:pt x="0" y="0"/>
                </a:moveTo>
                <a:lnTo>
                  <a:pt x="6239256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2014727" y="4590288"/>
            <a:ext cx="6239256" cy="0"/>
          </a:xfrm>
          <a:custGeom>
            <a:avLst/>
            <a:gdLst/>
            <a:ahLst/>
            <a:cxnLst/>
            <a:rect l="l" t="t" r="r" b="b"/>
            <a:pathLst>
              <a:path w="6239256" h="0">
                <a:moveTo>
                  <a:pt x="0" y="0"/>
                </a:moveTo>
                <a:lnTo>
                  <a:pt x="6239256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2014727" y="4283964"/>
            <a:ext cx="6239256" cy="0"/>
          </a:xfrm>
          <a:custGeom>
            <a:avLst/>
            <a:gdLst/>
            <a:ahLst/>
            <a:cxnLst/>
            <a:rect l="l" t="t" r="r" b="b"/>
            <a:pathLst>
              <a:path w="6239256" h="0">
                <a:moveTo>
                  <a:pt x="0" y="0"/>
                </a:moveTo>
                <a:lnTo>
                  <a:pt x="6239256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2014727" y="3977640"/>
            <a:ext cx="6239256" cy="0"/>
          </a:xfrm>
          <a:custGeom>
            <a:avLst/>
            <a:gdLst/>
            <a:ahLst/>
            <a:cxnLst/>
            <a:rect l="l" t="t" r="r" b="b"/>
            <a:pathLst>
              <a:path w="6239256" h="0">
                <a:moveTo>
                  <a:pt x="0" y="0"/>
                </a:moveTo>
                <a:lnTo>
                  <a:pt x="6239256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2014727" y="3671316"/>
            <a:ext cx="6239256" cy="0"/>
          </a:xfrm>
          <a:custGeom>
            <a:avLst/>
            <a:gdLst/>
            <a:ahLst/>
            <a:cxnLst/>
            <a:rect l="l" t="t" r="r" b="b"/>
            <a:pathLst>
              <a:path w="6239256" h="0">
                <a:moveTo>
                  <a:pt x="0" y="0"/>
                </a:moveTo>
                <a:lnTo>
                  <a:pt x="6239256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014727" y="3366516"/>
            <a:ext cx="6239256" cy="0"/>
          </a:xfrm>
          <a:custGeom>
            <a:avLst/>
            <a:gdLst/>
            <a:ahLst/>
            <a:cxnLst/>
            <a:rect l="l" t="t" r="r" b="b"/>
            <a:pathLst>
              <a:path w="6239256" h="0">
                <a:moveTo>
                  <a:pt x="0" y="0"/>
                </a:moveTo>
                <a:lnTo>
                  <a:pt x="6239256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072894" y="3206623"/>
            <a:ext cx="6121654" cy="2300986"/>
          </a:xfrm>
          <a:custGeom>
            <a:avLst/>
            <a:gdLst/>
            <a:ahLst/>
            <a:cxnLst/>
            <a:rect l="l" t="t" r="r" b="b"/>
            <a:pathLst>
              <a:path w="6121654" h="2300986">
                <a:moveTo>
                  <a:pt x="6121654" y="2300986"/>
                </a:moveTo>
                <a:lnTo>
                  <a:pt x="6003925" y="1878710"/>
                </a:lnTo>
                <a:lnTo>
                  <a:pt x="5886196" y="1823593"/>
                </a:lnTo>
                <a:lnTo>
                  <a:pt x="5768466" y="1089278"/>
                </a:lnTo>
                <a:lnTo>
                  <a:pt x="5650737" y="514095"/>
                </a:lnTo>
                <a:lnTo>
                  <a:pt x="5533008" y="0"/>
                </a:lnTo>
                <a:lnTo>
                  <a:pt x="5415280" y="49022"/>
                </a:lnTo>
                <a:lnTo>
                  <a:pt x="5297551" y="826134"/>
                </a:lnTo>
                <a:lnTo>
                  <a:pt x="5179822" y="104012"/>
                </a:lnTo>
                <a:lnTo>
                  <a:pt x="5062092" y="116331"/>
                </a:lnTo>
                <a:lnTo>
                  <a:pt x="4944363" y="79628"/>
                </a:lnTo>
                <a:lnTo>
                  <a:pt x="4826634" y="165226"/>
                </a:lnTo>
                <a:lnTo>
                  <a:pt x="4708906" y="532383"/>
                </a:lnTo>
                <a:lnTo>
                  <a:pt x="4591177" y="979169"/>
                </a:lnTo>
                <a:lnTo>
                  <a:pt x="4473575" y="1199514"/>
                </a:lnTo>
                <a:lnTo>
                  <a:pt x="4355846" y="1370838"/>
                </a:lnTo>
                <a:lnTo>
                  <a:pt x="4238117" y="1878710"/>
                </a:lnTo>
                <a:lnTo>
                  <a:pt x="4120388" y="2025522"/>
                </a:lnTo>
                <a:lnTo>
                  <a:pt x="4002658" y="1995043"/>
                </a:lnTo>
                <a:lnTo>
                  <a:pt x="3884929" y="2117343"/>
                </a:lnTo>
                <a:lnTo>
                  <a:pt x="3767201" y="2129663"/>
                </a:lnTo>
                <a:lnTo>
                  <a:pt x="3649472" y="2154047"/>
                </a:lnTo>
                <a:lnTo>
                  <a:pt x="3531743" y="2184654"/>
                </a:lnTo>
                <a:lnTo>
                  <a:pt x="3414014" y="2233676"/>
                </a:lnTo>
                <a:lnTo>
                  <a:pt x="3296284" y="2178558"/>
                </a:lnTo>
                <a:lnTo>
                  <a:pt x="3178556" y="2203068"/>
                </a:lnTo>
                <a:lnTo>
                  <a:pt x="3060827" y="2245867"/>
                </a:lnTo>
                <a:lnTo>
                  <a:pt x="2943097" y="2190750"/>
                </a:lnTo>
                <a:lnTo>
                  <a:pt x="2825369" y="2203068"/>
                </a:lnTo>
                <a:lnTo>
                  <a:pt x="2707640" y="2209165"/>
                </a:lnTo>
                <a:lnTo>
                  <a:pt x="2589910" y="2147951"/>
                </a:lnTo>
                <a:lnTo>
                  <a:pt x="2472182" y="2166366"/>
                </a:lnTo>
                <a:lnTo>
                  <a:pt x="2354453" y="2178558"/>
                </a:lnTo>
                <a:lnTo>
                  <a:pt x="2236723" y="2172462"/>
                </a:lnTo>
                <a:lnTo>
                  <a:pt x="2118995" y="2178558"/>
                </a:lnTo>
                <a:lnTo>
                  <a:pt x="2001393" y="2196973"/>
                </a:lnTo>
                <a:lnTo>
                  <a:pt x="1765934" y="2196973"/>
                </a:lnTo>
                <a:lnTo>
                  <a:pt x="1648206" y="2184654"/>
                </a:lnTo>
                <a:lnTo>
                  <a:pt x="1530477" y="2203068"/>
                </a:lnTo>
                <a:lnTo>
                  <a:pt x="1412747" y="2166366"/>
                </a:lnTo>
                <a:lnTo>
                  <a:pt x="1295019" y="2203068"/>
                </a:lnTo>
                <a:lnTo>
                  <a:pt x="1177289" y="2178558"/>
                </a:lnTo>
                <a:lnTo>
                  <a:pt x="1059561" y="2117343"/>
                </a:lnTo>
                <a:lnTo>
                  <a:pt x="941832" y="2080640"/>
                </a:lnTo>
                <a:lnTo>
                  <a:pt x="824103" y="2117343"/>
                </a:lnTo>
                <a:lnTo>
                  <a:pt x="706374" y="2092960"/>
                </a:lnTo>
                <a:lnTo>
                  <a:pt x="588644" y="2007234"/>
                </a:lnTo>
                <a:lnTo>
                  <a:pt x="470916" y="2056129"/>
                </a:lnTo>
                <a:lnTo>
                  <a:pt x="353187" y="1952116"/>
                </a:lnTo>
                <a:lnTo>
                  <a:pt x="235457" y="1976627"/>
                </a:lnTo>
                <a:lnTo>
                  <a:pt x="117729" y="2037841"/>
                </a:lnTo>
                <a:lnTo>
                  <a:pt x="0" y="1890902"/>
                </a:lnTo>
                <a:lnTo>
                  <a:pt x="0" y="2300986"/>
                </a:lnTo>
                <a:lnTo>
                  <a:pt x="6121654" y="23009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072894" y="3206623"/>
            <a:ext cx="6121654" cy="2300986"/>
          </a:xfrm>
          <a:custGeom>
            <a:avLst/>
            <a:gdLst/>
            <a:ahLst/>
            <a:cxnLst/>
            <a:rect l="l" t="t" r="r" b="b"/>
            <a:pathLst>
              <a:path w="6121654" h="2300986">
                <a:moveTo>
                  <a:pt x="0" y="1890902"/>
                </a:moveTo>
                <a:lnTo>
                  <a:pt x="117729" y="2037841"/>
                </a:lnTo>
                <a:lnTo>
                  <a:pt x="235457" y="1976627"/>
                </a:lnTo>
                <a:lnTo>
                  <a:pt x="353187" y="1952116"/>
                </a:lnTo>
                <a:lnTo>
                  <a:pt x="470916" y="2056129"/>
                </a:lnTo>
                <a:lnTo>
                  <a:pt x="588644" y="2007234"/>
                </a:lnTo>
                <a:lnTo>
                  <a:pt x="706374" y="2092960"/>
                </a:lnTo>
                <a:lnTo>
                  <a:pt x="824103" y="2117343"/>
                </a:lnTo>
                <a:lnTo>
                  <a:pt x="941832" y="2080640"/>
                </a:lnTo>
                <a:lnTo>
                  <a:pt x="1059561" y="2117343"/>
                </a:lnTo>
                <a:lnTo>
                  <a:pt x="1177289" y="2178558"/>
                </a:lnTo>
                <a:lnTo>
                  <a:pt x="1295019" y="2203068"/>
                </a:lnTo>
                <a:lnTo>
                  <a:pt x="1412747" y="2166366"/>
                </a:lnTo>
                <a:lnTo>
                  <a:pt x="1530477" y="2203068"/>
                </a:lnTo>
                <a:lnTo>
                  <a:pt x="1648206" y="2184654"/>
                </a:lnTo>
                <a:lnTo>
                  <a:pt x="1765934" y="2196973"/>
                </a:lnTo>
                <a:lnTo>
                  <a:pt x="1883664" y="2196973"/>
                </a:lnTo>
                <a:lnTo>
                  <a:pt x="2001393" y="2196973"/>
                </a:lnTo>
                <a:lnTo>
                  <a:pt x="2118995" y="2178558"/>
                </a:lnTo>
                <a:lnTo>
                  <a:pt x="2236723" y="2172462"/>
                </a:lnTo>
                <a:lnTo>
                  <a:pt x="2354453" y="2178558"/>
                </a:lnTo>
                <a:lnTo>
                  <a:pt x="2472182" y="2166366"/>
                </a:lnTo>
                <a:lnTo>
                  <a:pt x="2589910" y="2147951"/>
                </a:lnTo>
                <a:lnTo>
                  <a:pt x="2707640" y="2209165"/>
                </a:lnTo>
                <a:lnTo>
                  <a:pt x="2825369" y="2203068"/>
                </a:lnTo>
                <a:lnTo>
                  <a:pt x="2943097" y="2190750"/>
                </a:lnTo>
                <a:lnTo>
                  <a:pt x="3060827" y="2245867"/>
                </a:lnTo>
                <a:lnTo>
                  <a:pt x="3178556" y="2203068"/>
                </a:lnTo>
                <a:lnTo>
                  <a:pt x="3296284" y="2178558"/>
                </a:lnTo>
                <a:lnTo>
                  <a:pt x="3414014" y="2233676"/>
                </a:lnTo>
                <a:lnTo>
                  <a:pt x="3531743" y="2184654"/>
                </a:lnTo>
                <a:lnTo>
                  <a:pt x="3649472" y="2154047"/>
                </a:lnTo>
                <a:lnTo>
                  <a:pt x="3767201" y="2129663"/>
                </a:lnTo>
                <a:lnTo>
                  <a:pt x="3884929" y="2117343"/>
                </a:lnTo>
                <a:lnTo>
                  <a:pt x="4002658" y="1995043"/>
                </a:lnTo>
                <a:lnTo>
                  <a:pt x="4120388" y="2025522"/>
                </a:lnTo>
                <a:lnTo>
                  <a:pt x="4238117" y="1878710"/>
                </a:lnTo>
                <a:lnTo>
                  <a:pt x="4355846" y="1370838"/>
                </a:lnTo>
                <a:lnTo>
                  <a:pt x="4473575" y="1199514"/>
                </a:lnTo>
                <a:lnTo>
                  <a:pt x="4591177" y="979169"/>
                </a:lnTo>
                <a:lnTo>
                  <a:pt x="4708906" y="532383"/>
                </a:lnTo>
                <a:lnTo>
                  <a:pt x="4826634" y="165226"/>
                </a:lnTo>
                <a:lnTo>
                  <a:pt x="4944363" y="79628"/>
                </a:lnTo>
                <a:lnTo>
                  <a:pt x="5062092" y="116331"/>
                </a:lnTo>
                <a:lnTo>
                  <a:pt x="5179822" y="104012"/>
                </a:lnTo>
                <a:lnTo>
                  <a:pt x="5297551" y="826134"/>
                </a:lnTo>
                <a:lnTo>
                  <a:pt x="5415280" y="49022"/>
                </a:lnTo>
                <a:lnTo>
                  <a:pt x="5533008" y="0"/>
                </a:lnTo>
                <a:lnTo>
                  <a:pt x="5650737" y="514095"/>
                </a:lnTo>
                <a:lnTo>
                  <a:pt x="5768466" y="1089278"/>
                </a:lnTo>
                <a:lnTo>
                  <a:pt x="5886196" y="1823593"/>
                </a:lnTo>
                <a:lnTo>
                  <a:pt x="6003925" y="1878710"/>
                </a:lnTo>
                <a:lnTo>
                  <a:pt x="6121654" y="2300986"/>
                </a:lnTo>
                <a:lnTo>
                  <a:pt x="6003925" y="2300986"/>
                </a:lnTo>
                <a:lnTo>
                  <a:pt x="5886196" y="2300986"/>
                </a:lnTo>
                <a:lnTo>
                  <a:pt x="0" y="2300986"/>
                </a:lnTo>
                <a:lnTo>
                  <a:pt x="0" y="1890902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072894" y="3518789"/>
            <a:ext cx="6121654" cy="1988820"/>
          </a:xfrm>
          <a:custGeom>
            <a:avLst/>
            <a:gdLst/>
            <a:ahLst/>
            <a:cxnLst/>
            <a:rect l="l" t="t" r="r" b="b"/>
            <a:pathLst>
              <a:path w="6121654" h="1988820">
                <a:moveTo>
                  <a:pt x="6121654" y="1988820"/>
                </a:moveTo>
                <a:lnTo>
                  <a:pt x="6003925" y="1841881"/>
                </a:lnTo>
                <a:lnTo>
                  <a:pt x="5886196" y="1750187"/>
                </a:lnTo>
                <a:lnTo>
                  <a:pt x="5768466" y="1572641"/>
                </a:lnTo>
                <a:lnTo>
                  <a:pt x="5650737" y="1364615"/>
                </a:lnTo>
                <a:lnTo>
                  <a:pt x="5533008" y="1199388"/>
                </a:lnTo>
                <a:lnTo>
                  <a:pt x="5415280" y="1119886"/>
                </a:lnTo>
                <a:lnTo>
                  <a:pt x="5297551" y="1223899"/>
                </a:lnTo>
                <a:lnTo>
                  <a:pt x="5179822" y="746506"/>
                </a:lnTo>
                <a:lnTo>
                  <a:pt x="5062092" y="654812"/>
                </a:lnTo>
                <a:lnTo>
                  <a:pt x="4944363" y="201930"/>
                </a:lnTo>
                <a:lnTo>
                  <a:pt x="4826634" y="0"/>
                </a:lnTo>
                <a:lnTo>
                  <a:pt x="4708906" y="673100"/>
                </a:lnTo>
                <a:lnTo>
                  <a:pt x="4591177" y="1076960"/>
                </a:lnTo>
                <a:lnTo>
                  <a:pt x="4473575" y="1285113"/>
                </a:lnTo>
                <a:lnTo>
                  <a:pt x="4355846" y="1542034"/>
                </a:lnTo>
                <a:lnTo>
                  <a:pt x="4238117" y="1786889"/>
                </a:lnTo>
                <a:lnTo>
                  <a:pt x="4120388" y="1768475"/>
                </a:lnTo>
                <a:lnTo>
                  <a:pt x="4002658" y="1848104"/>
                </a:lnTo>
                <a:lnTo>
                  <a:pt x="3884929" y="1866392"/>
                </a:lnTo>
                <a:lnTo>
                  <a:pt x="3767201" y="1896999"/>
                </a:lnTo>
                <a:lnTo>
                  <a:pt x="3649472" y="1909191"/>
                </a:lnTo>
                <a:lnTo>
                  <a:pt x="3531743" y="1939798"/>
                </a:lnTo>
                <a:lnTo>
                  <a:pt x="3414014" y="1939798"/>
                </a:lnTo>
                <a:lnTo>
                  <a:pt x="3296284" y="1909191"/>
                </a:lnTo>
                <a:lnTo>
                  <a:pt x="3178556" y="1927606"/>
                </a:lnTo>
                <a:lnTo>
                  <a:pt x="3060827" y="1946021"/>
                </a:lnTo>
                <a:lnTo>
                  <a:pt x="2943097" y="1933702"/>
                </a:lnTo>
                <a:lnTo>
                  <a:pt x="2825369" y="1933702"/>
                </a:lnTo>
                <a:lnTo>
                  <a:pt x="2707640" y="1921510"/>
                </a:lnTo>
                <a:lnTo>
                  <a:pt x="2589910" y="1927606"/>
                </a:lnTo>
                <a:lnTo>
                  <a:pt x="2472182" y="1933702"/>
                </a:lnTo>
                <a:lnTo>
                  <a:pt x="2354453" y="1927606"/>
                </a:lnTo>
                <a:lnTo>
                  <a:pt x="2236723" y="1933702"/>
                </a:lnTo>
                <a:lnTo>
                  <a:pt x="2118995" y="1964309"/>
                </a:lnTo>
                <a:lnTo>
                  <a:pt x="2001393" y="1933702"/>
                </a:lnTo>
                <a:lnTo>
                  <a:pt x="1883664" y="1933702"/>
                </a:lnTo>
                <a:lnTo>
                  <a:pt x="1765934" y="1946021"/>
                </a:lnTo>
                <a:lnTo>
                  <a:pt x="1648206" y="1933702"/>
                </a:lnTo>
                <a:lnTo>
                  <a:pt x="1530477" y="1921510"/>
                </a:lnTo>
                <a:lnTo>
                  <a:pt x="1412747" y="1909191"/>
                </a:lnTo>
                <a:lnTo>
                  <a:pt x="1295019" y="1933702"/>
                </a:lnTo>
                <a:lnTo>
                  <a:pt x="1177289" y="1921510"/>
                </a:lnTo>
                <a:lnTo>
                  <a:pt x="1059561" y="1921510"/>
                </a:lnTo>
                <a:lnTo>
                  <a:pt x="941832" y="1915414"/>
                </a:lnTo>
                <a:lnTo>
                  <a:pt x="824103" y="1890902"/>
                </a:lnTo>
                <a:lnTo>
                  <a:pt x="706374" y="1890902"/>
                </a:lnTo>
                <a:lnTo>
                  <a:pt x="588644" y="1896999"/>
                </a:lnTo>
                <a:lnTo>
                  <a:pt x="470916" y="1903095"/>
                </a:lnTo>
                <a:lnTo>
                  <a:pt x="353187" y="1854200"/>
                </a:lnTo>
                <a:lnTo>
                  <a:pt x="235457" y="1823593"/>
                </a:lnTo>
                <a:lnTo>
                  <a:pt x="117729" y="1780794"/>
                </a:lnTo>
                <a:lnTo>
                  <a:pt x="0" y="1792986"/>
                </a:lnTo>
                <a:lnTo>
                  <a:pt x="0" y="1988820"/>
                </a:lnTo>
                <a:lnTo>
                  <a:pt x="6121654" y="19888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072894" y="3518789"/>
            <a:ext cx="6121654" cy="1988820"/>
          </a:xfrm>
          <a:custGeom>
            <a:avLst/>
            <a:gdLst/>
            <a:ahLst/>
            <a:cxnLst/>
            <a:rect l="l" t="t" r="r" b="b"/>
            <a:pathLst>
              <a:path w="6121654" h="1988820">
                <a:moveTo>
                  <a:pt x="0" y="1792986"/>
                </a:moveTo>
                <a:lnTo>
                  <a:pt x="117729" y="1780794"/>
                </a:lnTo>
                <a:lnTo>
                  <a:pt x="235457" y="1823593"/>
                </a:lnTo>
                <a:lnTo>
                  <a:pt x="353187" y="1854200"/>
                </a:lnTo>
                <a:lnTo>
                  <a:pt x="470916" y="1903095"/>
                </a:lnTo>
                <a:lnTo>
                  <a:pt x="588644" y="1896999"/>
                </a:lnTo>
                <a:lnTo>
                  <a:pt x="706374" y="1890902"/>
                </a:lnTo>
                <a:lnTo>
                  <a:pt x="824103" y="1890902"/>
                </a:lnTo>
                <a:lnTo>
                  <a:pt x="941832" y="1915414"/>
                </a:lnTo>
                <a:lnTo>
                  <a:pt x="1059561" y="1921510"/>
                </a:lnTo>
                <a:lnTo>
                  <a:pt x="1177289" y="1921510"/>
                </a:lnTo>
                <a:lnTo>
                  <a:pt x="1295019" y="1933702"/>
                </a:lnTo>
                <a:lnTo>
                  <a:pt x="1412747" y="1909191"/>
                </a:lnTo>
                <a:lnTo>
                  <a:pt x="1530477" y="1921510"/>
                </a:lnTo>
                <a:lnTo>
                  <a:pt x="1648206" y="1933702"/>
                </a:lnTo>
                <a:lnTo>
                  <a:pt x="1765934" y="1946021"/>
                </a:lnTo>
                <a:lnTo>
                  <a:pt x="1883664" y="1933702"/>
                </a:lnTo>
                <a:lnTo>
                  <a:pt x="2001393" y="1933702"/>
                </a:lnTo>
                <a:lnTo>
                  <a:pt x="2118995" y="1964309"/>
                </a:lnTo>
                <a:lnTo>
                  <a:pt x="2236723" y="1933702"/>
                </a:lnTo>
                <a:lnTo>
                  <a:pt x="2354453" y="1927606"/>
                </a:lnTo>
                <a:lnTo>
                  <a:pt x="2472182" y="1933702"/>
                </a:lnTo>
                <a:lnTo>
                  <a:pt x="2589910" y="1927606"/>
                </a:lnTo>
                <a:lnTo>
                  <a:pt x="2707640" y="1921510"/>
                </a:lnTo>
                <a:lnTo>
                  <a:pt x="2825369" y="1933702"/>
                </a:lnTo>
                <a:lnTo>
                  <a:pt x="2943097" y="1933702"/>
                </a:lnTo>
                <a:lnTo>
                  <a:pt x="3060827" y="1946021"/>
                </a:lnTo>
                <a:lnTo>
                  <a:pt x="3178556" y="1927606"/>
                </a:lnTo>
                <a:lnTo>
                  <a:pt x="3296284" y="1909191"/>
                </a:lnTo>
                <a:lnTo>
                  <a:pt x="3414014" y="1939798"/>
                </a:lnTo>
                <a:lnTo>
                  <a:pt x="3531743" y="1939798"/>
                </a:lnTo>
                <a:lnTo>
                  <a:pt x="3649472" y="1909191"/>
                </a:lnTo>
                <a:lnTo>
                  <a:pt x="3767201" y="1896999"/>
                </a:lnTo>
                <a:lnTo>
                  <a:pt x="3884929" y="1866392"/>
                </a:lnTo>
                <a:lnTo>
                  <a:pt x="4002658" y="1848104"/>
                </a:lnTo>
                <a:lnTo>
                  <a:pt x="4120388" y="1768475"/>
                </a:lnTo>
                <a:lnTo>
                  <a:pt x="4238117" y="1786889"/>
                </a:lnTo>
                <a:lnTo>
                  <a:pt x="4355846" y="1542034"/>
                </a:lnTo>
                <a:lnTo>
                  <a:pt x="4473575" y="1285113"/>
                </a:lnTo>
                <a:lnTo>
                  <a:pt x="4591177" y="1076960"/>
                </a:lnTo>
                <a:lnTo>
                  <a:pt x="4708906" y="673100"/>
                </a:lnTo>
                <a:lnTo>
                  <a:pt x="4826634" y="0"/>
                </a:lnTo>
                <a:lnTo>
                  <a:pt x="4944363" y="201930"/>
                </a:lnTo>
                <a:lnTo>
                  <a:pt x="5062092" y="654812"/>
                </a:lnTo>
                <a:lnTo>
                  <a:pt x="5179822" y="746506"/>
                </a:lnTo>
                <a:lnTo>
                  <a:pt x="5297551" y="1223899"/>
                </a:lnTo>
                <a:lnTo>
                  <a:pt x="5415280" y="1119886"/>
                </a:lnTo>
                <a:lnTo>
                  <a:pt x="5533008" y="1199388"/>
                </a:lnTo>
                <a:lnTo>
                  <a:pt x="5650737" y="1364615"/>
                </a:lnTo>
                <a:lnTo>
                  <a:pt x="5768466" y="1572641"/>
                </a:lnTo>
                <a:lnTo>
                  <a:pt x="5886196" y="1750187"/>
                </a:lnTo>
                <a:lnTo>
                  <a:pt x="6003925" y="1841881"/>
                </a:lnTo>
                <a:lnTo>
                  <a:pt x="6121654" y="1988820"/>
                </a:lnTo>
                <a:lnTo>
                  <a:pt x="6003925" y="1988820"/>
                </a:lnTo>
                <a:lnTo>
                  <a:pt x="5886196" y="1988820"/>
                </a:lnTo>
                <a:lnTo>
                  <a:pt x="0" y="1988820"/>
                </a:lnTo>
                <a:lnTo>
                  <a:pt x="0" y="1792986"/>
                </a:lnTo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072894" y="4993513"/>
            <a:ext cx="6121654" cy="514096"/>
          </a:xfrm>
          <a:custGeom>
            <a:avLst/>
            <a:gdLst/>
            <a:ahLst/>
            <a:cxnLst/>
            <a:rect l="l" t="t" r="r" b="b"/>
            <a:pathLst>
              <a:path w="6121654" h="514096">
                <a:moveTo>
                  <a:pt x="6121654" y="514096"/>
                </a:moveTo>
                <a:lnTo>
                  <a:pt x="6003925" y="410083"/>
                </a:lnTo>
                <a:lnTo>
                  <a:pt x="5886196" y="367156"/>
                </a:lnTo>
                <a:lnTo>
                  <a:pt x="5768466" y="201930"/>
                </a:lnTo>
                <a:lnTo>
                  <a:pt x="5650737" y="275463"/>
                </a:lnTo>
                <a:lnTo>
                  <a:pt x="5533008" y="226441"/>
                </a:lnTo>
                <a:lnTo>
                  <a:pt x="5415280" y="177545"/>
                </a:lnTo>
                <a:lnTo>
                  <a:pt x="5297551" y="153035"/>
                </a:lnTo>
                <a:lnTo>
                  <a:pt x="5179822" y="0"/>
                </a:lnTo>
                <a:lnTo>
                  <a:pt x="5062092" y="122428"/>
                </a:lnTo>
                <a:lnTo>
                  <a:pt x="4944363" y="12318"/>
                </a:lnTo>
                <a:lnTo>
                  <a:pt x="4826634" y="61213"/>
                </a:lnTo>
                <a:lnTo>
                  <a:pt x="4708906" y="208153"/>
                </a:lnTo>
                <a:lnTo>
                  <a:pt x="4591177" y="226441"/>
                </a:lnTo>
                <a:lnTo>
                  <a:pt x="4473575" y="312166"/>
                </a:lnTo>
                <a:lnTo>
                  <a:pt x="4355846" y="263144"/>
                </a:lnTo>
                <a:lnTo>
                  <a:pt x="4238117" y="397764"/>
                </a:lnTo>
                <a:lnTo>
                  <a:pt x="4120388" y="410083"/>
                </a:lnTo>
                <a:lnTo>
                  <a:pt x="4002658" y="428371"/>
                </a:lnTo>
                <a:lnTo>
                  <a:pt x="3884929" y="397764"/>
                </a:lnTo>
                <a:lnTo>
                  <a:pt x="3767201" y="458978"/>
                </a:lnTo>
                <a:lnTo>
                  <a:pt x="3649472" y="471297"/>
                </a:lnTo>
                <a:lnTo>
                  <a:pt x="3531743" y="471297"/>
                </a:lnTo>
                <a:lnTo>
                  <a:pt x="3414014" y="489584"/>
                </a:lnTo>
                <a:lnTo>
                  <a:pt x="3296284" y="465074"/>
                </a:lnTo>
                <a:lnTo>
                  <a:pt x="3178556" y="483489"/>
                </a:lnTo>
                <a:lnTo>
                  <a:pt x="3060827" y="477393"/>
                </a:lnTo>
                <a:lnTo>
                  <a:pt x="2943097" y="495681"/>
                </a:lnTo>
                <a:lnTo>
                  <a:pt x="2825369" y="471297"/>
                </a:lnTo>
                <a:lnTo>
                  <a:pt x="2707640" y="477393"/>
                </a:lnTo>
                <a:lnTo>
                  <a:pt x="2589910" y="465074"/>
                </a:lnTo>
                <a:lnTo>
                  <a:pt x="2472182" y="477393"/>
                </a:lnTo>
                <a:lnTo>
                  <a:pt x="2354453" y="471297"/>
                </a:lnTo>
                <a:lnTo>
                  <a:pt x="2236723" y="458978"/>
                </a:lnTo>
                <a:lnTo>
                  <a:pt x="2118995" y="495681"/>
                </a:lnTo>
                <a:lnTo>
                  <a:pt x="2001393" y="483489"/>
                </a:lnTo>
                <a:lnTo>
                  <a:pt x="1883664" y="477393"/>
                </a:lnTo>
                <a:lnTo>
                  <a:pt x="1765934" y="495681"/>
                </a:lnTo>
                <a:lnTo>
                  <a:pt x="1648206" y="483489"/>
                </a:lnTo>
                <a:lnTo>
                  <a:pt x="1530477" y="489584"/>
                </a:lnTo>
                <a:lnTo>
                  <a:pt x="1412747" y="471297"/>
                </a:lnTo>
                <a:lnTo>
                  <a:pt x="1295019" y="458978"/>
                </a:lnTo>
                <a:lnTo>
                  <a:pt x="1177289" y="471297"/>
                </a:lnTo>
                <a:lnTo>
                  <a:pt x="1059561" y="458978"/>
                </a:lnTo>
                <a:lnTo>
                  <a:pt x="941832" y="477393"/>
                </a:lnTo>
                <a:lnTo>
                  <a:pt x="824103" y="422275"/>
                </a:lnTo>
                <a:lnTo>
                  <a:pt x="706374" y="458978"/>
                </a:lnTo>
                <a:lnTo>
                  <a:pt x="588644" y="446786"/>
                </a:lnTo>
                <a:lnTo>
                  <a:pt x="470916" y="458978"/>
                </a:lnTo>
                <a:lnTo>
                  <a:pt x="353187" y="416178"/>
                </a:lnTo>
                <a:lnTo>
                  <a:pt x="235457" y="416178"/>
                </a:lnTo>
                <a:lnTo>
                  <a:pt x="117729" y="403859"/>
                </a:lnTo>
                <a:lnTo>
                  <a:pt x="0" y="391668"/>
                </a:lnTo>
                <a:lnTo>
                  <a:pt x="0" y="514096"/>
                </a:lnTo>
                <a:lnTo>
                  <a:pt x="6121654" y="51409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2072894" y="4993513"/>
            <a:ext cx="6121654" cy="514096"/>
          </a:xfrm>
          <a:custGeom>
            <a:avLst/>
            <a:gdLst/>
            <a:ahLst/>
            <a:cxnLst/>
            <a:rect l="l" t="t" r="r" b="b"/>
            <a:pathLst>
              <a:path w="6121654" h="514096">
                <a:moveTo>
                  <a:pt x="0" y="391668"/>
                </a:moveTo>
                <a:lnTo>
                  <a:pt x="117729" y="403859"/>
                </a:lnTo>
                <a:lnTo>
                  <a:pt x="235457" y="416178"/>
                </a:lnTo>
                <a:lnTo>
                  <a:pt x="353187" y="416178"/>
                </a:lnTo>
                <a:lnTo>
                  <a:pt x="470916" y="458978"/>
                </a:lnTo>
                <a:lnTo>
                  <a:pt x="588644" y="446786"/>
                </a:lnTo>
                <a:lnTo>
                  <a:pt x="706374" y="458978"/>
                </a:lnTo>
                <a:lnTo>
                  <a:pt x="824103" y="422275"/>
                </a:lnTo>
                <a:lnTo>
                  <a:pt x="941832" y="477393"/>
                </a:lnTo>
                <a:lnTo>
                  <a:pt x="1059561" y="458978"/>
                </a:lnTo>
                <a:lnTo>
                  <a:pt x="1177289" y="471297"/>
                </a:lnTo>
                <a:lnTo>
                  <a:pt x="1295019" y="458978"/>
                </a:lnTo>
                <a:lnTo>
                  <a:pt x="1412747" y="471297"/>
                </a:lnTo>
                <a:lnTo>
                  <a:pt x="1530477" y="489584"/>
                </a:lnTo>
                <a:lnTo>
                  <a:pt x="1648206" y="483489"/>
                </a:lnTo>
                <a:lnTo>
                  <a:pt x="1765934" y="495681"/>
                </a:lnTo>
                <a:lnTo>
                  <a:pt x="1883664" y="477393"/>
                </a:lnTo>
                <a:lnTo>
                  <a:pt x="2001393" y="483489"/>
                </a:lnTo>
                <a:lnTo>
                  <a:pt x="2118995" y="495681"/>
                </a:lnTo>
                <a:lnTo>
                  <a:pt x="2236723" y="458978"/>
                </a:lnTo>
                <a:lnTo>
                  <a:pt x="2354453" y="471297"/>
                </a:lnTo>
                <a:lnTo>
                  <a:pt x="2472182" y="477393"/>
                </a:lnTo>
                <a:lnTo>
                  <a:pt x="2589910" y="465074"/>
                </a:lnTo>
                <a:lnTo>
                  <a:pt x="2707640" y="477393"/>
                </a:lnTo>
                <a:lnTo>
                  <a:pt x="2825369" y="471297"/>
                </a:lnTo>
                <a:lnTo>
                  <a:pt x="2943097" y="495681"/>
                </a:lnTo>
                <a:lnTo>
                  <a:pt x="3060827" y="477393"/>
                </a:lnTo>
                <a:lnTo>
                  <a:pt x="3178556" y="483489"/>
                </a:lnTo>
                <a:lnTo>
                  <a:pt x="3296284" y="465074"/>
                </a:lnTo>
                <a:lnTo>
                  <a:pt x="3414014" y="489584"/>
                </a:lnTo>
                <a:lnTo>
                  <a:pt x="3531743" y="471297"/>
                </a:lnTo>
                <a:lnTo>
                  <a:pt x="3649472" y="471297"/>
                </a:lnTo>
                <a:lnTo>
                  <a:pt x="3767201" y="458978"/>
                </a:lnTo>
                <a:lnTo>
                  <a:pt x="3884929" y="397764"/>
                </a:lnTo>
                <a:lnTo>
                  <a:pt x="4002658" y="428371"/>
                </a:lnTo>
                <a:lnTo>
                  <a:pt x="4120388" y="410083"/>
                </a:lnTo>
                <a:lnTo>
                  <a:pt x="4238117" y="397764"/>
                </a:lnTo>
                <a:lnTo>
                  <a:pt x="4355846" y="263144"/>
                </a:lnTo>
                <a:lnTo>
                  <a:pt x="4473575" y="312166"/>
                </a:lnTo>
                <a:lnTo>
                  <a:pt x="4591177" y="226441"/>
                </a:lnTo>
                <a:lnTo>
                  <a:pt x="4708906" y="208153"/>
                </a:lnTo>
                <a:lnTo>
                  <a:pt x="4826634" y="61213"/>
                </a:lnTo>
                <a:lnTo>
                  <a:pt x="4944363" y="12318"/>
                </a:lnTo>
                <a:lnTo>
                  <a:pt x="5062092" y="122428"/>
                </a:lnTo>
                <a:lnTo>
                  <a:pt x="5179822" y="0"/>
                </a:lnTo>
                <a:lnTo>
                  <a:pt x="5297551" y="153035"/>
                </a:lnTo>
                <a:lnTo>
                  <a:pt x="5415280" y="177545"/>
                </a:lnTo>
                <a:lnTo>
                  <a:pt x="5533008" y="226441"/>
                </a:lnTo>
                <a:lnTo>
                  <a:pt x="5650737" y="275463"/>
                </a:lnTo>
                <a:lnTo>
                  <a:pt x="5768466" y="201930"/>
                </a:lnTo>
                <a:lnTo>
                  <a:pt x="5886196" y="367156"/>
                </a:lnTo>
                <a:lnTo>
                  <a:pt x="6003925" y="410083"/>
                </a:lnTo>
                <a:lnTo>
                  <a:pt x="6121654" y="514096"/>
                </a:lnTo>
                <a:lnTo>
                  <a:pt x="6003925" y="514096"/>
                </a:lnTo>
                <a:lnTo>
                  <a:pt x="5886196" y="514096"/>
                </a:lnTo>
                <a:lnTo>
                  <a:pt x="0" y="514096"/>
                </a:lnTo>
                <a:lnTo>
                  <a:pt x="0" y="391668"/>
                </a:lnTo>
              </a:path>
            </a:pathLst>
          </a:custGeom>
          <a:ln w="9144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2014727" y="5507736"/>
            <a:ext cx="6239256" cy="0"/>
          </a:xfrm>
          <a:custGeom>
            <a:avLst/>
            <a:gdLst/>
            <a:ahLst/>
            <a:cxnLst/>
            <a:rect l="l" t="t" r="r" b="b"/>
            <a:pathLst>
              <a:path w="6239256" h="0">
                <a:moveTo>
                  <a:pt x="0" y="0"/>
                </a:moveTo>
                <a:lnTo>
                  <a:pt x="6239256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072639" y="3989831"/>
            <a:ext cx="6121908" cy="1517904"/>
          </a:xfrm>
          <a:custGeom>
            <a:avLst/>
            <a:gdLst/>
            <a:ahLst/>
            <a:cxnLst/>
            <a:rect l="l" t="t" r="r" b="b"/>
            <a:pathLst>
              <a:path w="6121908" h="1517903">
                <a:moveTo>
                  <a:pt x="0" y="1095756"/>
                </a:moveTo>
                <a:lnTo>
                  <a:pt x="117348" y="1089660"/>
                </a:lnTo>
                <a:lnTo>
                  <a:pt x="236220" y="1278636"/>
                </a:lnTo>
                <a:lnTo>
                  <a:pt x="353568" y="1254252"/>
                </a:lnTo>
                <a:lnTo>
                  <a:pt x="470916" y="1321308"/>
                </a:lnTo>
                <a:lnTo>
                  <a:pt x="588264" y="1444752"/>
                </a:lnTo>
                <a:lnTo>
                  <a:pt x="707136" y="1408176"/>
                </a:lnTo>
                <a:lnTo>
                  <a:pt x="824484" y="1333500"/>
                </a:lnTo>
                <a:lnTo>
                  <a:pt x="941832" y="1395984"/>
                </a:lnTo>
                <a:lnTo>
                  <a:pt x="1059180" y="1420368"/>
                </a:lnTo>
                <a:lnTo>
                  <a:pt x="1178052" y="1371600"/>
                </a:lnTo>
                <a:lnTo>
                  <a:pt x="1295400" y="1475232"/>
                </a:lnTo>
                <a:lnTo>
                  <a:pt x="1412748" y="1432560"/>
                </a:lnTo>
                <a:lnTo>
                  <a:pt x="1530096" y="1456944"/>
                </a:lnTo>
                <a:lnTo>
                  <a:pt x="1648968" y="1450848"/>
                </a:lnTo>
                <a:lnTo>
                  <a:pt x="1766315" y="1481328"/>
                </a:lnTo>
                <a:lnTo>
                  <a:pt x="1883664" y="1463040"/>
                </a:lnTo>
                <a:lnTo>
                  <a:pt x="2001012" y="1408176"/>
                </a:lnTo>
                <a:lnTo>
                  <a:pt x="2119884" y="1444752"/>
                </a:lnTo>
                <a:lnTo>
                  <a:pt x="2237232" y="1383792"/>
                </a:lnTo>
                <a:lnTo>
                  <a:pt x="2354580" y="1426464"/>
                </a:lnTo>
                <a:lnTo>
                  <a:pt x="2471928" y="1395984"/>
                </a:lnTo>
                <a:lnTo>
                  <a:pt x="2590800" y="1450848"/>
                </a:lnTo>
                <a:lnTo>
                  <a:pt x="2708148" y="1408176"/>
                </a:lnTo>
                <a:lnTo>
                  <a:pt x="2825496" y="1383792"/>
                </a:lnTo>
                <a:lnTo>
                  <a:pt x="2942844" y="1365504"/>
                </a:lnTo>
                <a:lnTo>
                  <a:pt x="3061716" y="1408176"/>
                </a:lnTo>
                <a:lnTo>
                  <a:pt x="3179064" y="1377696"/>
                </a:lnTo>
                <a:lnTo>
                  <a:pt x="3296412" y="1321308"/>
                </a:lnTo>
                <a:lnTo>
                  <a:pt x="3413760" y="1414272"/>
                </a:lnTo>
                <a:lnTo>
                  <a:pt x="3532632" y="1402080"/>
                </a:lnTo>
                <a:lnTo>
                  <a:pt x="3649980" y="1359408"/>
                </a:lnTo>
                <a:lnTo>
                  <a:pt x="3767328" y="1272540"/>
                </a:lnTo>
                <a:lnTo>
                  <a:pt x="3884676" y="1187196"/>
                </a:lnTo>
                <a:lnTo>
                  <a:pt x="4003548" y="1138428"/>
                </a:lnTo>
                <a:lnTo>
                  <a:pt x="4120896" y="1016508"/>
                </a:lnTo>
                <a:lnTo>
                  <a:pt x="4238244" y="1114044"/>
                </a:lnTo>
                <a:lnTo>
                  <a:pt x="4355592" y="1034796"/>
                </a:lnTo>
                <a:lnTo>
                  <a:pt x="4474464" y="905256"/>
                </a:lnTo>
                <a:lnTo>
                  <a:pt x="4591812" y="288036"/>
                </a:lnTo>
                <a:lnTo>
                  <a:pt x="4709160" y="403860"/>
                </a:lnTo>
                <a:lnTo>
                  <a:pt x="4826508" y="0"/>
                </a:lnTo>
                <a:lnTo>
                  <a:pt x="4945380" y="397764"/>
                </a:lnTo>
                <a:lnTo>
                  <a:pt x="5062728" y="477012"/>
                </a:lnTo>
                <a:lnTo>
                  <a:pt x="5180076" y="342900"/>
                </a:lnTo>
                <a:lnTo>
                  <a:pt x="5297424" y="746760"/>
                </a:lnTo>
                <a:lnTo>
                  <a:pt x="5416295" y="1517904"/>
                </a:lnTo>
                <a:lnTo>
                  <a:pt x="5533644" y="1517904"/>
                </a:lnTo>
                <a:lnTo>
                  <a:pt x="5650992" y="1517904"/>
                </a:lnTo>
                <a:lnTo>
                  <a:pt x="5768340" y="1517904"/>
                </a:lnTo>
                <a:lnTo>
                  <a:pt x="5885688" y="1517904"/>
                </a:lnTo>
                <a:lnTo>
                  <a:pt x="6004560" y="1517904"/>
                </a:lnTo>
                <a:lnTo>
                  <a:pt x="6121908" y="1517904"/>
                </a:lnTo>
              </a:path>
            </a:pathLst>
          </a:custGeom>
          <a:ln w="30480">
            <a:solidFill>
              <a:srgbClr val="00AF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014727" y="3060191"/>
            <a:ext cx="6239256" cy="0"/>
          </a:xfrm>
          <a:custGeom>
            <a:avLst/>
            <a:gdLst/>
            <a:ahLst/>
            <a:cxnLst/>
            <a:rect l="l" t="t" r="r" b="b"/>
            <a:pathLst>
              <a:path w="6239256" h="0">
                <a:moveTo>
                  <a:pt x="0" y="0"/>
                </a:moveTo>
                <a:lnTo>
                  <a:pt x="6239256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881884" y="2973324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394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881884" y="2951988"/>
            <a:ext cx="243839" cy="42672"/>
          </a:xfrm>
          <a:custGeom>
            <a:avLst/>
            <a:gdLst/>
            <a:ahLst/>
            <a:cxnLst/>
            <a:rect l="l" t="t" r="r" b="b"/>
            <a:pathLst>
              <a:path w="243839" h="42672">
                <a:moveTo>
                  <a:pt x="0" y="42672"/>
                </a:moveTo>
                <a:lnTo>
                  <a:pt x="243839" y="42672"/>
                </a:lnTo>
                <a:lnTo>
                  <a:pt x="243839" y="0"/>
                </a:lnTo>
                <a:lnTo>
                  <a:pt x="0" y="0"/>
                </a:lnTo>
                <a:lnTo>
                  <a:pt x="0" y="42672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4107179" y="2973324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3942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107179" y="2951988"/>
            <a:ext cx="243839" cy="42672"/>
          </a:xfrm>
          <a:custGeom>
            <a:avLst/>
            <a:gdLst/>
            <a:ahLst/>
            <a:cxnLst/>
            <a:rect l="l" t="t" r="r" b="b"/>
            <a:pathLst>
              <a:path w="243839" h="42672">
                <a:moveTo>
                  <a:pt x="0" y="42672"/>
                </a:moveTo>
                <a:lnTo>
                  <a:pt x="243839" y="42672"/>
                </a:lnTo>
                <a:lnTo>
                  <a:pt x="243839" y="0"/>
                </a:lnTo>
                <a:lnTo>
                  <a:pt x="0" y="0"/>
                </a:lnTo>
                <a:lnTo>
                  <a:pt x="0" y="42672"/>
                </a:lnTo>
                <a:close/>
              </a:path>
            </a:pathLst>
          </a:custGeom>
          <a:ln w="9143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422392" y="2973324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3942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422392" y="2951988"/>
            <a:ext cx="243839" cy="42672"/>
          </a:xfrm>
          <a:custGeom>
            <a:avLst/>
            <a:gdLst/>
            <a:ahLst/>
            <a:cxnLst/>
            <a:rect l="l" t="t" r="r" b="b"/>
            <a:pathLst>
              <a:path w="243839" h="42672">
                <a:moveTo>
                  <a:pt x="0" y="42672"/>
                </a:moveTo>
                <a:lnTo>
                  <a:pt x="243839" y="42672"/>
                </a:lnTo>
                <a:lnTo>
                  <a:pt x="243839" y="0"/>
                </a:lnTo>
                <a:lnTo>
                  <a:pt x="0" y="0"/>
                </a:lnTo>
                <a:lnTo>
                  <a:pt x="0" y="42672"/>
                </a:lnTo>
                <a:close/>
              </a:path>
            </a:pathLst>
          </a:custGeom>
          <a:ln w="9143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6579108" y="297332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4384">
            <a:solidFill>
              <a:srgbClr val="00AF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2995676" y="716958"/>
            <a:ext cx="320473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64156" y="1036998"/>
            <a:ext cx="339462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93189" y="2398420"/>
            <a:ext cx="3662998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baseline="1950" sz="2100" spc="0" b="1">
                <a:solidFill>
                  <a:srgbClr val="44536A"/>
                </a:solidFill>
                <a:latin typeface="Calibri"/>
                <a:cs typeface="Calibri"/>
              </a:rPr>
              <a:t>CANAL</a:t>
            </a:r>
            <a:r>
              <a:rPr dirty="0" smtClean="0" baseline="1950" sz="2100" spc="-14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baseline="1950" sz="2100" spc="0" b="1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dirty="0" smtClean="0" baseline="1950" sz="2100" spc="-4" b="1">
                <a:solidFill>
                  <a:srgbClr val="44536A"/>
                </a:solidFill>
                <a:latin typeface="Calibri"/>
                <a:cs typeface="Calibri"/>
              </a:rPr>
              <a:t>N</a:t>
            </a:r>
            <a:r>
              <a:rPr dirty="0" smtClean="0" baseline="1950" sz="2100" spc="0" b="1">
                <a:solidFill>
                  <a:srgbClr val="44536A"/>
                </a:solidFill>
                <a:latin typeface="Calibri"/>
                <a:cs typeface="Calibri"/>
              </a:rPr>
              <a:t>DEM</a:t>
            </a:r>
            <a:r>
              <a:rPr dirty="0" smtClean="0" baseline="1950" sz="2100" spc="-4" b="1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baseline="1950" sz="2100" spc="-14" b="1">
                <a:solidFill>
                  <a:srgbClr val="44536A"/>
                </a:solidFill>
                <a:latin typeface="Calibri"/>
                <a:cs typeface="Calibri"/>
              </a:rPr>
              <a:t>C</a:t>
            </a:r>
            <a:r>
              <a:rPr dirty="0" smtClean="0" baseline="1950" sz="2100" spc="0" b="1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dirty="0" smtClean="0" baseline="1950" sz="2100" spc="-19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baseline="1950" sz="2100" spc="0" b="1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smtClean="0" baseline="1950" sz="2100" spc="-4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baseline="1950" sz="2100" spc="0" b="1">
                <a:solidFill>
                  <a:srgbClr val="44536A"/>
                </a:solidFill>
                <a:latin typeface="Calibri"/>
                <a:cs typeface="Calibri"/>
              </a:rPr>
              <a:t>DENG</a:t>
            </a:r>
            <a:r>
              <a:rPr dirty="0" smtClean="0" baseline="1950" sz="2100" spc="-4" b="1">
                <a:solidFill>
                  <a:srgbClr val="44536A"/>
                </a:solidFill>
                <a:latin typeface="Calibri"/>
                <a:cs typeface="Calibri"/>
              </a:rPr>
              <a:t>U</a:t>
            </a:r>
            <a:r>
              <a:rPr dirty="0" smtClean="0" baseline="1950" sz="2100" spc="0" b="1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dirty="0" smtClean="0" baseline="1950" sz="2100" spc="-19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baseline="1950" sz="2100" spc="0" b="1">
                <a:solidFill>
                  <a:srgbClr val="44536A"/>
                </a:solidFill>
                <a:latin typeface="Calibri"/>
                <a:cs typeface="Calibri"/>
              </a:rPr>
              <a:t>EN</a:t>
            </a:r>
            <a:r>
              <a:rPr dirty="0" smtClean="0" baseline="1950" sz="2100" spc="-9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baseline="1950" sz="2100" spc="-4" b="1">
                <a:solidFill>
                  <a:srgbClr val="44536A"/>
                </a:solidFill>
                <a:latin typeface="Calibri"/>
                <a:cs typeface="Calibri"/>
              </a:rPr>
              <a:t>S</a:t>
            </a:r>
            <a:r>
              <a:rPr dirty="0" smtClean="0" baseline="1950" sz="2100" spc="0" b="1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baseline="1950" sz="2100" spc="-4" b="1">
                <a:solidFill>
                  <a:srgbClr val="44536A"/>
                </a:solidFill>
                <a:latin typeface="Calibri"/>
                <a:cs typeface="Calibri"/>
              </a:rPr>
              <a:t>N</a:t>
            </a:r>
            <a:r>
              <a:rPr dirty="0" smtClean="0" baseline="1950" sz="2100" spc="0" b="1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dirty="0" smtClean="0" baseline="1950" sz="2100" spc="-29" b="1">
                <a:solidFill>
                  <a:srgbClr val="44536A"/>
                </a:solidFill>
                <a:latin typeface="Calibri"/>
                <a:cs typeface="Calibri"/>
              </a:rPr>
              <a:t>L</a:t>
            </a:r>
            <a:r>
              <a:rPr dirty="0" smtClean="0" baseline="1950" sz="2100" spc="-25" b="1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dirty="0" smtClean="0" baseline="1950" sz="2100" spc="0" b="1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dirty="0" smtClean="0" baseline="1950" sz="2100" spc="4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baseline="1950" sz="2100" spc="-4" b="1">
                <a:solidFill>
                  <a:srgbClr val="44536A"/>
                </a:solidFill>
                <a:latin typeface="Calibri"/>
                <a:cs typeface="Calibri"/>
              </a:rPr>
              <a:t>2</a:t>
            </a:r>
            <a:r>
              <a:rPr dirty="0" smtClean="0" baseline="1950" sz="2100" spc="-4" b="1">
                <a:solidFill>
                  <a:srgbClr val="44536A"/>
                </a:solidFill>
                <a:latin typeface="Calibri"/>
                <a:cs typeface="Calibri"/>
              </a:rPr>
              <a:t>0</a:t>
            </a:r>
            <a:r>
              <a:rPr dirty="0" smtClean="0" baseline="1950" sz="2100" spc="-4" b="1">
                <a:solidFill>
                  <a:srgbClr val="44536A"/>
                </a:solidFill>
                <a:latin typeface="Calibri"/>
                <a:cs typeface="Calibri"/>
              </a:rPr>
              <a:t>2</a:t>
            </a:r>
            <a:r>
              <a:rPr dirty="0" smtClean="0" baseline="1950" sz="2100" spc="0" b="1">
                <a:solidFill>
                  <a:srgbClr val="44536A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38678" y="2926588"/>
            <a:ext cx="24766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10"/>
              </a:lnSpc>
              <a:spcBef>
                <a:spcPts val="35"/>
              </a:spcBef>
            </a:pP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l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dirty="0" smtClean="0" sz="600" spc="4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ma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65498" y="2926588"/>
            <a:ext cx="334878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10"/>
              </a:lnSpc>
              <a:spcBef>
                <a:spcPts val="35"/>
              </a:spcBef>
            </a:pP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Se</a:t>
            </a: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g</a:t>
            </a:r>
            <a:r>
              <a:rPr dirty="0" smtClean="0" sz="600" spc="9">
                <a:solidFill>
                  <a:srgbClr val="44536A"/>
                </a:solidFill>
                <a:latin typeface="Calibri"/>
                <a:cs typeface="Calibri"/>
              </a:rPr>
              <a:t>u</a:t>
            </a: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dirty="0" smtClean="0" sz="600" spc="4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d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ad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79440" y="2926588"/>
            <a:ext cx="17820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10"/>
              </a:lnSpc>
              <a:spcBef>
                <a:spcPts val="35"/>
              </a:spcBef>
            </a:pP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É</a:t>
            </a:r>
            <a:r>
              <a:rPr dirty="0" smtClean="0" sz="600" spc="4">
                <a:solidFill>
                  <a:srgbClr val="44536A"/>
                </a:solidFill>
                <a:latin typeface="Calibri"/>
                <a:cs typeface="Calibri"/>
              </a:rPr>
              <a:t>x</a:t>
            </a:r>
            <a:r>
              <a:rPr dirty="0" smtClean="0" sz="600" spc="4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sz="600" spc="-9">
                <a:solidFill>
                  <a:srgbClr val="44536A"/>
                </a:solidFill>
                <a:latin typeface="Calibri"/>
                <a:cs typeface="Calibri"/>
              </a:rPr>
              <a:t>t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37680" y="2926588"/>
            <a:ext cx="337591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10"/>
              </a:lnSpc>
              <a:spcBef>
                <a:spcPts val="35"/>
              </a:spcBef>
            </a:pPr>
            <a:r>
              <a:rPr dirty="0" smtClean="0" sz="600" spc="4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n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c</a:t>
            </a: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sz="600" spc="9">
                <a:solidFill>
                  <a:srgbClr val="44536A"/>
                </a:solidFill>
                <a:latin typeface="Calibri"/>
                <a:cs typeface="Calibri"/>
              </a:rPr>
              <a:t>d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enc</a:t>
            </a:r>
            <a:r>
              <a:rPr dirty="0" smtClean="0" sz="600" spc="-4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sz="600" spc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21866" y="2994025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4536A"/>
                </a:solidFill>
                <a:latin typeface="Calibri"/>
                <a:cs typeface="Calibri"/>
              </a:rPr>
              <a:t>400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21866" y="3300095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4536A"/>
                </a:solidFill>
                <a:latin typeface="Calibri"/>
                <a:cs typeface="Calibri"/>
              </a:rPr>
              <a:t>350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21866" y="3606165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4536A"/>
                </a:solidFill>
                <a:latin typeface="Calibri"/>
                <a:cs typeface="Calibri"/>
              </a:rPr>
              <a:t>300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21866" y="3912107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4536A"/>
                </a:solidFill>
                <a:latin typeface="Calibri"/>
                <a:cs typeface="Calibri"/>
              </a:rPr>
              <a:t>250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21866" y="4218178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4536A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21866" y="4524121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4536A"/>
                </a:solidFill>
                <a:latin typeface="Calibri"/>
                <a:cs typeface="Calibri"/>
              </a:rPr>
              <a:t>150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21866" y="4829962"/>
            <a:ext cx="216269" cy="140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dirty="0" smtClean="0" baseline="3034" sz="1350" spc="0">
                <a:solidFill>
                  <a:srgbClr val="44536A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79777" y="5136515"/>
            <a:ext cx="15833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4536A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37689" y="5442585"/>
            <a:ext cx="10047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4536A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34920" y="5579999"/>
            <a:ext cx="92468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87854" y="5579999"/>
            <a:ext cx="92468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41168" y="5579999"/>
            <a:ext cx="92468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68828" y="5579999"/>
            <a:ext cx="14431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21761" y="5579999"/>
            <a:ext cx="14431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13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75075" y="5579999"/>
            <a:ext cx="14431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16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28262" y="5579999"/>
            <a:ext cx="14431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81576" y="5579999"/>
            <a:ext cx="14431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22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34890" y="5579999"/>
            <a:ext cx="14431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25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88077" y="5579999"/>
            <a:ext cx="14431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28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41391" y="5579999"/>
            <a:ext cx="14431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31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94578" y="5579999"/>
            <a:ext cx="14431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34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47638" y="5579999"/>
            <a:ext cx="14431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37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00825" y="5579999"/>
            <a:ext cx="14431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40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4139" y="5579999"/>
            <a:ext cx="14431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43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07326" y="5579999"/>
            <a:ext cx="14431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46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0640" y="5579999"/>
            <a:ext cx="14431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49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3954" y="5579999"/>
            <a:ext cx="14431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baseline="3413" sz="1200" spc="0">
                <a:solidFill>
                  <a:srgbClr val="44536A"/>
                </a:solidFill>
                <a:latin typeface="Calibri"/>
                <a:cs typeface="Calibri"/>
              </a:rPr>
              <a:t>52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2314" y="5872302"/>
            <a:ext cx="125807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-4" b="1">
                <a:solidFill>
                  <a:srgbClr val="44536A"/>
                </a:solidFill>
                <a:latin typeface="Calibri"/>
                <a:cs typeface="Calibri"/>
              </a:rPr>
              <a:t>S</a:t>
            </a:r>
            <a:r>
              <a:rPr dirty="0" smtClean="0" baseline="3034" sz="1350" spc="0" b="1">
                <a:solidFill>
                  <a:srgbClr val="44536A"/>
                </a:solidFill>
                <a:latin typeface="Calibri"/>
                <a:cs typeface="Calibri"/>
              </a:rPr>
              <a:t>ema</a:t>
            </a:r>
            <a:r>
              <a:rPr dirty="0" smtClean="0" baseline="3034" sz="1350" spc="-4" b="1">
                <a:solidFill>
                  <a:srgbClr val="44536A"/>
                </a:solidFill>
                <a:latin typeface="Calibri"/>
                <a:cs typeface="Calibri"/>
              </a:rPr>
              <a:t>n</a:t>
            </a:r>
            <a:r>
              <a:rPr dirty="0" smtClean="0" baseline="3034" sz="1350" spc="0" b="1">
                <a:solidFill>
                  <a:srgbClr val="44536A"/>
                </a:solidFill>
                <a:latin typeface="Calibri"/>
                <a:cs typeface="Calibri"/>
              </a:rPr>
              <a:t>as</a:t>
            </a:r>
            <a:r>
              <a:rPr dirty="0" smtClean="0" baseline="3034" sz="1350" spc="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4" b="1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dirty="0" smtClean="0" baseline="3034" sz="1350" spc="-4" b="1">
                <a:solidFill>
                  <a:srgbClr val="44536A"/>
                </a:solidFill>
                <a:latin typeface="Calibri"/>
                <a:cs typeface="Calibri"/>
              </a:rPr>
              <a:t>p</a:t>
            </a:r>
            <a:r>
              <a:rPr dirty="0" smtClean="0" baseline="3034" sz="1350" spc="-4" b="1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baseline="3034" sz="1350" spc="-4" b="1">
                <a:solidFill>
                  <a:srgbClr val="44536A"/>
                </a:solidFill>
                <a:latin typeface="Calibri"/>
                <a:cs typeface="Calibri"/>
              </a:rPr>
              <a:t>d</a:t>
            </a:r>
            <a:r>
              <a:rPr dirty="0" smtClean="0" baseline="3034" sz="1350" spc="0" b="1">
                <a:solidFill>
                  <a:srgbClr val="44536A"/>
                </a:solidFill>
                <a:latin typeface="Calibri"/>
                <a:cs typeface="Calibri"/>
              </a:rPr>
              <a:t>em</a:t>
            </a:r>
            <a:r>
              <a:rPr dirty="0" smtClean="0" baseline="3034" sz="1350" spc="-4" b="1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baseline="3034" sz="1350" spc="-4" b="1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dirty="0" smtClean="0" baseline="3034" sz="1350" spc="-4" b="1">
                <a:solidFill>
                  <a:srgbClr val="44536A"/>
                </a:solidFill>
                <a:latin typeface="Calibri"/>
                <a:cs typeface="Calibri"/>
              </a:rPr>
              <a:t>l</a:t>
            </a:r>
            <a:r>
              <a:rPr dirty="0" smtClean="0" baseline="3034" sz="1350" spc="-4" b="1">
                <a:solidFill>
                  <a:srgbClr val="44536A"/>
                </a:solidFill>
                <a:latin typeface="Calibri"/>
                <a:cs typeface="Calibri"/>
              </a:rPr>
              <a:t>ó</a:t>
            </a:r>
            <a:r>
              <a:rPr dirty="0" smtClean="0" baseline="3034" sz="1350" spc="4" b="1">
                <a:solidFill>
                  <a:srgbClr val="44536A"/>
                </a:solidFill>
                <a:latin typeface="Calibri"/>
                <a:cs typeface="Calibri"/>
              </a:rPr>
              <a:t>g</a:t>
            </a:r>
            <a:r>
              <a:rPr dirty="0" smtClean="0" baseline="3034" sz="1350" spc="-4" b="1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dirty="0" smtClean="0" baseline="3034" sz="1350" spc="-4" b="1">
                <a:solidFill>
                  <a:srgbClr val="44536A"/>
                </a:solidFill>
                <a:latin typeface="Calibri"/>
                <a:cs typeface="Calibri"/>
              </a:rPr>
              <a:t>c</a:t>
            </a:r>
            <a:r>
              <a:rPr dirty="0" smtClean="0" baseline="3034" sz="1350" spc="0" b="1">
                <a:solidFill>
                  <a:srgbClr val="44536A"/>
                </a:solidFill>
                <a:latin typeface="Calibri"/>
                <a:cs typeface="Calibri"/>
              </a:rPr>
              <a:t>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800" y="6424537"/>
            <a:ext cx="4290885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41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FO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GI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G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)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6200000">
            <a:off x="635944" y="3660449"/>
            <a:ext cx="334025" cy="128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 b="1">
                <a:solidFill>
                  <a:srgbClr val="44536A"/>
                </a:solidFill>
                <a:latin typeface="Calibri"/>
                <a:cs typeface="Calibri"/>
              </a:rPr>
              <a:t>Cas</a:t>
            </a:r>
            <a:r>
              <a:rPr dirty="0" smtClean="0" baseline="3034" sz="1350" spc="-4" b="1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dirty="0" smtClean="0" baseline="3034" sz="1350" spc="0" b="1">
                <a:solidFill>
                  <a:srgbClr val="44536A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2392" y="2973324"/>
            <a:ext cx="243839" cy="21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07179" y="2973324"/>
            <a:ext cx="243839" cy="21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81884" y="2973324"/>
            <a:ext cx="243839" cy="21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0052">
              <a:lnSpc>
                <a:spcPct val="95825"/>
              </a:lnSpc>
              <a:spcBef>
                <a:spcPts val="43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1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MICO</a:t>
            </a:r>
            <a:r>
              <a:rPr dirty="0" smtClean="0" sz="1600" spc="-7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mtClean="0" sz="1600" spc="-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DENGUE</a:t>
            </a:r>
            <a:r>
              <a:rPr dirty="0" smtClean="0" sz="1600" spc="-6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LOA</a:t>
            </a:r>
            <a:r>
              <a:rPr dirty="0" smtClean="0" sz="1600" spc="-7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14727" y="2920491"/>
            <a:ext cx="623925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44880" y="5388864"/>
            <a:ext cx="7476744" cy="0"/>
          </a:xfrm>
          <a:custGeom>
            <a:avLst/>
            <a:gdLst/>
            <a:ahLst/>
            <a:cxnLst/>
            <a:rect l="l" t="t" r="r" b="b"/>
            <a:pathLst>
              <a:path w="7476744" h="0">
                <a:moveTo>
                  <a:pt x="0" y="0"/>
                </a:moveTo>
                <a:lnTo>
                  <a:pt x="7476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944880" y="5030724"/>
            <a:ext cx="7476744" cy="0"/>
          </a:xfrm>
          <a:custGeom>
            <a:avLst/>
            <a:gdLst/>
            <a:ahLst/>
            <a:cxnLst/>
            <a:rect l="l" t="t" r="r" b="b"/>
            <a:pathLst>
              <a:path w="7476744" h="0">
                <a:moveTo>
                  <a:pt x="0" y="0"/>
                </a:moveTo>
                <a:lnTo>
                  <a:pt x="7476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944880" y="5747004"/>
            <a:ext cx="7476744" cy="0"/>
          </a:xfrm>
          <a:custGeom>
            <a:avLst/>
            <a:gdLst/>
            <a:ahLst/>
            <a:cxnLst/>
            <a:rect l="l" t="t" r="r" b="b"/>
            <a:pathLst>
              <a:path w="7476744" h="0">
                <a:moveTo>
                  <a:pt x="0" y="0"/>
                </a:moveTo>
                <a:lnTo>
                  <a:pt x="7476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014984" y="5058156"/>
            <a:ext cx="7336536" cy="688847"/>
          </a:xfrm>
          <a:custGeom>
            <a:avLst/>
            <a:gdLst/>
            <a:ahLst/>
            <a:cxnLst/>
            <a:rect l="l" t="t" r="r" b="b"/>
            <a:pathLst>
              <a:path w="7336536" h="688848">
                <a:moveTo>
                  <a:pt x="0" y="208788"/>
                </a:moveTo>
                <a:lnTo>
                  <a:pt x="141731" y="445008"/>
                </a:lnTo>
                <a:lnTo>
                  <a:pt x="283463" y="495300"/>
                </a:lnTo>
                <a:lnTo>
                  <a:pt x="423672" y="530352"/>
                </a:lnTo>
                <a:lnTo>
                  <a:pt x="565404" y="601980"/>
                </a:lnTo>
                <a:lnTo>
                  <a:pt x="705611" y="580644"/>
                </a:lnTo>
                <a:lnTo>
                  <a:pt x="847343" y="573024"/>
                </a:lnTo>
                <a:lnTo>
                  <a:pt x="987552" y="580644"/>
                </a:lnTo>
                <a:lnTo>
                  <a:pt x="1129284" y="644652"/>
                </a:lnTo>
                <a:lnTo>
                  <a:pt x="1269492" y="638556"/>
                </a:lnTo>
                <a:lnTo>
                  <a:pt x="1411223" y="638556"/>
                </a:lnTo>
                <a:lnTo>
                  <a:pt x="1552955" y="681228"/>
                </a:lnTo>
                <a:lnTo>
                  <a:pt x="1693164" y="617220"/>
                </a:lnTo>
                <a:lnTo>
                  <a:pt x="1834896" y="638556"/>
                </a:lnTo>
                <a:lnTo>
                  <a:pt x="1975103" y="673608"/>
                </a:lnTo>
                <a:lnTo>
                  <a:pt x="2116836" y="665988"/>
                </a:lnTo>
                <a:lnTo>
                  <a:pt x="2257043" y="659892"/>
                </a:lnTo>
                <a:lnTo>
                  <a:pt x="2398776" y="659892"/>
                </a:lnTo>
                <a:lnTo>
                  <a:pt x="2540507" y="665988"/>
                </a:lnTo>
                <a:lnTo>
                  <a:pt x="2680716" y="623316"/>
                </a:lnTo>
                <a:lnTo>
                  <a:pt x="2822448" y="644652"/>
                </a:lnTo>
                <a:lnTo>
                  <a:pt x="2962655" y="623316"/>
                </a:lnTo>
                <a:lnTo>
                  <a:pt x="3104388" y="630936"/>
                </a:lnTo>
                <a:lnTo>
                  <a:pt x="3244595" y="644652"/>
                </a:lnTo>
                <a:lnTo>
                  <a:pt x="3386328" y="638556"/>
                </a:lnTo>
                <a:lnTo>
                  <a:pt x="3526536" y="665988"/>
                </a:lnTo>
                <a:lnTo>
                  <a:pt x="3668267" y="644652"/>
                </a:lnTo>
                <a:lnTo>
                  <a:pt x="3810000" y="652272"/>
                </a:lnTo>
                <a:lnTo>
                  <a:pt x="3950207" y="594360"/>
                </a:lnTo>
                <a:lnTo>
                  <a:pt x="4091940" y="630936"/>
                </a:lnTo>
                <a:lnTo>
                  <a:pt x="4232148" y="638556"/>
                </a:lnTo>
                <a:lnTo>
                  <a:pt x="4373880" y="594360"/>
                </a:lnTo>
                <a:lnTo>
                  <a:pt x="4514088" y="652272"/>
                </a:lnTo>
                <a:lnTo>
                  <a:pt x="4655820" y="545592"/>
                </a:lnTo>
                <a:lnTo>
                  <a:pt x="4797552" y="601980"/>
                </a:lnTo>
                <a:lnTo>
                  <a:pt x="4937760" y="566928"/>
                </a:lnTo>
                <a:lnTo>
                  <a:pt x="5079492" y="551688"/>
                </a:lnTo>
                <a:lnTo>
                  <a:pt x="5219700" y="394716"/>
                </a:lnTo>
                <a:lnTo>
                  <a:pt x="5361432" y="451104"/>
                </a:lnTo>
                <a:lnTo>
                  <a:pt x="5501640" y="352044"/>
                </a:lnTo>
                <a:lnTo>
                  <a:pt x="5643371" y="330708"/>
                </a:lnTo>
                <a:lnTo>
                  <a:pt x="5783580" y="158496"/>
                </a:lnTo>
                <a:lnTo>
                  <a:pt x="5925312" y="259080"/>
                </a:lnTo>
                <a:lnTo>
                  <a:pt x="6067044" y="230124"/>
                </a:lnTo>
                <a:lnTo>
                  <a:pt x="6207251" y="108204"/>
                </a:lnTo>
                <a:lnTo>
                  <a:pt x="6348984" y="0"/>
                </a:lnTo>
                <a:lnTo>
                  <a:pt x="6489192" y="193548"/>
                </a:lnTo>
                <a:lnTo>
                  <a:pt x="6630924" y="352044"/>
                </a:lnTo>
                <a:lnTo>
                  <a:pt x="6771132" y="408432"/>
                </a:lnTo>
                <a:lnTo>
                  <a:pt x="6912864" y="445008"/>
                </a:lnTo>
                <a:lnTo>
                  <a:pt x="7054596" y="516636"/>
                </a:lnTo>
                <a:lnTo>
                  <a:pt x="7194804" y="566928"/>
                </a:lnTo>
                <a:lnTo>
                  <a:pt x="7336536" y="688848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944880" y="4672583"/>
            <a:ext cx="7476744" cy="0"/>
          </a:xfrm>
          <a:custGeom>
            <a:avLst/>
            <a:gdLst/>
            <a:ahLst/>
            <a:cxnLst/>
            <a:rect l="l" t="t" r="r" b="b"/>
            <a:pathLst>
              <a:path w="7476744" h="0">
                <a:moveTo>
                  <a:pt x="0" y="0"/>
                </a:moveTo>
                <a:lnTo>
                  <a:pt x="7476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014984" y="4686300"/>
            <a:ext cx="7336536" cy="1060704"/>
          </a:xfrm>
          <a:custGeom>
            <a:avLst/>
            <a:gdLst/>
            <a:ahLst/>
            <a:cxnLst/>
            <a:rect l="l" t="t" r="r" b="b"/>
            <a:pathLst>
              <a:path w="7336536" h="1060703">
                <a:moveTo>
                  <a:pt x="0" y="888491"/>
                </a:moveTo>
                <a:lnTo>
                  <a:pt x="141731" y="917447"/>
                </a:lnTo>
                <a:lnTo>
                  <a:pt x="283463" y="960119"/>
                </a:lnTo>
                <a:lnTo>
                  <a:pt x="423672" y="1002791"/>
                </a:lnTo>
                <a:lnTo>
                  <a:pt x="565404" y="995172"/>
                </a:lnTo>
                <a:lnTo>
                  <a:pt x="705611" y="1016508"/>
                </a:lnTo>
                <a:lnTo>
                  <a:pt x="847343" y="966216"/>
                </a:lnTo>
                <a:lnTo>
                  <a:pt x="987552" y="1045463"/>
                </a:lnTo>
                <a:lnTo>
                  <a:pt x="1129284" y="973836"/>
                </a:lnTo>
                <a:lnTo>
                  <a:pt x="1269492" y="995172"/>
                </a:lnTo>
                <a:lnTo>
                  <a:pt x="1411223" y="1010412"/>
                </a:lnTo>
                <a:lnTo>
                  <a:pt x="1552955" y="995172"/>
                </a:lnTo>
                <a:lnTo>
                  <a:pt x="1693164" y="1010412"/>
                </a:lnTo>
                <a:lnTo>
                  <a:pt x="1834896" y="1031747"/>
                </a:lnTo>
                <a:lnTo>
                  <a:pt x="1975103" y="995172"/>
                </a:lnTo>
                <a:lnTo>
                  <a:pt x="2116836" y="1010412"/>
                </a:lnTo>
                <a:lnTo>
                  <a:pt x="2257043" y="1016508"/>
                </a:lnTo>
                <a:lnTo>
                  <a:pt x="2398776" y="995172"/>
                </a:lnTo>
                <a:lnTo>
                  <a:pt x="2540507" y="1031747"/>
                </a:lnTo>
                <a:lnTo>
                  <a:pt x="2680716" y="995172"/>
                </a:lnTo>
                <a:lnTo>
                  <a:pt x="2822448" y="1010412"/>
                </a:lnTo>
                <a:lnTo>
                  <a:pt x="2962655" y="1002791"/>
                </a:lnTo>
                <a:lnTo>
                  <a:pt x="3104388" y="1002791"/>
                </a:lnTo>
                <a:lnTo>
                  <a:pt x="3244595" y="995172"/>
                </a:lnTo>
                <a:lnTo>
                  <a:pt x="3386328" y="995172"/>
                </a:lnTo>
                <a:lnTo>
                  <a:pt x="3526536" y="1002791"/>
                </a:lnTo>
                <a:lnTo>
                  <a:pt x="3668267" y="1031747"/>
                </a:lnTo>
                <a:lnTo>
                  <a:pt x="3810000" y="989076"/>
                </a:lnTo>
                <a:lnTo>
                  <a:pt x="3950207" y="981456"/>
                </a:lnTo>
                <a:lnTo>
                  <a:pt x="4091940" y="1002791"/>
                </a:lnTo>
                <a:lnTo>
                  <a:pt x="4232148" y="1002791"/>
                </a:lnTo>
                <a:lnTo>
                  <a:pt x="4373880" y="966216"/>
                </a:lnTo>
                <a:lnTo>
                  <a:pt x="4514088" y="859536"/>
                </a:lnTo>
                <a:lnTo>
                  <a:pt x="4655820" y="859536"/>
                </a:lnTo>
                <a:lnTo>
                  <a:pt x="4797552" y="830580"/>
                </a:lnTo>
                <a:lnTo>
                  <a:pt x="4937760" y="822960"/>
                </a:lnTo>
                <a:lnTo>
                  <a:pt x="5079492" y="822960"/>
                </a:lnTo>
                <a:lnTo>
                  <a:pt x="5219700" y="637032"/>
                </a:lnTo>
                <a:lnTo>
                  <a:pt x="5361432" y="702563"/>
                </a:lnTo>
                <a:lnTo>
                  <a:pt x="5501640" y="515112"/>
                </a:lnTo>
                <a:lnTo>
                  <a:pt x="5643371" y="365760"/>
                </a:lnTo>
                <a:lnTo>
                  <a:pt x="5783580" y="0"/>
                </a:lnTo>
                <a:lnTo>
                  <a:pt x="5925312" y="92963"/>
                </a:lnTo>
                <a:lnTo>
                  <a:pt x="6067044" y="71627"/>
                </a:lnTo>
                <a:lnTo>
                  <a:pt x="6207251" y="358139"/>
                </a:lnTo>
                <a:lnTo>
                  <a:pt x="6348984" y="637032"/>
                </a:lnTo>
                <a:lnTo>
                  <a:pt x="6489192" y="694944"/>
                </a:lnTo>
                <a:lnTo>
                  <a:pt x="6630924" y="723900"/>
                </a:lnTo>
                <a:lnTo>
                  <a:pt x="6771132" y="809244"/>
                </a:lnTo>
                <a:lnTo>
                  <a:pt x="6912864" y="694944"/>
                </a:lnTo>
                <a:lnTo>
                  <a:pt x="7054596" y="952500"/>
                </a:lnTo>
                <a:lnTo>
                  <a:pt x="7194804" y="1037844"/>
                </a:lnTo>
                <a:lnTo>
                  <a:pt x="7336536" y="1060704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014984" y="5145024"/>
            <a:ext cx="7336536" cy="601979"/>
          </a:xfrm>
          <a:custGeom>
            <a:avLst/>
            <a:gdLst/>
            <a:ahLst/>
            <a:cxnLst/>
            <a:rect l="l" t="t" r="r" b="b"/>
            <a:pathLst>
              <a:path w="7336536" h="601979">
                <a:moveTo>
                  <a:pt x="0" y="530351"/>
                </a:moveTo>
                <a:lnTo>
                  <a:pt x="141731" y="515112"/>
                </a:lnTo>
                <a:lnTo>
                  <a:pt x="283463" y="486156"/>
                </a:lnTo>
                <a:lnTo>
                  <a:pt x="423672" y="486156"/>
                </a:lnTo>
                <a:lnTo>
                  <a:pt x="565404" y="501395"/>
                </a:lnTo>
                <a:lnTo>
                  <a:pt x="705611" y="501395"/>
                </a:lnTo>
                <a:lnTo>
                  <a:pt x="847343" y="544067"/>
                </a:lnTo>
                <a:lnTo>
                  <a:pt x="987552" y="486156"/>
                </a:lnTo>
                <a:lnTo>
                  <a:pt x="1129284" y="565404"/>
                </a:lnTo>
                <a:lnTo>
                  <a:pt x="1269492" y="522731"/>
                </a:lnTo>
                <a:lnTo>
                  <a:pt x="1411223" y="522731"/>
                </a:lnTo>
                <a:lnTo>
                  <a:pt x="1552955" y="536447"/>
                </a:lnTo>
                <a:lnTo>
                  <a:pt x="1693164" y="507491"/>
                </a:lnTo>
                <a:lnTo>
                  <a:pt x="1834896" y="573023"/>
                </a:lnTo>
                <a:lnTo>
                  <a:pt x="1975103" y="565404"/>
                </a:lnTo>
                <a:lnTo>
                  <a:pt x="2116836" y="573023"/>
                </a:lnTo>
                <a:lnTo>
                  <a:pt x="2257043" y="507491"/>
                </a:lnTo>
                <a:lnTo>
                  <a:pt x="2398776" y="565404"/>
                </a:lnTo>
                <a:lnTo>
                  <a:pt x="2540507" y="544067"/>
                </a:lnTo>
                <a:lnTo>
                  <a:pt x="2680716" y="586739"/>
                </a:lnTo>
                <a:lnTo>
                  <a:pt x="2822448" y="530351"/>
                </a:lnTo>
                <a:lnTo>
                  <a:pt x="2962655" y="565404"/>
                </a:lnTo>
                <a:lnTo>
                  <a:pt x="3104388" y="551688"/>
                </a:lnTo>
                <a:lnTo>
                  <a:pt x="3244595" y="522731"/>
                </a:lnTo>
                <a:lnTo>
                  <a:pt x="3386328" y="573023"/>
                </a:lnTo>
                <a:lnTo>
                  <a:pt x="3526536" y="579119"/>
                </a:lnTo>
                <a:lnTo>
                  <a:pt x="3668267" y="557784"/>
                </a:lnTo>
                <a:lnTo>
                  <a:pt x="3810000" y="586739"/>
                </a:lnTo>
                <a:lnTo>
                  <a:pt x="3950207" y="573023"/>
                </a:lnTo>
                <a:lnTo>
                  <a:pt x="4091940" y="594360"/>
                </a:lnTo>
                <a:lnTo>
                  <a:pt x="4232148" y="565404"/>
                </a:lnTo>
                <a:lnTo>
                  <a:pt x="4373880" y="565404"/>
                </a:lnTo>
                <a:lnTo>
                  <a:pt x="4514088" y="536447"/>
                </a:lnTo>
                <a:lnTo>
                  <a:pt x="4655820" y="544067"/>
                </a:lnTo>
                <a:lnTo>
                  <a:pt x="4797552" y="501395"/>
                </a:lnTo>
                <a:lnTo>
                  <a:pt x="4937760" y="507491"/>
                </a:lnTo>
                <a:lnTo>
                  <a:pt x="5079492" y="486156"/>
                </a:lnTo>
                <a:lnTo>
                  <a:pt x="5219700" y="507491"/>
                </a:lnTo>
                <a:lnTo>
                  <a:pt x="5361432" y="480059"/>
                </a:lnTo>
                <a:lnTo>
                  <a:pt x="5501640" y="451103"/>
                </a:lnTo>
                <a:lnTo>
                  <a:pt x="5643371" y="257556"/>
                </a:lnTo>
                <a:lnTo>
                  <a:pt x="5783580" y="243839"/>
                </a:lnTo>
                <a:lnTo>
                  <a:pt x="5925312" y="13715"/>
                </a:lnTo>
                <a:lnTo>
                  <a:pt x="6067044" y="172212"/>
                </a:lnTo>
                <a:lnTo>
                  <a:pt x="6207251" y="0"/>
                </a:lnTo>
                <a:lnTo>
                  <a:pt x="6348984" y="292607"/>
                </a:lnTo>
                <a:lnTo>
                  <a:pt x="6489192" y="207263"/>
                </a:lnTo>
                <a:lnTo>
                  <a:pt x="6630924" y="156972"/>
                </a:lnTo>
                <a:lnTo>
                  <a:pt x="6771132" y="92963"/>
                </a:lnTo>
                <a:lnTo>
                  <a:pt x="6912864" y="114300"/>
                </a:lnTo>
                <a:lnTo>
                  <a:pt x="7054596" y="321563"/>
                </a:lnTo>
                <a:lnTo>
                  <a:pt x="7194804" y="429767"/>
                </a:lnTo>
                <a:lnTo>
                  <a:pt x="7336536" y="601979"/>
                </a:lnTo>
              </a:path>
            </a:pathLst>
          </a:custGeom>
          <a:ln w="27432">
            <a:solidFill>
              <a:srgbClr val="A4A4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944880" y="4314444"/>
            <a:ext cx="7476744" cy="0"/>
          </a:xfrm>
          <a:custGeom>
            <a:avLst/>
            <a:gdLst/>
            <a:ahLst/>
            <a:cxnLst/>
            <a:rect l="l" t="t" r="r" b="b"/>
            <a:pathLst>
              <a:path w="7476744" h="0">
                <a:moveTo>
                  <a:pt x="0" y="0"/>
                </a:moveTo>
                <a:lnTo>
                  <a:pt x="7476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944880" y="3956304"/>
            <a:ext cx="7476744" cy="0"/>
          </a:xfrm>
          <a:custGeom>
            <a:avLst/>
            <a:gdLst/>
            <a:ahLst/>
            <a:cxnLst/>
            <a:rect l="l" t="t" r="r" b="b"/>
            <a:pathLst>
              <a:path w="7476744" h="0">
                <a:moveTo>
                  <a:pt x="0" y="0"/>
                </a:moveTo>
                <a:lnTo>
                  <a:pt x="7476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944880" y="3598164"/>
            <a:ext cx="7476744" cy="0"/>
          </a:xfrm>
          <a:custGeom>
            <a:avLst/>
            <a:gdLst/>
            <a:ahLst/>
            <a:cxnLst/>
            <a:rect l="l" t="t" r="r" b="b"/>
            <a:pathLst>
              <a:path w="7476744" h="0">
                <a:moveTo>
                  <a:pt x="0" y="0"/>
                </a:moveTo>
                <a:lnTo>
                  <a:pt x="7476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014984" y="3418332"/>
            <a:ext cx="7336536" cy="2328671"/>
          </a:xfrm>
          <a:custGeom>
            <a:avLst/>
            <a:gdLst/>
            <a:ahLst/>
            <a:cxnLst/>
            <a:rect l="l" t="t" r="r" b="b"/>
            <a:pathLst>
              <a:path w="7336536" h="2328671">
                <a:moveTo>
                  <a:pt x="0" y="2098547"/>
                </a:moveTo>
                <a:lnTo>
                  <a:pt x="141731" y="2019299"/>
                </a:lnTo>
                <a:lnTo>
                  <a:pt x="283463" y="1947671"/>
                </a:lnTo>
                <a:lnTo>
                  <a:pt x="423672" y="1912619"/>
                </a:lnTo>
                <a:lnTo>
                  <a:pt x="565404" y="2042159"/>
                </a:lnTo>
                <a:lnTo>
                  <a:pt x="705611" y="1984247"/>
                </a:lnTo>
                <a:lnTo>
                  <a:pt x="847343" y="2084831"/>
                </a:lnTo>
                <a:lnTo>
                  <a:pt x="987552" y="2113787"/>
                </a:lnTo>
                <a:lnTo>
                  <a:pt x="1129284" y="2069591"/>
                </a:lnTo>
                <a:lnTo>
                  <a:pt x="1269492" y="2113787"/>
                </a:lnTo>
                <a:lnTo>
                  <a:pt x="1411223" y="2185416"/>
                </a:lnTo>
                <a:lnTo>
                  <a:pt x="1552955" y="2220467"/>
                </a:lnTo>
                <a:lnTo>
                  <a:pt x="1693164" y="2206752"/>
                </a:lnTo>
                <a:lnTo>
                  <a:pt x="1834896" y="2249423"/>
                </a:lnTo>
                <a:lnTo>
                  <a:pt x="1975103" y="2278379"/>
                </a:lnTo>
                <a:lnTo>
                  <a:pt x="2116836" y="2305811"/>
                </a:lnTo>
                <a:lnTo>
                  <a:pt x="2257043" y="2278379"/>
                </a:lnTo>
                <a:lnTo>
                  <a:pt x="2398776" y="2328671"/>
                </a:lnTo>
                <a:lnTo>
                  <a:pt x="2540507" y="2313431"/>
                </a:lnTo>
                <a:lnTo>
                  <a:pt x="2680716" y="2263140"/>
                </a:lnTo>
                <a:lnTo>
                  <a:pt x="2822448" y="2257043"/>
                </a:lnTo>
                <a:lnTo>
                  <a:pt x="2962655" y="2263140"/>
                </a:lnTo>
                <a:lnTo>
                  <a:pt x="3104388" y="2148840"/>
                </a:lnTo>
                <a:lnTo>
                  <a:pt x="3244595" y="2292095"/>
                </a:lnTo>
                <a:lnTo>
                  <a:pt x="3386328" y="2270759"/>
                </a:lnTo>
                <a:lnTo>
                  <a:pt x="3526536" y="2263140"/>
                </a:lnTo>
                <a:lnTo>
                  <a:pt x="3668267" y="2270759"/>
                </a:lnTo>
                <a:lnTo>
                  <a:pt x="3810000" y="2284476"/>
                </a:lnTo>
                <a:lnTo>
                  <a:pt x="3950207" y="2220467"/>
                </a:lnTo>
                <a:lnTo>
                  <a:pt x="4091940" y="2284476"/>
                </a:lnTo>
                <a:lnTo>
                  <a:pt x="4232148" y="2249423"/>
                </a:lnTo>
                <a:lnTo>
                  <a:pt x="4373880" y="2278379"/>
                </a:lnTo>
                <a:lnTo>
                  <a:pt x="4514088" y="2220467"/>
                </a:lnTo>
                <a:lnTo>
                  <a:pt x="4655820" y="2185416"/>
                </a:lnTo>
                <a:lnTo>
                  <a:pt x="4797552" y="2177795"/>
                </a:lnTo>
                <a:lnTo>
                  <a:pt x="4937760" y="2055876"/>
                </a:lnTo>
                <a:lnTo>
                  <a:pt x="5079492" y="2090927"/>
                </a:lnTo>
                <a:lnTo>
                  <a:pt x="5219700" y="1732787"/>
                </a:lnTo>
                <a:lnTo>
                  <a:pt x="5361432" y="1353311"/>
                </a:lnTo>
                <a:lnTo>
                  <a:pt x="5501640" y="952499"/>
                </a:lnTo>
                <a:lnTo>
                  <a:pt x="5643371" y="185927"/>
                </a:lnTo>
                <a:lnTo>
                  <a:pt x="5783580" y="0"/>
                </a:lnTo>
                <a:lnTo>
                  <a:pt x="5925312" y="135635"/>
                </a:lnTo>
                <a:lnTo>
                  <a:pt x="6067044" y="586739"/>
                </a:lnTo>
                <a:lnTo>
                  <a:pt x="6207251" y="873251"/>
                </a:lnTo>
                <a:lnTo>
                  <a:pt x="6348984" y="1432559"/>
                </a:lnTo>
                <a:lnTo>
                  <a:pt x="6489192" y="1310639"/>
                </a:lnTo>
                <a:lnTo>
                  <a:pt x="6630924" y="1403603"/>
                </a:lnTo>
                <a:lnTo>
                  <a:pt x="6771132" y="1597151"/>
                </a:lnTo>
                <a:lnTo>
                  <a:pt x="6912864" y="1812035"/>
                </a:lnTo>
                <a:lnTo>
                  <a:pt x="7054596" y="2077211"/>
                </a:lnTo>
                <a:lnTo>
                  <a:pt x="7194804" y="2177795"/>
                </a:lnTo>
                <a:lnTo>
                  <a:pt x="7336536" y="2270759"/>
                </a:lnTo>
              </a:path>
            </a:pathLst>
          </a:custGeom>
          <a:ln w="27432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944880" y="3240024"/>
            <a:ext cx="7476744" cy="0"/>
          </a:xfrm>
          <a:custGeom>
            <a:avLst/>
            <a:gdLst/>
            <a:ahLst/>
            <a:cxnLst/>
            <a:rect l="l" t="t" r="r" b="b"/>
            <a:pathLst>
              <a:path w="7476744" h="0">
                <a:moveTo>
                  <a:pt x="0" y="0"/>
                </a:moveTo>
                <a:lnTo>
                  <a:pt x="7476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944880" y="2881884"/>
            <a:ext cx="7476744" cy="0"/>
          </a:xfrm>
          <a:custGeom>
            <a:avLst/>
            <a:gdLst/>
            <a:ahLst/>
            <a:cxnLst/>
            <a:rect l="l" t="t" r="r" b="b"/>
            <a:pathLst>
              <a:path w="7476744" h="0">
                <a:moveTo>
                  <a:pt x="0" y="0"/>
                </a:moveTo>
                <a:lnTo>
                  <a:pt x="7476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44880" y="2523744"/>
            <a:ext cx="7476744" cy="0"/>
          </a:xfrm>
          <a:custGeom>
            <a:avLst/>
            <a:gdLst/>
            <a:ahLst/>
            <a:cxnLst/>
            <a:rect l="l" t="t" r="r" b="b"/>
            <a:pathLst>
              <a:path w="7476744" h="0">
                <a:moveTo>
                  <a:pt x="0" y="0"/>
                </a:moveTo>
                <a:lnTo>
                  <a:pt x="7476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14984" y="2386584"/>
            <a:ext cx="7336536" cy="3360419"/>
          </a:xfrm>
          <a:custGeom>
            <a:avLst/>
            <a:gdLst/>
            <a:ahLst/>
            <a:cxnLst/>
            <a:rect l="l" t="t" r="r" b="b"/>
            <a:pathLst>
              <a:path w="7336536" h="3360419">
                <a:moveTo>
                  <a:pt x="0" y="3217164"/>
                </a:moveTo>
                <a:lnTo>
                  <a:pt x="141731" y="3230879"/>
                </a:lnTo>
                <a:lnTo>
                  <a:pt x="283463" y="3209543"/>
                </a:lnTo>
                <a:lnTo>
                  <a:pt x="423672" y="3201924"/>
                </a:lnTo>
                <a:lnTo>
                  <a:pt x="565404" y="3302507"/>
                </a:lnTo>
                <a:lnTo>
                  <a:pt x="705611" y="3281172"/>
                </a:lnTo>
                <a:lnTo>
                  <a:pt x="847343" y="3294888"/>
                </a:lnTo>
                <a:lnTo>
                  <a:pt x="987552" y="3252216"/>
                </a:lnTo>
                <a:lnTo>
                  <a:pt x="1129284" y="3252216"/>
                </a:lnTo>
                <a:lnTo>
                  <a:pt x="1269492" y="3281172"/>
                </a:lnTo>
                <a:lnTo>
                  <a:pt x="1411223" y="3331464"/>
                </a:lnTo>
                <a:lnTo>
                  <a:pt x="1552955" y="3310128"/>
                </a:lnTo>
                <a:lnTo>
                  <a:pt x="1693164" y="3316224"/>
                </a:lnTo>
                <a:lnTo>
                  <a:pt x="1834896" y="3288791"/>
                </a:lnTo>
                <a:lnTo>
                  <a:pt x="1975103" y="3288791"/>
                </a:lnTo>
                <a:lnTo>
                  <a:pt x="2116836" y="3288791"/>
                </a:lnTo>
                <a:lnTo>
                  <a:pt x="2257043" y="3294888"/>
                </a:lnTo>
                <a:lnTo>
                  <a:pt x="2398776" y="3310128"/>
                </a:lnTo>
                <a:lnTo>
                  <a:pt x="2540507" y="3331464"/>
                </a:lnTo>
                <a:lnTo>
                  <a:pt x="2680716" y="3259835"/>
                </a:lnTo>
                <a:lnTo>
                  <a:pt x="2822448" y="3310128"/>
                </a:lnTo>
                <a:lnTo>
                  <a:pt x="2962655" y="3316224"/>
                </a:lnTo>
                <a:lnTo>
                  <a:pt x="3104388" y="3288791"/>
                </a:lnTo>
                <a:lnTo>
                  <a:pt x="3244595" y="3281172"/>
                </a:lnTo>
                <a:lnTo>
                  <a:pt x="3386328" y="3273552"/>
                </a:lnTo>
                <a:lnTo>
                  <a:pt x="3526536" y="3230879"/>
                </a:lnTo>
                <a:lnTo>
                  <a:pt x="3668267" y="3310128"/>
                </a:lnTo>
                <a:lnTo>
                  <a:pt x="3810000" y="3273552"/>
                </a:lnTo>
                <a:lnTo>
                  <a:pt x="3950207" y="3302507"/>
                </a:lnTo>
                <a:lnTo>
                  <a:pt x="4091940" y="3331464"/>
                </a:lnTo>
                <a:lnTo>
                  <a:pt x="4232148" y="3310128"/>
                </a:lnTo>
                <a:lnTo>
                  <a:pt x="4373880" y="3288791"/>
                </a:lnTo>
                <a:lnTo>
                  <a:pt x="4514088" y="3281172"/>
                </a:lnTo>
                <a:lnTo>
                  <a:pt x="4655820" y="3223260"/>
                </a:lnTo>
                <a:lnTo>
                  <a:pt x="4797552" y="3194304"/>
                </a:lnTo>
                <a:lnTo>
                  <a:pt x="4937760" y="3101340"/>
                </a:lnTo>
                <a:lnTo>
                  <a:pt x="5079492" y="2907791"/>
                </a:lnTo>
                <a:lnTo>
                  <a:pt x="5219700" y="2836164"/>
                </a:lnTo>
                <a:lnTo>
                  <a:pt x="5361432" y="2535935"/>
                </a:lnTo>
                <a:lnTo>
                  <a:pt x="5501640" y="2292096"/>
                </a:lnTo>
                <a:lnTo>
                  <a:pt x="5643371" y="1819655"/>
                </a:lnTo>
                <a:lnTo>
                  <a:pt x="5783580" y="416051"/>
                </a:lnTo>
                <a:lnTo>
                  <a:pt x="5925312" y="0"/>
                </a:lnTo>
                <a:lnTo>
                  <a:pt x="6067044" y="429767"/>
                </a:lnTo>
                <a:lnTo>
                  <a:pt x="6207251" y="150875"/>
                </a:lnTo>
                <a:lnTo>
                  <a:pt x="6348984" y="824483"/>
                </a:lnTo>
                <a:lnTo>
                  <a:pt x="6489192" y="681227"/>
                </a:lnTo>
                <a:lnTo>
                  <a:pt x="6630924" y="665988"/>
                </a:lnTo>
                <a:lnTo>
                  <a:pt x="6771132" y="1267967"/>
                </a:lnTo>
                <a:lnTo>
                  <a:pt x="6912864" y="1712976"/>
                </a:lnTo>
                <a:lnTo>
                  <a:pt x="7054596" y="2307335"/>
                </a:lnTo>
                <a:lnTo>
                  <a:pt x="7194804" y="2650235"/>
                </a:lnTo>
                <a:lnTo>
                  <a:pt x="7336536" y="3360419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44880" y="2165604"/>
            <a:ext cx="7476744" cy="0"/>
          </a:xfrm>
          <a:custGeom>
            <a:avLst/>
            <a:gdLst/>
            <a:ahLst/>
            <a:cxnLst/>
            <a:rect l="l" t="t" r="r" b="b"/>
            <a:pathLst>
              <a:path w="7476744" h="0">
                <a:moveTo>
                  <a:pt x="0" y="0"/>
                </a:moveTo>
                <a:lnTo>
                  <a:pt x="7476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814828" y="61782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733800" y="6178296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4651248" y="6178296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A4A4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568696" y="6178296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6486144" y="6178296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82168" y="2025396"/>
            <a:ext cx="7979664" cy="4305300"/>
          </a:xfrm>
          <a:custGeom>
            <a:avLst/>
            <a:gdLst/>
            <a:ahLst/>
            <a:cxnLst/>
            <a:rect l="l" t="t" r="r" b="b"/>
            <a:pathLst>
              <a:path w="7979664" h="4305300">
                <a:moveTo>
                  <a:pt x="0" y="4305300"/>
                </a:moveTo>
                <a:lnTo>
                  <a:pt x="7979664" y="4305300"/>
                </a:lnTo>
                <a:lnTo>
                  <a:pt x="7979664" y="0"/>
                </a:lnTo>
                <a:lnTo>
                  <a:pt x="0" y="0"/>
                </a:lnTo>
                <a:lnTo>
                  <a:pt x="0" y="4305300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517" y="6511100"/>
            <a:ext cx="4301376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FO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GI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G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16200000">
            <a:off x="842954" y="3977079"/>
            <a:ext cx="443728" cy="155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baseline="2482" sz="1650" spc="0">
                <a:latin typeface="Calibri"/>
                <a:cs typeface="Calibri"/>
              </a:rPr>
              <a:t>C</a:t>
            </a:r>
            <a:r>
              <a:rPr dirty="0" smtClean="0" baseline="2482" sz="1650" spc="-4">
                <a:latin typeface="Calibri"/>
                <a:cs typeface="Calibri"/>
              </a:rPr>
              <a:t>A</a:t>
            </a:r>
            <a:r>
              <a:rPr dirty="0" smtClean="0" baseline="2482" sz="1650" spc="0">
                <a:latin typeface="Calibri"/>
                <a:cs typeface="Calibri"/>
              </a:rPr>
              <a:t>SOS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168" y="2025396"/>
            <a:ext cx="7979664" cy="4305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937" marR="7701501" algn="ctr">
              <a:lnSpc>
                <a:spcPct val="101725"/>
              </a:lnSpc>
              <a:spcBef>
                <a:spcPts val="500"/>
              </a:spcBef>
            </a:pP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900">
              <a:latin typeface="Calibri"/>
              <a:cs typeface="Calibri"/>
            </a:endParaRPr>
          </a:p>
          <a:p>
            <a:pPr marL="61937" marR="7701501" algn="ctr">
              <a:lnSpc>
                <a:spcPct val="101725"/>
              </a:lnSpc>
              <a:spcBef>
                <a:spcPts val="1721"/>
              </a:spcBef>
            </a:pP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450</a:t>
            </a:r>
            <a:endParaRPr sz="900">
              <a:latin typeface="Calibri"/>
              <a:cs typeface="Calibri"/>
            </a:endParaRPr>
          </a:p>
          <a:p>
            <a:pPr marL="61937" marR="7701501" algn="ctr">
              <a:lnSpc>
                <a:spcPct val="101725"/>
              </a:lnSpc>
              <a:spcBef>
                <a:spcPts val="1721"/>
              </a:spcBef>
            </a:pP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400</a:t>
            </a:r>
            <a:endParaRPr sz="900">
              <a:latin typeface="Calibri"/>
              <a:cs typeface="Calibri"/>
            </a:endParaRPr>
          </a:p>
          <a:p>
            <a:pPr marL="61937" marR="7701501" algn="ctr">
              <a:lnSpc>
                <a:spcPct val="101725"/>
              </a:lnSpc>
              <a:spcBef>
                <a:spcPts val="1723"/>
              </a:spcBef>
            </a:pP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350</a:t>
            </a:r>
            <a:endParaRPr sz="900">
              <a:latin typeface="Calibri"/>
              <a:cs typeface="Calibri"/>
            </a:endParaRPr>
          </a:p>
          <a:p>
            <a:pPr marL="61937" marR="7701501" algn="ctr">
              <a:lnSpc>
                <a:spcPct val="101725"/>
              </a:lnSpc>
              <a:spcBef>
                <a:spcPts val="1721"/>
              </a:spcBef>
            </a:pP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300</a:t>
            </a:r>
            <a:endParaRPr sz="900">
              <a:latin typeface="Calibri"/>
              <a:cs typeface="Calibri"/>
            </a:endParaRPr>
          </a:p>
          <a:p>
            <a:pPr marL="61937" marR="7701501" algn="ctr">
              <a:lnSpc>
                <a:spcPct val="101725"/>
              </a:lnSpc>
              <a:spcBef>
                <a:spcPts val="1721"/>
              </a:spcBef>
            </a:pP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250</a:t>
            </a:r>
            <a:endParaRPr sz="900">
              <a:latin typeface="Calibri"/>
              <a:cs typeface="Calibri"/>
            </a:endParaRPr>
          </a:p>
          <a:p>
            <a:pPr marL="61937" marR="7701501" algn="ctr">
              <a:lnSpc>
                <a:spcPct val="101725"/>
              </a:lnSpc>
              <a:spcBef>
                <a:spcPts val="1721"/>
              </a:spcBef>
            </a:pP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  <a:p>
            <a:pPr marL="61937" marR="7701501" algn="ctr">
              <a:lnSpc>
                <a:spcPct val="101725"/>
              </a:lnSpc>
              <a:spcBef>
                <a:spcPts val="1721"/>
              </a:spcBef>
            </a:pP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150</a:t>
            </a:r>
            <a:endParaRPr sz="900">
              <a:latin typeface="Calibri"/>
              <a:cs typeface="Calibri"/>
            </a:endParaRPr>
          </a:p>
          <a:p>
            <a:pPr marL="61937" marR="7701501" algn="ctr">
              <a:lnSpc>
                <a:spcPct val="101725"/>
              </a:lnSpc>
              <a:spcBef>
                <a:spcPts val="1724"/>
              </a:spcBef>
            </a:pP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  <a:p>
            <a:pPr marL="141122">
              <a:lnSpc>
                <a:spcPct val="101725"/>
              </a:lnSpc>
              <a:spcBef>
                <a:spcPts val="1721"/>
              </a:spcBef>
            </a:pP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  <a:p>
            <a:pPr marL="177761" marR="7701425" algn="ctr">
              <a:lnSpc>
                <a:spcPct val="101725"/>
              </a:lnSpc>
              <a:spcBef>
                <a:spcPts val="1721"/>
              </a:spcBef>
            </a:pP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marL="375818">
              <a:lnSpc>
                <a:spcPct val="101725"/>
              </a:lnSpc>
              <a:spcBef>
                <a:spcPts val="70"/>
              </a:spcBef>
            </a:pP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01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02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03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04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05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06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07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08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09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23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26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27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28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29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31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32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33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34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35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36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37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38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39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41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42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43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44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45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46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47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48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49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51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52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53</a:t>
            </a:r>
            <a:endParaRPr sz="900">
              <a:latin typeface="Calibri"/>
              <a:cs typeface="Calibri"/>
            </a:endParaRPr>
          </a:p>
          <a:p>
            <a:pPr marL="3684930" marR="3679045" algn="ctr">
              <a:lnSpc>
                <a:spcPts val="1185"/>
              </a:lnSpc>
              <a:spcBef>
                <a:spcPts val="59"/>
              </a:spcBef>
            </a:pPr>
            <a:r>
              <a:rPr dirty="0" smtClean="0" baseline="2482" sz="1650" spc="0">
                <a:latin typeface="Calibri"/>
                <a:cs typeface="Calibri"/>
              </a:rPr>
              <a:t>SEMA</a:t>
            </a:r>
            <a:r>
              <a:rPr dirty="0" smtClean="0" baseline="2482" sz="1650" spc="-4">
                <a:latin typeface="Calibri"/>
                <a:cs typeface="Calibri"/>
              </a:rPr>
              <a:t>N</a:t>
            </a:r>
            <a:r>
              <a:rPr dirty="0" smtClean="0" baseline="2482" sz="1650" spc="0">
                <a:latin typeface="Calibri"/>
                <a:cs typeface="Calibri"/>
              </a:rPr>
              <a:t>AS</a:t>
            </a:r>
            <a:endParaRPr sz="1100">
              <a:latin typeface="Calibri"/>
              <a:cs typeface="Calibri"/>
            </a:endParaRPr>
          </a:p>
          <a:p>
            <a:pPr marL="2503297">
              <a:lnSpc>
                <a:spcPts val="1040"/>
              </a:lnSpc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                         </a:t>
            </a:r>
            <a:r>
              <a:rPr dirty="0" smtClean="0" baseline="3034" sz="1350" spc="113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                         </a:t>
            </a:r>
            <a:r>
              <a:rPr dirty="0" smtClean="0" baseline="3034" sz="1350" spc="113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                         </a:t>
            </a:r>
            <a:r>
              <a:rPr dirty="0" smtClean="0" baseline="3034" sz="1350" spc="118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                         </a:t>
            </a:r>
            <a:r>
              <a:rPr dirty="0" smtClean="0" baseline="3034" sz="1350" spc="118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195">
              <a:lnSpc>
                <a:spcPct val="95825"/>
              </a:lnSpc>
              <a:spcBef>
                <a:spcPts val="43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SOS</a:t>
            </a:r>
            <a:r>
              <a:rPr dirty="0" smtClean="0" sz="1600" spc="-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PROB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BLES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UE</a:t>
            </a:r>
            <a:r>
              <a:rPr dirty="0" smtClean="0" sz="1600" spc="-6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-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6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LOA</a:t>
            </a:r>
            <a:r>
              <a:rPr dirty="0" smtClean="0" sz="1600" spc="-8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0" y="2025903"/>
            <a:ext cx="74767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2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18388" y="5379720"/>
            <a:ext cx="7665719" cy="0"/>
          </a:xfrm>
          <a:custGeom>
            <a:avLst/>
            <a:gdLst/>
            <a:ahLst/>
            <a:cxnLst/>
            <a:rect l="l" t="t" r="r" b="b"/>
            <a:pathLst>
              <a:path w="7665719" h="0">
                <a:moveTo>
                  <a:pt x="0" y="0"/>
                </a:moveTo>
                <a:lnTo>
                  <a:pt x="76657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818388" y="5029200"/>
            <a:ext cx="7665719" cy="0"/>
          </a:xfrm>
          <a:custGeom>
            <a:avLst/>
            <a:gdLst/>
            <a:ahLst/>
            <a:cxnLst/>
            <a:rect l="l" t="t" r="r" b="b"/>
            <a:pathLst>
              <a:path w="7665719" h="0">
                <a:moveTo>
                  <a:pt x="0" y="0"/>
                </a:moveTo>
                <a:lnTo>
                  <a:pt x="76657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818388" y="4677156"/>
            <a:ext cx="7665719" cy="0"/>
          </a:xfrm>
          <a:custGeom>
            <a:avLst/>
            <a:gdLst/>
            <a:ahLst/>
            <a:cxnLst/>
            <a:rect l="l" t="t" r="r" b="b"/>
            <a:pathLst>
              <a:path w="7665719" h="0">
                <a:moveTo>
                  <a:pt x="0" y="0"/>
                </a:moveTo>
                <a:lnTo>
                  <a:pt x="76657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818388" y="5731764"/>
            <a:ext cx="7665719" cy="0"/>
          </a:xfrm>
          <a:custGeom>
            <a:avLst/>
            <a:gdLst/>
            <a:ahLst/>
            <a:cxnLst/>
            <a:rect l="l" t="t" r="r" b="b"/>
            <a:pathLst>
              <a:path w="7665719" h="0">
                <a:moveTo>
                  <a:pt x="0" y="0"/>
                </a:moveTo>
                <a:lnTo>
                  <a:pt x="76657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890016" y="4690872"/>
            <a:ext cx="7520939" cy="1040891"/>
          </a:xfrm>
          <a:custGeom>
            <a:avLst/>
            <a:gdLst/>
            <a:ahLst/>
            <a:cxnLst/>
            <a:rect l="l" t="t" r="r" b="b"/>
            <a:pathLst>
              <a:path w="7520939" h="1040891">
                <a:moveTo>
                  <a:pt x="0" y="871727"/>
                </a:moveTo>
                <a:lnTo>
                  <a:pt x="144780" y="900683"/>
                </a:lnTo>
                <a:lnTo>
                  <a:pt x="289559" y="941831"/>
                </a:lnTo>
                <a:lnTo>
                  <a:pt x="434340" y="984503"/>
                </a:lnTo>
                <a:lnTo>
                  <a:pt x="579120" y="976883"/>
                </a:lnTo>
                <a:lnTo>
                  <a:pt x="723900" y="998219"/>
                </a:lnTo>
                <a:lnTo>
                  <a:pt x="868679" y="949451"/>
                </a:lnTo>
                <a:lnTo>
                  <a:pt x="1013460" y="1027175"/>
                </a:lnTo>
                <a:lnTo>
                  <a:pt x="1156716" y="955547"/>
                </a:lnTo>
                <a:lnTo>
                  <a:pt x="1301496" y="976883"/>
                </a:lnTo>
                <a:lnTo>
                  <a:pt x="1446276" y="992123"/>
                </a:lnTo>
                <a:lnTo>
                  <a:pt x="1591056" y="976883"/>
                </a:lnTo>
                <a:lnTo>
                  <a:pt x="1735836" y="992123"/>
                </a:lnTo>
                <a:lnTo>
                  <a:pt x="1880615" y="1011935"/>
                </a:lnTo>
                <a:lnTo>
                  <a:pt x="2025396" y="976883"/>
                </a:lnTo>
                <a:lnTo>
                  <a:pt x="2170176" y="992123"/>
                </a:lnTo>
                <a:lnTo>
                  <a:pt x="2314956" y="998219"/>
                </a:lnTo>
                <a:lnTo>
                  <a:pt x="2459736" y="976883"/>
                </a:lnTo>
                <a:lnTo>
                  <a:pt x="2604516" y="1011935"/>
                </a:lnTo>
                <a:lnTo>
                  <a:pt x="2747772" y="976883"/>
                </a:lnTo>
                <a:lnTo>
                  <a:pt x="2892552" y="992123"/>
                </a:lnTo>
                <a:lnTo>
                  <a:pt x="3037332" y="984503"/>
                </a:lnTo>
                <a:lnTo>
                  <a:pt x="3182112" y="984503"/>
                </a:lnTo>
                <a:lnTo>
                  <a:pt x="3326892" y="976883"/>
                </a:lnTo>
                <a:lnTo>
                  <a:pt x="3471672" y="976883"/>
                </a:lnTo>
                <a:lnTo>
                  <a:pt x="3616452" y="984503"/>
                </a:lnTo>
                <a:lnTo>
                  <a:pt x="3761232" y="1011935"/>
                </a:lnTo>
                <a:lnTo>
                  <a:pt x="3906012" y="970787"/>
                </a:lnTo>
                <a:lnTo>
                  <a:pt x="4050792" y="963167"/>
                </a:lnTo>
                <a:lnTo>
                  <a:pt x="4194048" y="984503"/>
                </a:lnTo>
                <a:lnTo>
                  <a:pt x="4338828" y="984503"/>
                </a:lnTo>
                <a:lnTo>
                  <a:pt x="4483608" y="949451"/>
                </a:lnTo>
                <a:lnTo>
                  <a:pt x="4628388" y="844295"/>
                </a:lnTo>
                <a:lnTo>
                  <a:pt x="4773168" y="844295"/>
                </a:lnTo>
                <a:lnTo>
                  <a:pt x="4917948" y="815339"/>
                </a:lnTo>
                <a:lnTo>
                  <a:pt x="5062728" y="809243"/>
                </a:lnTo>
                <a:lnTo>
                  <a:pt x="5207508" y="809243"/>
                </a:lnTo>
                <a:lnTo>
                  <a:pt x="5352288" y="626363"/>
                </a:lnTo>
                <a:lnTo>
                  <a:pt x="5497068" y="688847"/>
                </a:lnTo>
                <a:lnTo>
                  <a:pt x="5640324" y="505967"/>
                </a:lnTo>
                <a:lnTo>
                  <a:pt x="5785104" y="358139"/>
                </a:lnTo>
                <a:lnTo>
                  <a:pt x="5929884" y="0"/>
                </a:lnTo>
                <a:lnTo>
                  <a:pt x="6074664" y="91439"/>
                </a:lnTo>
                <a:lnTo>
                  <a:pt x="6219444" y="70103"/>
                </a:lnTo>
                <a:lnTo>
                  <a:pt x="6364224" y="352044"/>
                </a:lnTo>
                <a:lnTo>
                  <a:pt x="6509004" y="626363"/>
                </a:lnTo>
                <a:lnTo>
                  <a:pt x="6653783" y="682751"/>
                </a:lnTo>
                <a:lnTo>
                  <a:pt x="6798563" y="710183"/>
                </a:lnTo>
                <a:lnTo>
                  <a:pt x="6943343" y="794003"/>
                </a:lnTo>
                <a:lnTo>
                  <a:pt x="7088124" y="682751"/>
                </a:lnTo>
                <a:lnTo>
                  <a:pt x="7231380" y="935735"/>
                </a:lnTo>
                <a:lnTo>
                  <a:pt x="7376159" y="1019555"/>
                </a:lnTo>
                <a:lnTo>
                  <a:pt x="7520939" y="1040891"/>
                </a:lnTo>
              </a:path>
            </a:pathLst>
          </a:custGeom>
          <a:ln w="27431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890016" y="5140452"/>
            <a:ext cx="7520939" cy="591312"/>
          </a:xfrm>
          <a:custGeom>
            <a:avLst/>
            <a:gdLst/>
            <a:ahLst/>
            <a:cxnLst/>
            <a:rect l="l" t="t" r="r" b="b"/>
            <a:pathLst>
              <a:path w="7520939" h="591312">
                <a:moveTo>
                  <a:pt x="0" y="521208"/>
                </a:moveTo>
                <a:lnTo>
                  <a:pt x="144780" y="505968"/>
                </a:lnTo>
                <a:lnTo>
                  <a:pt x="289559" y="478536"/>
                </a:lnTo>
                <a:lnTo>
                  <a:pt x="434340" y="478536"/>
                </a:lnTo>
                <a:lnTo>
                  <a:pt x="579120" y="492252"/>
                </a:lnTo>
                <a:lnTo>
                  <a:pt x="723900" y="492252"/>
                </a:lnTo>
                <a:lnTo>
                  <a:pt x="868679" y="534924"/>
                </a:lnTo>
                <a:lnTo>
                  <a:pt x="1013460" y="478536"/>
                </a:lnTo>
                <a:lnTo>
                  <a:pt x="1156716" y="556260"/>
                </a:lnTo>
                <a:lnTo>
                  <a:pt x="1301496" y="513588"/>
                </a:lnTo>
                <a:lnTo>
                  <a:pt x="1446276" y="513588"/>
                </a:lnTo>
                <a:lnTo>
                  <a:pt x="1591056" y="527304"/>
                </a:lnTo>
                <a:lnTo>
                  <a:pt x="1735836" y="499872"/>
                </a:lnTo>
                <a:lnTo>
                  <a:pt x="1880615" y="562356"/>
                </a:lnTo>
                <a:lnTo>
                  <a:pt x="2025396" y="556260"/>
                </a:lnTo>
                <a:lnTo>
                  <a:pt x="2170176" y="562356"/>
                </a:lnTo>
                <a:lnTo>
                  <a:pt x="2314956" y="499872"/>
                </a:lnTo>
                <a:lnTo>
                  <a:pt x="2459736" y="556260"/>
                </a:lnTo>
                <a:lnTo>
                  <a:pt x="2604516" y="534924"/>
                </a:lnTo>
                <a:lnTo>
                  <a:pt x="2747772" y="577596"/>
                </a:lnTo>
                <a:lnTo>
                  <a:pt x="2892552" y="521208"/>
                </a:lnTo>
                <a:lnTo>
                  <a:pt x="3037332" y="556260"/>
                </a:lnTo>
                <a:lnTo>
                  <a:pt x="3182112" y="542544"/>
                </a:lnTo>
                <a:lnTo>
                  <a:pt x="3326892" y="513588"/>
                </a:lnTo>
                <a:lnTo>
                  <a:pt x="3471672" y="562356"/>
                </a:lnTo>
                <a:lnTo>
                  <a:pt x="3616452" y="569976"/>
                </a:lnTo>
                <a:lnTo>
                  <a:pt x="3761232" y="548640"/>
                </a:lnTo>
                <a:lnTo>
                  <a:pt x="3906012" y="577596"/>
                </a:lnTo>
                <a:lnTo>
                  <a:pt x="4050792" y="562356"/>
                </a:lnTo>
                <a:lnTo>
                  <a:pt x="4194048" y="583692"/>
                </a:lnTo>
                <a:lnTo>
                  <a:pt x="4338828" y="556260"/>
                </a:lnTo>
                <a:lnTo>
                  <a:pt x="4483608" y="556260"/>
                </a:lnTo>
                <a:lnTo>
                  <a:pt x="4628388" y="527304"/>
                </a:lnTo>
                <a:lnTo>
                  <a:pt x="4773168" y="534924"/>
                </a:lnTo>
                <a:lnTo>
                  <a:pt x="4917948" y="492252"/>
                </a:lnTo>
                <a:lnTo>
                  <a:pt x="5062728" y="499872"/>
                </a:lnTo>
                <a:lnTo>
                  <a:pt x="5207508" y="478536"/>
                </a:lnTo>
                <a:lnTo>
                  <a:pt x="5352288" y="499872"/>
                </a:lnTo>
                <a:lnTo>
                  <a:pt x="5497068" y="470916"/>
                </a:lnTo>
                <a:lnTo>
                  <a:pt x="5640324" y="443484"/>
                </a:lnTo>
                <a:lnTo>
                  <a:pt x="5785104" y="252984"/>
                </a:lnTo>
                <a:lnTo>
                  <a:pt x="5929884" y="239268"/>
                </a:lnTo>
                <a:lnTo>
                  <a:pt x="6074664" y="15240"/>
                </a:lnTo>
                <a:lnTo>
                  <a:pt x="6219444" y="169164"/>
                </a:lnTo>
                <a:lnTo>
                  <a:pt x="6364224" y="0"/>
                </a:lnTo>
                <a:lnTo>
                  <a:pt x="6509004" y="289560"/>
                </a:lnTo>
                <a:lnTo>
                  <a:pt x="6653783" y="204216"/>
                </a:lnTo>
                <a:lnTo>
                  <a:pt x="6798563" y="155448"/>
                </a:lnTo>
                <a:lnTo>
                  <a:pt x="6943343" y="91440"/>
                </a:lnTo>
                <a:lnTo>
                  <a:pt x="7088124" y="112776"/>
                </a:lnTo>
                <a:lnTo>
                  <a:pt x="7231380" y="316992"/>
                </a:lnTo>
                <a:lnTo>
                  <a:pt x="7376159" y="422148"/>
                </a:lnTo>
                <a:lnTo>
                  <a:pt x="7520939" y="591312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818388" y="4325112"/>
            <a:ext cx="7665719" cy="0"/>
          </a:xfrm>
          <a:custGeom>
            <a:avLst/>
            <a:gdLst/>
            <a:ahLst/>
            <a:cxnLst/>
            <a:rect l="l" t="t" r="r" b="b"/>
            <a:pathLst>
              <a:path w="7665719" h="0">
                <a:moveTo>
                  <a:pt x="0" y="0"/>
                </a:moveTo>
                <a:lnTo>
                  <a:pt x="76657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818388" y="3974592"/>
            <a:ext cx="7665719" cy="0"/>
          </a:xfrm>
          <a:custGeom>
            <a:avLst/>
            <a:gdLst/>
            <a:ahLst/>
            <a:cxnLst/>
            <a:rect l="l" t="t" r="r" b="b"/>
            <a:pathLst>
              <a:path w="7665719" h="0">
                <a:moveTo>
                  <a:pt x="0" y="0"/>
                </a:moveTo>
                <a:lnTo>
                  <a:pt x="76657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818388" y="3622548"/>
            <a:ext cx="7665719" cy="0"/>
          </a:xfrm>
          <a:custGeom>
            <a:avLst/>
            <a:gdLst/>
            <a:ahLst/>
            <a:cxnLst/>
            <a:rect l="l" t="t" r="r" b="b"/>
            <a:pathLst>
              <a:path w="7665719" h="0">
                <a:moveTo>
                  <a:pt x="0" y="0"/>
                </a:moveTo>
                <a:lnTo>
                  <a:pt x="76657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890016" y="3447288"/>
            <a:ext cx="7520939" cy="2284476"/>
          </a:xfrm>
          <a:custGeom>
            <a:avLst/>
            <a:gdLst/>
            <a:ahLst/>
            <a:cxnLst/>
            <a:rect l="l" t="t" r="r" b="b"/>
            <a:pathLst>
              <a:path w="7520939" h="2284476">
                <a:moveTo>
                  <a:pt x="0" y="2058924"/>
                </a:moveTo>
                <a:lnTo>
                  <a:pt x="144780" y="1982724"/>
                </a:lnTo>
                <a:lnTo>
                  <a:pt x="289559" y="1911096"/>
                </a:lnTo>
                <a:lnTo>
                  <a:pt x="434340" y="1876044"/>
                </a:lnTo>
                <a:lnTo>
                  <a:pt x="579120" y="2002536"/>
                </a:lnTo>
                <a:lnTo>
                  <a:pt x="723900" y="1946148"/>
                </a:lnTo>
                <a:lnTo>
                  <a:pt x="868679" y="2045208"/>
                </a:lnTo>
                <a:lnTo>
                  <a:pt x="1013460" y="2072639"/>
                </a:lnTo>
                <a:lnTo>
                  <a:pt x="1156716" y="2031492"/>
                </a:lnTo>
                <a:lnTo>
                  <a:pt x="1301496" y="2072639"/>
                </a:lnTo>
                <a:lnTo>
                  <a:pt x="1446276" y="2144268"/>
                </a:lnTo>
                <a:lnTo>
                  <a:pt x="1591056" y="2179320"/>
                </a:lnTo>
                <a:lnTo>
                  <a:pt x="1735836" y="2164080"/>
                </a:lnTo>
                <a:lnTo>
                  <a:pt x="1880615" y="2206752"/>
                </a:lnTo>
                <a:lnTo>
                  <a:pt x="2025396" y="2235708"/>
                </a:lnTo>
                <a:lnTo>
                  <a:pt x="2170176" y="2263140"/>
                </a:lnTo>
                <a:lnTo>
                  <a:pt x="2314956" y="2235708"/>
                </a:lnTo>
                <a:lnTo>
                  <a:pt x="2459736" y="2284476"/>
                </a:lnTo>
                <a:lnTo>
                  <a:pt x="2604516" y="2270760"/>
                </a:lnTo>
                <a:lnTo>
                  <a:pt x="2747772" y="2220468"/>
                </a:lnTo>
                <a:lnTo>
                  <a:pt x="2892552" y="2214372"/>
                </a:lnTo>
                <a:lnTo>
                  <a:pt x="3037332" y="2220468"/>
                </a:lnTo>
                <a:lnTo>
                  <a:pt x="3182112" y="2109216"/>
                </a:lnTo>
                <a:lnTo>
                  <a:pt x="3326892" y="2249424"/>
                </a:lnTo>
                <a:lnTo>
                  <a:pt x="3471672" y="2228088"/>
                </a:lnTo>
                <a:lnTo>
                  <a:pt x="3616452" y="2220468"/>
                </a:lnTo>
                <a:lnTo>
                  <a:pt x="3761232" y="2228088"/>
                </a:lnTo>
                <a:lnTo>
                  <a:pt x="3906012" y="2241804"/>
                </a:lnTo>
                <a:lnTo>
                  <a:pt x="4050792" y="2179320"/>
                </a:lnTo>
                <a:lnTo>
                  <a:pt x="4194048" y="2241804"/>
                </a:lnTo>
                <a:lnTo>
                  <a:pt x="4338828" y="2206752"/>
                </a:lnTo>
                <a:lnTo>
                  <a:pt x="4483608" y="2235708"/>
                </a:lnTo>
                <a:lnTo>
                  <a:pt x="4628388" y="2179320"/>
                </a:lnTo>
                <a:lnTo>
                  <a:pt x="4773168" y="2144268"/>
                </a:lnTo>
                <a:lnTo>
                  <a:pt x="4917948" y="2136648"/>
                </a:lnTo>
                <a:lnTo>
                  <a:pt x="5062728" y="2017776"/>
                </a:lnTo>
                <a:lnTo>
                  <a:pt x="5207508" y="2052827"/>
                </a:lnTo>
                <a:lnTo>
                  <a:pt x="5352288" y="1700784"/>
                </a:lnTo>
                <a:lnTo>
                  <a:pt x="5497068" y="1328928"/>
                </a:lnTo>
                <a:lnTo>
                  <a:pt x="5640324" y="934212"/>
                </a:lnTo>
                <a:lnTo>
                  <a:pt x="5785104" y="182880"/>
                </a:lnTo>
                <a:lnTo>
                  <a:pt x="5929884" y="0"/>
                </a:lnTo>
                <a:lnTo>
                  <a:pt x="6074664" y="134112"/>
                </a:lnTo>
                <a:lnTo>
                  <a:pt x="6219444" y="576072"/>
                </a:lnTo>
                <a:lnTo>
                  <a:pt x="6364224" y="858012"/>
                </a:lnTo>
                <a:lnTo>
                  <a:pt x="6509004" y="1405128"/>
                </a:lnTo>
                <a:lnTo>
                  <a:pt x="6653783" y="1286256"/>
                </a:lnTo>
                <a:lnTo>
                  <a:pt x="6798563" y="1377695"/>
                </a:lnTo>
                <a:lnTo>
                  <a:pt x="6943343" y="1566672"/>
                </a:lnTo>
                <a:lnTo>
                  <a:pt x="7088124" y="1778508"/>
                </a:lnTo>
                <a:lnTo>
                  <a:pt x="7231380" y="2037588"/>
                </a:lnTo>
                <a:lnTo>
                  <a:pt x="7376159" y="2136648"/>
                </a:lnTo>
                <a:lnTo>
                  <a:pt x="7520939" y="2228088"/>
                </a:lnTo>
              </a:path>
            </a:pathLst>
          </a:custGeom>
          <a:ln w="27432">
            <a:solidFill>
              <a:srgbClr val="A4A4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818388" y="3272028"/>
            <a:ext cx="7665719" cy="0"/>
          </a:xfrm>
          <a:custGeom>
            <a:avLst/>
            <a:gdLst/>
            <a:ahLst/>
            <a:cxnLst/>
            <a:rect l="l" t="t" r="r" b="b"/>
            <a:pathLst>
              <a:path w="7665719" h="0">
                <a:moveTo>
                  <a:pt x="0" y="0"/>
                </a:moveTo>
                <a:lnTo>
                  <a:pt x="76657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818388" y="2919984"/>
            <a:ext cx="7665719" cy="0"/>
          </a:xfrm>
          <a:custGeom>
            <a:avLst/>
            <a:gdLst/>
            <a:ahLst/>
            <a:cxnLst/>
            <a:rect l="l" t="t" r="r" b="b"/>
            <a:pathLst>
              <a:path w="7665719" h="0">
                <a:moveTo>
                  <a:pt x="0" y="0"/>
                </a:moveTo>
                <a:lnTo>
                  <a:pt x="76657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818388" y="2567940"/>
            <a:ext cx="7665719" cy="0"/>
          </a:xfrm>
          <a:custGeom>
            <a:avLst/>
            <a:gdLst/>
            <a:ahLst/>
            <a:cxnLst/>
            <a:rect l="l" t="t" r="r" b="b"/>
            <a:pathLst>
              <a:path w="7665719" h="0">
                <a:moveTo>
                  <a:pt x="0" y="0"/>
                </a:moveTo>
                <a:lnTo>
                  <a:pt x="76657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890016" y="2435352"/>
            <a:ext cx="7520939" cy="3296412"/>
          </a:xfrm>
          <a:custGeom>
            <a:avLst/>
            <a:gdLst/>
            <a:ahLst/>
            <a:cxnLst/>
            <a:rect l="l" t="t" r="r" b="b"/>
            <a:pathLst>
              <a:path w="7520939" h="3296412">
                <a:moveTo>
                  <a:pt x="0" y="3156204"/>
                </a:moveTo>
                <a:lnTo>
                  <a:pt x="144780" y="3169920"/>
                </a:lnTo>
                <a:lnTo>
                  <a:pt x="289559" y="3148584"/>
                </a:lnTo>
                <a:lnTo>
                  <a:pt x="434340" y="3140964"/>
                </a:lnTo>
                <a:lnTo>
                  <a:pt x="579120" y="3240024"/>
                </a:lnTo>
                <a:lnTo>
                  <a:pt x="723900" y="3218688"/>
                </a:lnTo>
                <a:lnTo>
                  <a:pt x="868679" y="3232404"/>
                </a:lnTo>
                <a:lnTo>
                  <a:pt x="1013460" y="3191256"/>
                </a:lnTo>
                <a:lnTo>
                  <a:pt x="1156716" y="3211068"/>
                </a:lnTo>
                <a:lnTo>
                  <a:pt x="1301496" y="3218688"/>
                </a:lnTo>
                <a:lnTo>
                  <a:pt x="1446276" y="3267456"/>
                </a:lnTo>
                <a:lnTo>
                  <a:pt x="1591056" y="3232404"/>
                </a:lnTo>
                <a:lnTo>
                  <a:pt x="1735836" y="3253740"/>
                </a:lnTo>
                <a:lnTo>
                  <a:pt x="1880615" y="3183636"/>
                </a:lnTo>
                <a:lnTo>
                  <a:pt x="2025396" y="3226308"/>
                </a:lnTo>
                <a:lnTo>
                  <a:pt x="2170176" y="3226308"/>
                </a:lnTo>
                <a:lnTo>
                  <a:pt x="2314956" y="3232404"/>
                </a:lnTo>
                <a:lnTo>
                  <a:pt x="2459736" y="3247644"/>
                </a:lnTo>
                <a:lnTo>
                  <a:pt x="2604516" y="3267456"/>
                </a:lnTo>
                <a:lnTo>
                  <a:pt x="2747772" y="3197352"/>
                </a:lnTo>
                <a:lnTo>
                  <a:pt x="2892552" y="3247644"/>
                </a:lnTo>
                <a:lnTo>
                  <a:pt x="3037332" y="3253740"/>
                </a:lnTo>
                <a:lnTo>
                  <a:pt x="3182112" y="3226308"/>
                </a:lnTo>
                <a:lnTo>
                  <a:pt x="3326892" y="3218688"/>
                </a:lnTo>
                <a:lnTo>
                  <a:pt x="3471672" y="3211068"/>
                </a:lnTo>
                <a:lnTo>
                  <a:pt x="3616452" y="3169920"/>
                </a:lnTo>
                <a:lnTo>
                  <a:pt x="3761232" y="3247644"/>
                </a:lnTo>
                <a:lnTo>
                  <a:pt x="3906012" y="3211068"/>
                </a:lnTo>
                <a:lnTo>
                  <a:pt x="4050792" y="3240024"/>
                </a:lnTo>
                <a:lnTo>
                  <a:pt x="4194048" y="3267456"/>
                </a:lnTo>
                <a:lnTo>
                  <a:pt x="4338828" y="3247644"/>
                </a:lnTo>
                <a:lnTo>
                  <a:pt x="4483608" y="3226308"/>
                </a:lnTo>
                <a:lnTo>
                  <a:pt x="4628388" y="3218688"/>
                </a:lnTo>
                <a:lnTo>
                  <a:pt x="4773168" y="3162300"/>
                </a:lnTo>
                <a:lnTo>
                  <a:pt x="4917948" y="3134868"/>
                </a:lnTo>
                <a:lnTo>
                  <a:pt x="5062728" y="3043428"/>
                </a:lnTo>
                <a:lnTo>
                  <a:pt x="5207508" y="2852928"/>
                </a:lnTo>
                <a:lnTo>
                  <a:pt x="5352288" y="2782824"/>
                </a:lnTo>
                <a:lnTo>
                  <a:pt x="5497068" y="2487168"/>
                </a:lnTo>
                <a:lnTo>
                  <a:pt x="5640324" y="2249424"/>
                </a:lnTo>
                <a:lnTo>
                  <a:pt x="5785104" y="1784604"/>
                </a:lnTo>
                <a:lnTo>
                  <a:pt x="5929884" y="406908"/>
                </a:lnTo>
                <a:lnTo>
                  <a:pt x="6074664" y="0"/>
                </a:lnTo>
                <a:lnTo>
                  <a:pt x="6219444" y="422148"/>
                </a:lnTo>
                <a:lnTo>
                  <a:pt x="6364224" y="147827"/>
                </a:lnTo>
                <a:lnTo>
                  <a:pt x="6509004" y="807720"/>
                </a:lnTo>
                <a:lnTo>
                  <a:pt x="6653783" y="667512"/>
                </a:lnTo>
                <a:lnTo>
                  <a:pt x="6798563" y="653796"/>
                </a:lnTo>
                <a:lnTo>
                  <a:pt x="6943343" y="1243584"/>
                </a:lnTo>
                <a:lnTo>
                  <a:pt x="7088124" y="1679448"/>
                </a:lnTo>
                <a:lnTo>
                  <a:pt x="7231380" y="2263140"/>
                </a:lnTo>
                <a:lnTo>
                  <a:pt x="7376159" y="2599944"/>
                </a:lnTo>
                <a:lnTo>
                  <a:pt x="7520939" y="3296412"/>
                </a:lnTo>
              </a:path>
            </a:pathLst>
          </a:custGeom>
          <a:ln w="27432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890016" y="3988307"/>
            <a:ext cx="7520939" cy="1743456"/>
          </a:xfrm>
          <a:custGeom>
            <a:avLst/>
            <a:gdLst/>
            <a:ahLst/>
            <a:cxnLst/>
            <a:rect l="l" t="t" r="r" b="b"/>
            <a:pathLst>
              <a:path w="7520939" h="1743455">
                <a:moveTo>
                  <a:pt x="0" y="1258824"/>
                </a:moveTo>
                <a:lnTo>
                  <a:pt x="144780" y="1251204"/>
                </a:lnTo>
                <a:lnTo>
                  <a:pt x="289559" y="1469136"/>
                </a:lnTo>
                <a:lnTo>
                  <a:pt x="434340" y="1441704"/>
                </a:lnTo>
                <a:lnTo>
                  <a:pt x="579120" y="1517904"/>
                </a:lnTo>
                <a:lnTo>
                  <a:pt x="723900" y="1658112"/>
                </a:lnTo>
                <a:lnTo>
                  <a:pt x="868679" y="1616964"/>
                </a:lnTo>
                <a:lnTo>
                  <a:pt x="1013460" y="1531620"/>
                </a:lnTo>
                <a:lnTo>
                  <a:pt x="1156716" y="1638300"/>
                </a:lnTo>
                <a:lnTo>
                  <a:pt x="1301496" y="1630680"/>
                </a:lnTo>
                <a:lnTo>
                  <a:pt x="1446276" y="1574292"/>
                </a:lnTo>
                <a:lnTo>
                  <a:pt x="1591056" y="1694688"/>
                </a:lnTo>
                <a:lnTo>
                  <a:pt x="1735836" y="1644396"/>
                </a:lnTo>
                <a:lnTo>
                  <a:pt x="1880615" y="1673352"/>
                </a:lnTo>
                <a:lnTo>
                  <a:pt x="2025396" y="1665732"/>
                </a:lnTo>
                <a:lnTo>
                  <a:pt x="2170176" y="1700784"/>
                </a:lnTo>
                <a:lnTo>
                  <a:pt x="2314956" y="1679448"/>
                </a:lnTo>
                <a:lnTo>
                  <a:pt x="2459736" y="1616964"/>
                </a:lnTo>
                <a:lnTo>
                  <a:pt x="2604516" y="1658112"/>
                </a:lnTo>
                <a:lnTo>
                  <a:pt x="2747772" y="1588008"/>
                </a:lnTo>
                <a:lnTo>
                  <a:pt x="2892552" y="1638300"/>
                </a:lnTo>
                <a:lnTo>
                  <a:pt x="3037332" y="1603248"/>
                </a:lnTo>
                <a:lnTo>
                  <a:pt x="3182112" y="1665732"/>
                </a:lnTo>
                <a:lnTo>
                  <a:pt x="3326892" y="1616964"/>
                </a:lnTo>
                <a:lnTo>
                  <a:pt x="3471672" y="1588008"/>
                </a:lnTo>
                <a:lnTo>
                  <a:pt x="3616452" y="1568196"/>
                </a:lnTo>
                <a:lnTo>
                  <a:pt x="3761232" y="1616964"/>
                </a:lnTo>
                <a:lnTo>
                  <a:pt x="3906012" y="1581912"/>
                </a:lnTo>
                <a:lnTo>
                  <a:pt x="4050792" y="1517904"/>
                </a:lnTo>
                <a:lnTo>
                  <a:pt x="4194048" y="1623060"/>
                </a:lnTo>
                <a:lnTo>
                  <a:pt x="4338828" y="1609344"/>
                </a:lnTo>
                <a:lnTo>
                  <a:pt x="4483608" y="1560576"/>
                </a:lnTo>
                <a:lnTo>
                  <a:pt x="4628388" y="1461516"/>
                </a:lnTo>
                <a:lnTo>
                  <a:pt x="4773168" y="1363980"/>
                </a:lnTo>
                <a:lnTo>
                  <a:pt x="4917948" y="1307592"/>
                </a:lnTo>
                <a:lnTo>
                  <a:pt x="5062728" y="1167384"/>
                </a:lnTo>
                <a:lnTo>
                  <a:pt x="5207508" y="1278636"/>
                </a:lnTo>
                <a:lnTo>
                  <a:pt x="5352288" y="1187196"/>
                </a:lnTo>
                <a:lnTo>
                  <a:pt x="5497068" y="1040892"/>
                </a:lnTo>
                <a:lnTo>
                  <a:pt x="5640324" y="330708"/>
                </a:lnTo>
                <a:lnTo>
                  <a:pt x="5785104" y="463296"/>
                </a:lnTo>
                <a:lnTo>
                  <a:pt x="5929884" y="0"/>
                </a:lnTo>
                <a:lnTo>
                  <a:pt x="6074664" y="457200"/>
                </a:lnTo>
                <a:lnTo>
                  <a:pt x="6219444" y="548640"/>
                </a:lnTo>
                <a:lnTo>
                  <a:pt x="6364224" y="393192"/>
                </a:lnTo>
                <a:lnTo>
                  <a:pt x="6509004" y="858012"/>
                </a:lnTo>
                <a:lnTo>
                  <a:pt x="6653783" y="1743456"/>
                </a:lnTo>
                <a:lnTo>
                  <a:pt x="6798563" y="1743456"/>
                </a:lnTo>
                <a:lnTo>
                  <a:pt x="6943343" y="1743456"/>
                </a:lnTo>
                <a:lnTo>
                  <a:pt x="7088124" y="1743456"/>
                </a:lnTo>
                <a:lnTo>
                  <a:pt x="7231380" y="1743456"/>
                </a:lnTo>
                <a:lnTo>
                  <a:pt x="7376159" y="1743456"/>
                </a:lnTo>
                <a:lnTo>
                  <a:pt x="7520939" y="1743456"/>
                </a:lnTo>
              </a:path>
            </a:pathLst>
          </a:custGeom>
          <a:ln w="2743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18388" y="2217420"/>
            <a:ext cx="7665719" cy="0"/>
          </a:xfrm>
          <a:custGeom>
            <a:avLst/>
            <a:gdLst/>
            <a:ahLst/>
            <a:cxnLst/>
            <a:rect l="l" t="t" r="r" b="b"/>
            <a:pathLst>
              <a:path w="7665719" h="0">
                <a:moveTo>
                  <a:pt x="0" y="0"/>
                </a:moveTo>
                <a:lnTo>
                  <a:pt x="76657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543556" y="6204204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493008" y="6204204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443984" y="6204204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A4A4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394960" y="6204204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344412" y="6204204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5881" y="2151253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5881" y="2503042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450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5881" y="2854452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400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5881" y="3205861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350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881" y="3557397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300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881" y="3908805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5881" y="4260469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5881" y="4612005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150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5881" y="4963414"/>
            <a:ext cx="2162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3793" y="5314823"/>
            <a:ext cx="15833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705" y="5666257"/>
            <a:ext cx="10047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0013" y="5814999"/>
            <a:ext cx="7680185" cy="2952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01</a:t>
            </a:r>
            <a:r>
              <a:rPr dirty="0" smtClean="0" baseline="3034" sz="1350" spc="19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02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03</a:t>
            </a:r>
            <a:r>
              <a:rPr dirty="0" smtClean="0" baseline="3034" sz="135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04</a:t>
            </a:r>
            <a:r>
              <a:rPr dirty="0" smtClean="0" baseline="3034" sz="1350" spc="19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05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06</a:t>
            </a:r>
            <a:r>
              <a:rPr dirty="0" smtClean="0" baseline="3034" sz="135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07</a:t>
            </a:r>
            <a:r>
              <a:rPr dirty="0" smtClean="0" baseline="3034" sz="135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08</a:t>
            </a:r>
            <a:r>
              <a:rPr dirty="0" smtClean="0" baseline="3034" sz="1350" spc="19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09</a:t>
            </a:r>
            <a:r>
              <a:rPr dirty="0" smtClean="0" baseline="3034" sz="135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dirty="0" smtClean="0" baseline="3034" sz="135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r>
              <a:rPr dirty="0" smtClean="0" baseline="3034" sz="135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r>
              <a:rPr dirty="0" smtClean="0" baseline="3034" sz="1350" spc="19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dirty="0" smtClean="0" baseline="3034" sz="1350" spc="19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23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r>
              <a:rPr dirty="0" smtClean="0" baseline="3034" sz="1350" spc="19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26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27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28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29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31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32</a:t>
            </a:r>
            <a:r>
              <a:rPr dirty="0" smtClean="0" baseline="3034" sz="1350" spc="19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33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34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35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36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37</a:t>
            </a:r>
            <a:r>
              <a:rPr dirty="0" smtClean="0" baseline="3034" sz="1350" spc="19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38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39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41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42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43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44</a:t>
            </a:r>
            <a:r>
              <a:rPr dirty="0" smtClean="0" baseline="3034" sz="1350" spc="19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45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46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47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48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49</a:t>
            </a:r>
            <a:r>
              <a:rPr dirty="0" smtClean="0" baseline="3034" sz="1350" spc="19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51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52</a:t>
            </a:r>
            <a:r>
              <a:rPr dirty="0" smtClean="0" baseline="3034" sz="1350" spc="2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53</a:t>
            </a:r>
            <a:endParaRPr sz="900">
              <a:latin typeface="Calibri"/>
              <a:cs typeface="Calibri"/>
            </a:endParaRPr>
          </a:p>
          <a:p>
            <a:pPr marL="4143044" marR="2921453" algn="ctr">
              <a:lnSpc>
                <a:spcPts val="1225"/>
              </a:lnSpc>
              <a:spcBef>
                <a:spcPts val="10"/>
              </a:spcBef>
            </a:pPr>
            <a:r>
              <a:rPr dirty="0" smtClean="0" baseline="2482" sz="1650" spc="0">
                <a:latin typeface="Calibri"/>
                <a:cs typeface="Calibri"/>
              </a:rPr>
              <a:t>SEMA</a:t>
            </a:r>
            <a:r>
              <a:rPr dirty="0" smtClean="0" baseline="2482" sz="1650" spc="-4">
                <a:latin typeface="Calibri"/>
                <a:cs typeface="Calibri"/>
              </a:rPr>
              <a:t>N</a:t>
            </a:r>
            <a:r>
              <a:rPr dirty="0" smtClean="0" baseline="2482" sz="1650" spc="0">
                <a:latin typeface="Calibri"/>
                <a:cs typeface="Calibri"/>
              </a:rPr>
              <a:t>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0604" y="61223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1326" y="61223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1667" y="61223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2008" y="61223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2730" y="61223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517" y="6511100"/>
            <a:ext cx="4301376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FO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GI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G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 rot="16200000">
            <a:off x="723777" y="4017846"/>
            <a:ext cx="443728" cy="155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baseline="2482" sz="1650" spc="0">
                <a:latin typeface="Calibri"/>
                <a:cs typeface="Calibri"/>
              </a:rPr>
              <a:t>C</a:t>
            </a:r>
            <a:r>
              <a:rPr dirty="0" smtClean="0" baseline="2482" sz="1650" spc="-4">
                <a:latin typeface="Calibri"/>
                <a:cs typeface="Calibri"/>
              </a:rPr>
              <a:t>A</a:t>
            </a:r>
            <a:r>
              <a:rPr dirty="0" smtClean="0" baseline="2482" sz="1650" spc="0">
                <a:latin typeface="Calibri"/>
                <a:cs typeface="Calibri"/>
              </a:rPr>
              <a:t>SOS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195">
              <a:lnSpc>
                <a:spcPct val="95825"/>
              </a:lnSpc>
              <a:spcBef>
                <a:spcPts val="43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SOS</a:t>
            </a:r>
            <a:r>
              <a:rPr dirty="0" smtClean="0" sz="1600" spc="-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PROB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BLES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UE</a:t>
            </a:r>
            <a:r>
              <a:rPr dirty="0" smtClean="0" sz="1600" spc="-6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-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6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LOA</a:t>
            </a:r>
            <a:r>
              <a:rPr dirty="0" smtClean="0" sz="1600" spc="-8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8388" y="2077720"/>
            <a:ext cx="766571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ject 150"/>
          <p:cNvSpPr/>
          <p:nvPr/>
        </p:nvSpPr>
        <p:spPr>
          <a:xfrm>
            <a:off x="94488" y="1481327"/>
            <a:ext cx="8965692" cy="339851"/>
          </a:xfrm>
          <a:custGeom>
            <a:avLst/>
            <a:gdLst/>
            <a:ahLst/>
            <a:cxnLst/>
            <a:rect l="l" t="t" r="r" b="b"/>
            <a:pathLst>
              <a:path w="8965692" h="339851">
                <a:moveTo>
                  <a:pt x="0" y="339851"/>
                </a:moveTo>
                <a:lnTo>
                  <a:pt x="8965692" y="339851"/>
                </a:lnTo>
                <a:lnTo>
                  <a:pt x="8965692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288163" y="2027491"/>
            <a:ext cx="841502" cy="195008"/>
          </a:xfrm>
          <a:custGeom>
            <a:avLst/>
            <a:gdLst/>
            <a:ahLst/>
            <a:cxnLst/>
            <a:rect l="l" t="t" r="r" b="b"/>
            <a:pathLst>
              <a:path w="841502" h="195008">
                <a:moveTo>
                  <a:pt x="0" y="195008"/>
                </a:moveTo>
                <a:lnTo>
                  <a:pt x="841502" y="195008"/>
                </a:lnTo>
                <a:lnTo>
                  <a:pt x="841502" y="0"/>
                </a:lnTo>
                <a:lnTo>
                  <a:pt x="0" y="0"/>
                </a:lnTo>
                <a:lnTo>
                  <a:pt x="0" y="19500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129665" y="2027491"/>
            <a:ext cx="686396" cy="195008"/>
          </a:xfrm>
          <a:custGeom>
            <a:avLst/>
            <a:gdLst/>
            <a:ahLst/>
            <a:cxnLst/>
            <a:rect l="l" t="t" r="r" b="b"/>
            <a:pathLst>
              <a:path w="686396" h="195008">
                <a:moveTo>
                  <a:pt x="0" y="195008"/>
                </a:moveTo>
                <a:lnTo>
                  <a:pt x="686396" y="195008"/>
                </a:lnTo>
                <a:lnTo>
                  <a:pt x="686396" y="0"/>
                </a:lnTo>
                <a:lnTo>
                  <a:pt x="0" y="0"/>
                </a:lnTo>
                <a:lnTo>
                  <a:pt x="0" y="19500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816100" y="2027491"/>
            <a:ext cx="733399" cy="195008"/>
          </a:xfrm>
          <a:custGeom>
            <a:avLst/>
            <a:gdLst/>
            <a:ahLst/>
            <a:cxnLst/>
            <a:rect l="l" t="t" r="r" b="b"/>
            <a:pathLst>
              <a:path w="733399" h="195008">
                <a:moveTo>
                  <a:pt x="0" y="195008"/>
                </a:moveTo>
                <a:lnTo>
                  <a:pt x="733399" y="195008"/>
                </a:lnTo>
                <a:lnTo>
                  <a:pt x="733399" y="0"/>
                </a:lnTo>
                <a:lnTo>
                  <a:pt x="0" y="0"/>
                </a:lnTo>
                <a:lnTo>
                  <a:pt x="0" y="19500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2549398" y="2027491"/>
            <a:ext cx="733399" cy="195008"/>
          </a:xfrm>
          <a:custGeom>
            <a:avLst/>
            <a:gdLst/>
            <a:ahLst/>
            <a:cxnLst/>
            <a:rect l="l" t="t" r="r" b="b"/>
            <a:pathLst>
              <a:path w="733399" h="195008">
                <a:moveTo>
                  <a:pt x="0" y="195008"/>
                </a:moveTo>
                <a:lnTo>
                  <a:pt x="733399" y="195008"/>
                </a:lnTo>
                <a:lnTo>
                  <a:pt x="733399" y="0"/>
                </a:lnTo>
                <a:lnTo>
                  <a:pt x="0" y="0"/>
                </a:lnTo>
                <a:lnTo>
                  <a:pt x="0" y="19500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288163" y="6047028"/>
            <a:ext cx="841502" cy="195008"/>
          </a:xfrm>
          <a:custGeom>
            <a:avLst/>
            <a:gdLst/>
            <a:ahLst/>
            <a:cxnLst/>
            <a:rect l="l" t="t" r="r" b="b"/>
            <a:pathLst>
              <a:path w="841502" h="195008">
                <a:moveTo>
                  <a:pt x="0" y="195008"/>
                </a:moveTo>
                <a:lnTo>
                  <a:pt x="841502" y="195008"/>
                </a:lnTo>
                <a:lnTo>
                  <a:pt x="841502" y="0"/>
                </a:lnTo>
                <a:lnTo>
                  <a:pt x="0" y="0"/>
                </a:lnTo>
                <a:lnTo>
                  <a:pt x="0" y="19500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129665" y="6047028"/>
            <a:ext cx="686396" cy="195008"/>
          </a:xfrm>
          <a:custGeom>
            <a:avLst/>
            <a:gdLst/>
            <a:ahLst/>
            <a:cxnLst/>
            <a:rect l="l" t="t" r="r" b="b"/>
            <a:pathLst>
              <a:path w="686396" h="195008">
                <a:moveTo>
                  <a:pt x="0" y="195008"/>
                </a:moveTo>
                <a:lnTo>
                  <a:pt x="686396" y="195008"/>
                </a:lnTo>
                <a:lnTo>
                  <a:pt x="686396" y="0"/>
                </a:lnTo>
                <a:lnTo>
                  <a:pt x="0" y="0"/>
                </a:lnTo>
                <a:lnTo>
                  <a:pt x="0" y="19500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816100" y="6047028"/>
            <a:ext cx="733399" cy="195008"/>
          </a:xfrm>
          <a:custGeom>
            <a:avLst/>
            <a:gdLst/>
            <a:ahLst/>
            <a:cxnLst/>
            <a:rect l="l" t="t" r="r" b="b"/>
            <a:pathLst>
              <a:path w="733399" h="195008">
                <a:moveTo>
                  <a:pt x="0" y="195008"/>
                </a:moveTo>
                <a:lnTo>
                  <a:pt x="733399" y="195008"/>
                </a:lnTo>
                <a:lnTo>
                  <a:pt x="733399" y="0"/>
                </a:lnTo>
                <a:lnTo>
                  <a:pt x="0" y="0"/>
                </a:lnTo>
                <a:lnTo>
                  <a:pt x="0" y="19500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2549398" y="6047028"/>
            <a:ext cx="733399" cy="195008"/>
          </a:xfrm>
          <a:custGeom>
            <a:avLst/>
            <a:gdLst/>
            <a:ahLst/>
            <a:cxnLst/>
            <a:rect l="l" t="t" r="r" b="b"/>
            <a:pathLst>
              <a:path w="733399" h="195008">
                <a:moveTo>
                  <a:pt x="0" y="195008"/>
                </a:moveTo>
                <a:lnTo>
                  <a:pt x="733399" y="195008"/>
                </a:lnTo>
                <a:lnTo>
                  <a:pt x="733399" y="0"/>
                </a:lnTo>
                <a:lnTo>
                  <a:pt x="0" y="0"/>
                </a:lnTo>
                <a:lnTo>
                  <a:pt x="0" y="19500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29665" y="2021204"/>
            <a:ext cx="0" cy="4227182"/>
          </a:xfrm>
          <a:custGeom>
            <a:avLst/>
            <a:gdLst/>
            <a:ahLst/>
            <a:cxnLst/>
            <a:rect l="l" t="t" r="r" b="b"/>
            <a:pathLst>
              <a:path w="0" h="4227182">
                <a:moveTo>
                  <a:pt x="0" y="0"/>
                </a:moveTo>
                <a:lnTo>
                  <a:pt x="0" y="42271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816100" y="2021204"/>
            <a:ext cx="0" cy="4227182"/>
          </a:xfrm>
          <a:custGeom>
            <a:avLst/>
            <a:gdLst/>
            <a:ahLst/>
            <a:cxnLst/>
            <a:rect l="l" t="t" r="r" b="b"/>
            <a:pathLst>
              <a:path w="0" h="4227182">
                <a:moveTo>
                  <a:pt x="0" y="0"/>
                </a:moveTo>
                <a:lnTo>
                  <a:pt x="0" y="42271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2549398" y="2021204"/>
            <a:ext cx="0" cy="4227182"/>
          </a:xfrm>
          <a:custGeom>
            <a:avLst/>
            <a:gdLst/>
            <a:ahLst/>
            <a:cxnLst/>
            <a:rect l="l" t="t" r="r" b="b"/>
            <a:pathLst>
              <a:path w="0" h="4227182">
                <a:moveTo>
                  <a:pt x="0" y="0"/>
                </a:moveTo>
                <a:lnTo>
                  <a:pt x="0" y="42271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281813" y="2222500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281813" y="2536825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281813" y="2731897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281813" y="2926841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281813" y="3121914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281813" y="3316859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281813" y="3511930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281813" y="3706876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281813" y="3901948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281813" y="4096893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281813" y="4291965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281813" y="4486910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281813" y="4681982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281813" y="4876927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281813" y="5071999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281813" y="5266944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281813" y="5462016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281813" y="5657011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281813" y="5852020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281813" y="6047028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88163" y="2021204"/>
            <a:ext cx="0" cy="4227182"/>
          </a:xfrm>
          <a:custGeom>
            <a:avLst/>
            <a:gdLst/>
            <a:ahLst/>
            <a:cxnLst/>
            <a:rect l="l" t="t" r="r" b="b"/>
            <a:pathLst>
              <a:path w="0" h="4227182">
                <a:moveTo>
                  <a:pt x="0" y="0"/>
                </a:moveTo>
                <a:lnTo>
                  <a:pt x="0" y="42271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282823" y="2021204"/>
            <a:ext cx="0" cy="4227182"/>
          </a:xfrm>
          <a:custGeom>
            <a:avLst/>
            <a:gdLst/>
            <a:ahLst/>
            <a:cxnLst/>
            <a:rect l="l" t="t" r="r" b="b"/>
            <a:pathLst>
              <a:path w="0" h="4227182">
                <a:moveTo>
                  <a:pt x="0" y="0"/>
                </a:moveTo>
                <a:lnTo>
                  <a:pt x="0" y="42271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281813" y="2027554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281813" y="6242037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0" y="0"/>
                </a:moveTo>
                <a:lnTo>
                  <a:pt x="3007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3867912" y="2554224"/>
            <a:ext cx="4277868" cy="3014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5591556" y="5888736"/>
            <a:ext cx="79248" cy="79247"/>
          </a:xfrm>
          <a:custGeom>
            <a:avLst/>
            <a:gdLst/>
            <a:ahLst/>
            <a:cxnLst/>
            <a:rect l="l" t="t" r="r" b="b"/>
            <a:pathLst>
              <a:path w="79248" h="79248">
                <a:moveTo>
                  <a:pt x="0" y="79247"/>
                </a:moveTo>
                <a:lnTo>
                  <a:pt x="79248" y="79247"/>
                </a:lnTo>
                <a:lnTo>
                  <a:pt x="79248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309360" y="5888736"/>
            <a:ext cx="79248" cy="79247"/>
          </a:xfrm>
          <a:custGeom>
            <a:avLst/>
            <a:gdLst/>
            <a:ahLst/>
            <a:cxnLst/>
            <a:rect l="l" t="t" r="r" b="b"/>
            <a:pathLst>
              <a:path w="79248" h="79248">
                <a:moveTo>
                  <a:pt x="0" y="79247"/>
                </a:moveTo>
                <a:lnTo>
                  <a:pt x="79248" y="79247"/>
                </a:lnTo>
                <a:lnTo>
                  <a:pt x="79248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217020" y="716958"/>
            <a:ext cx="1714715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marL="18605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481955" y="2178300"/>
            <a:ext cx="155890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05"/>
              </a:lnSpc>
              <a:spcBef>
                <a:spcPts val="80"/>
              </a:spcBef>
            </a:pPr>
            <a:r>
              <a:rPr dirty="0" smtClean="0" baseline="6197" sz="2100" spc="0">
                <a:solidFill>
                  <a:srgbClr val="585858"/>
                </a:solidFill>
                <a:latin typeface="Lucida Sans Unicode"/>
                <a:cs typeface="Lucida Sans Unicode"/>
              </a:rPr>
              <a:t>P</a:t>
            </a:r>
            <a:r>
              <a:rPr dirty="0" smtClean="0" baseline="6197" sz="2100" spc="4">
                <a:solidFill>
                  <a:srgbClr val="585858"/>
                </a:solidFill>
                <a:latin typeface="Lucida Sans Unicode"/>
                <a:cs typeface="Lucida Sans Unicode"/>
              </a:rPr>
              <a:t>O</a:t>
            </a:r>
            <a:r>
              <a:rPr dirty="0" smtClean="0" baseline="6197" sz="2100" spc="0">
                <a:solidFill>
                  <a:srgbClr val="585858"/>
                </a:solidFill>
                <a:latin typeface="Lucida Sans Unicode"/>
                <a:cs typeface="Lucida Sans Unicode"/>
              </a:rPr>
              <a:t>B</a:t>
            </a:r>
            <a:r>
              <a:rPr dirty="0" smtClean="0" baseline="6197" sz="2100" spc="-9">
                <a:solidFill>
                  <a:srgbClr val="585858"/>
                </a:solidFill>
                <a:latin typeface="Lucida Sans Unicode"/>
                <a:cs typeface="Lucida Sans Unicode"/>
              </a:rPr>
              <a:t>L</a:t>
            </a:r>
            <a:r>
              <a:rPr dirty="0" smtClean="0" baseline="6197" sz="2100" spc="0">
                <a:solidFill>
                  <a:srgbClr val="585858"/>
                </a:solidFill>
                <a:latin typeface="Lucida Sans Unicode"/>
                <a:cs typeface="Lucida Sans Unicode"/>
              </a:rPr>
              <a:t>AC</a:t>
            </a:r>
            <a:r>
              <a:rPr dirty="0" smtClean="0" baseline="6197" sz="2100" spc="4">
                <a:solidFill>
                  <a:srgbClr val="585858"/>
                </a:solidFill>
                <a:latin typeface="Lucida Sans Unicode"/>
                <a:cs typeface="Lucida Sans Unicode"/>
              </a:rPr>
              <a:t>I</a:t>
            </a:r>
            <a:r>
              <a:rPr dirty="0" smtClean="0" baseline="6197" sz="2100" spc="0">
                <a:solidFill>
                  <a:srgbClr val="585858"/>
                </a:solidFill>
                <a:latin typeface="Lucida Sans Unicode"/>
                <a:cs typeface="Lucida Sans Unicode"/>
              </a:rPr>
              <a:t>ON</a:t>
            </a:r>
            <a:r>
              <a:rPr dirty="0" smtClean="0" baseline="6197" sz="2100" spc="-24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baseline="6197" sz="2100" spc="0">
                <a:solidFill>
                  <a:srgbClr val="585858"/>
                </a:solidFill>
                <a:latin typeface="Lucida Sans Unicode"/>
                <a:cs typeface="Lucida Sans Unicode"/>
              </a:rPr>
              <a:t>2021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252718" y="2616202"/>
            <a:ext cx="1888994" cy="1948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14536</a:t>
            </a:r>
            <a:endParaRPr sz="700">
              <a:latin typeface="Arial"/>
              <a:cs typeface="Arial"/>
            </a:endParaRPr>
          </a:p>
          <a:p>
            <a:pPr marL="40767">
              <a:lnSpc>
                <a:spcPct val="95825"/>
              </a:lnSpc>
              <a:spcBef>
                <a:spcPts val="40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16566</a:t>
            </a:r>
            <a:endParaRPr sz="700">
              <a:latin typeface="Arial"/>
              <a:cs typeface="Arial"/>
            </a:endParaRPr>
          </a:p>
          <a:p>
            <a:pPr marL="168529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25796</a:t>
            </a:r>
            <a:endParaRPr sz="700">
              <a:latin typeface="Arial"/>
              <a:cs typeface="Arial"/>
            </a:endParaRPr>
          </a:p>
          <a:p>
            <a:pPr marL="321183">
              <a:lnSpc>
                <a:spcPct val="95825"/>
              </a:lnSpc>
              <a:spcBef>
                <a:spcPts val="40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36830</a:t>
            </a:r>
            <a:endParaRPr sz="700">
              <a:latin typeface="Arial"/>
              <a:cs typeface="Arial"/>
            </a:endParaRPr>
          </a:p>
          <a:p>
            <a:pPr marL="510793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50537</a:t>
            </a:r>
            <a:endParaRPr sz="700">
              <a:latin typeface="Arial"/>
              <a:cs typeface="Arial"/>
            </a:endParaRPr>
          </a:p>
          <a:p>
            <a:pPr marL="704189" marR="902309" algn="ctr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65918</a:t>
            </a:r>
            <a:endParaRPr sz="700">
              <a:latin typeface="Arial"/>
              <a:cs typeface="Arial"/>
            </a:endParaRPr>
          </a:p>
          <a:p>
            <a:pPr marL="894054" marR="712444" algn="ctr">
              <a:lnSpc>
                <a:spcPct val="95825"/>
              </a:lnSpc>
              <a:spcBef>
                <a:spcPts val="40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79648</a:t>
            </a:r>
            <a:endParaRPr sz="700">
              <a:latin typeface="Arial"/>
              <a:cs typeface="Arial"/>
            </a:endParaRPr>
          </a:p>
          <a:p>
            <a:pPr marL="1086865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92197</a:t>
            </a:r>
            <a:endParaRPr sz="700">
              <a:latin typeface="Arial"/>
              <a:cs typeface="Arial"/>
            </a:endParaRPr>
          </a:p>
          <a:p>
            <a:pPr marR="365632" algn="r">
              <a:lnSpc>
                <a:spcPct val="95825"/>
              </a:lnSpc>
              <a:spcBef>
                <a:spcPts val="40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102569</a:t>
            </a:r>
            <a:endParaRPr sz="700">
              <a:latin typeface="Arial"/>
              <a:cs typeface="Arial"/>
            </a:endParaRPr>
          </a:p>
          <a:p>
            <a:pPr marR="305942" algn="r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106883</a:t>
            </a:r>
            <a:endParaRPr sz="700">
              <a:latin typeface="Arial"/>
              <a:cs typeface="Arial"/>
            </a:endParaRPr>
          </a:p>
          <a:p>
            <a:pPr marR="229997" algn="r">
              <a:lnSpc>
                <a:spcPct val="95825"/>
              </a:lnSpc>
              <a:spcBef>
                <a:spcPts val="40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112365</a:t>
            </a:r>
            <a:endParaRPr sz="700">
              <a:latin typeface="Arial"/>
              <a:cs typeface="Arial"/>
            </a:endParaRPr>
          </a:p>
          <a:p>
            <a:pPr marR="120903" algn="r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120252</a:t>
            </a:r>
            <a:endParaRPr sz="700">
              <a:latin typeface="Arial"/>
              <a:cs typeface="Arial"/>
            </a:endParaRPr>
          </a:p>
          <a:p>
            <a:pPr marR="12700" algn="r">
              <a:lnSpc>
                <a:spcPct val="95825"/>
              </a:lnSpc>
              <a:spcBef>
                <a:spcPts val="40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128090</a:t>
            </a:r>
            <a:endParaRPr sz="7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90992" y="2624489"/>
            <a:ext cx="430766" cy="1947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05"/>
              </a:lnSpc>
              <a:spcBef>
                <a:spcPts val="45"/>
              </a:spcBef>
            </a:pPr>
            <a:r>
              <a:rPr dirty="0" smtClean="0" baseline="9296" sz="1050" spc="4">
                <a:solidFill>
                  <a:srgbClr val="585858"/>
                </a:solidFill>
                <a:latin typeface="Lucida Sans Unicode"/>
                <a:cs typeface="Lucida Sans Unicode"/>
              </a:rPr>
              <a:t>8</a:t>
            </a:r>
            <a:r>
              <a:rPr dirty="0" smtClean="0" baseline="9296" sz="1050" spc="0">
                <a:solidFill>
                  <a:srgbClr val="585858"/>
                </a:solidFill>
                <a:latin typeface="Lucida Sans Unicode"/>
                <a:cs typeface="Lucida Sans Unicode"/>
              </a:rPr>
              <a:t>5</a:t>
            </a:r>
            <a:r>
              <a:rPr dirty="0" smtClean="0" baseline="9296" sz="105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baseline="9296" sz="1050" spc="0">
                <a:solidFill>
                  <a:srgbClr val="585858"/>
                </a:solidFill>
                <a:latin typeface="Lucida Sans Unicode"/>
                <a:cs typeface="Lucida Sans Unicode"/>
              </a:rPr>
              <a:t>y</a:t>
            </a:r>
            <a:r>
              <a:rPr dirty="0" smtClean="0" baseline="9296" sz="1050" spc="-3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baseline="9296" sz="1050" spc="9">
                <a:solidFill>
                  <a:srgbClr val="585858"/>
                </a:solidFill>
                <a:latin typeface="Lucida Sans Unicode"/>
                <a:cs typeface="Lucida Sans Unicode"/>
              </a:rPr>
              <a:t>m</a:t>
            </a:r>
            <a:r>
              <a:rPr dirty="0" smtClean="0" baseline="9296" sz="1050" spc="0">
                <a:solidFill>
                  <a:srgbClr val="585858"/>
                </a:solidFill>
                <a:latin typeface="Lucida Sans Unicode"/>
                <a:cs typeface="Lucida Sans Unicode"/>
              </a:rPr>
              <a:t>ás</a:t>
            </a:r>
            <a:endParaRPr sz="700">
              <a:latin typeface="Lucida Sans Unicode"/>
              <a:cs typeface="Lucida Sans Unicode"/>
            </a:endParaRPr>
          </a:p>
          <a:p>
            <a:pPr marL="12700" marR="13258">
              <a:lnSpc>
                <a:spcPct val="128051"/>
              </a:lnSpc>
              <a:spcBef>
                <a:spcPts val="79"/>
              </a:spcBef>
            </a:pP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8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dirty="0" smtClean="0" sz="70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sz="70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8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  <a:p>
            <a:pPr marL="12700" marR="13258">
              <a:lnSpc>
                <a:spcPct val="128051"/>
              </a:lnSpc>
              <a:spcBef>
                <a:spcPts val="125"/>
              </a:spcBef>
            </a:pP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7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5</a:t>
            </a:r>
            <a:r>
              <a:rPr dirty="0" smtClean="0" sz="70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sz="70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7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  <a:p>
            <a:pPr marL="12700" marR="13258">
              <a:lnSpc>
                <a:spcPct val="128051"/>
              </a:lnSpc>
              <a:spcBef>
                <a:spcPts val="125"/>
              </a:spcBef>
            </a:pP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7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dirty="0" smtClean="0" sz="70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sz="70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7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  <a:p>
            <a:pPr marL="12700" marR="13258">
              <a:lnSpc>
                <a:spcPct val="128051"/>
              </a:lnSpc>
              <a:spcBef>
                <a:spcPts val="130"/>
              </a:spcBef>
            </a:pP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6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5</a:t>
            </a:r>
            <a:r>
              <a:rPr dirty="0" smtClean="0" sz="70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sz="70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6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  <a:p>
            <a:pPr marL="12700" marR="13258">
              <a:lnSpc>
                <a:spcPct val="128051"/>
              </a:lnSpc>
              <a:spcBef>
                <a:spcPts val="125"/>
              </a:spcBef>
            </a:pP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6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dirty="0" smtClean="0" sz="70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sz="70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6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  <a:p>
            <a:pPr marL="12700" marR="13258">
              <a:lnSpc>
                <a:spcPct val="128051"/>
              </a:lnSpc>
              <a:spcBef>
                <a:spcPts val="130"/>
              </a:spcBef>
            </a:pP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5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5</a:t>
            </a:r>
            <a:r>
              <a:rPr dirty="0" smtClean="0" sz="70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sz="70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5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  <a:p>
            <a:pPr marL="12700" marR="13258">
              <a:lnSpc>
                <a:spcPct val="128051"/>
              </a:lnSpc>
              <a:spcBef>
                <a:spcPts val="125"/>
              </a:spcBef>
            </a:pP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5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dirty="0" smtClean="0" sz="70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sz="70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5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  <a:p>
            <a:pPr marL="12700" marR="13258">
              <a:lnSpc>
                <a:spcPct val="128051"/>
              </a:lnSpc>
              <a:spcBef>
                <a:spcPts val="125"/>
              </a:spcBef>
            </a:pP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5</a:t>
            </a:r>
            <a:r>
              <a:rPr dirty="0" smtClean="0" sz="70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sz="70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  <a:p>
            <a:pPr marL="12700" marR="13258">
              <a:lnSpc>
                <a:spcPct val="128051"/>
              </a:lnSpc>
              <a:spcBef>
                <a:spcPts val="125"/>
              </a:spcBef>
            </a:pP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dirty="0" smtClean="0" sz="70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sz="70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  <a:p>
            <a:pPr marL="12700" marR="13258">
              <a:lnSpc>
                <a:spcPct val="128051"/>
              </a:lnSpc>
              <a:spcBef>
                <a:spcPts val="130"/>
              </a:spcBef>
            </a:pP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3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5</a:t>
            </a:r>
            <a:r>
              <a:rPr dirty="0" smtClean="0" sz="70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sz="70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3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  <a:p>
            <a:pPr marL="12700" marR="13258">
              <a:lnSpc>
                <a:spcPct val="128051"/>
              </a:lnSpc>
              <a:spcBef>
                <a:spcPts val="125"/>
              </a:spcBef>
            </a:pP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3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dirty="0" smtClean="0" sz="70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sz="70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3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  <a:p>
            <a:pPr marL="12700" marR="13258">
              <a:lnSpc>
                <a:spcPts val="1065"/>
              </a:lnSpc>
              <a:spcBef>
                <a:spcPts val="178"/>
              </a:spcBef>
            </a:pPr>
            <a:r>
              <a:rPr dirty="0" smtClean="0" baseline="6197" sz="1050" spc="4">
                <a:solidFill>
                  <a:srgbClr val="585858"/>
                </a:solidFill>
                <a:latin typeface="Lucida Sans Unicode"/>
                <a:cs typeface="Lucida Sans Unicode"/>
              </a:rPr>
              <a:t>2</a:t>
            </a:r>
            <a:r>
              <a:rPr dirty="0" smtClean="0" baseline="6197" sz="1050" spc="0">
                <a:solidFill>
                  <a:srgbClr val="585858"/>
                </a:solidFill>
                <a:latin typeface="Lucida Sans Unicode"/>
                <a:cs typeface="Lucida Sans Unicode"/>
              </a:rPr>
              <a:t>5</a:t>
            </a:r>
            <a:r>
              <a:rPr dirty="0" smtClean="0" baseline="6197" sz="105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baseline="6197" sz="105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baseline="6197" sz="105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baseline="6197" sz="1050" spc="4">
                <a:solidFill>
                  <a:srgbClr val="585858"/>
                </a:solidFill>
                <a:latin typeface="Lucida Sans Unicode"/>
                <a:cs typeface="Lucida Sans Unicode"/>
              </a:rPr>
              <a:t>2</a:t>
            </a:r>
            <a:r>
              <a:rPr dirty="0" smtClean="0" baseline="6197" sz="1050" spc="0">
                <a:solidFill>
                  <a:srgbClr val="585858"/>
                </a:solidFill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646170" y="2685671"/>
            <a:ext cx="2125088" cy="2864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10833</a:t>
            </a:r>
            <a:endParaRPr sz="700">
              <a:latin typeface="Arial"/>
              <a:cs typeface="Arial"/>
            </a:endParaRPr>
          </a:p>
          <a:p>
            <a:pPr marR="52324" algn="r">
              <a:lnSpc>
                <a:spcPct val="95825"/>
              </a:lnSpc>
              <a:spcBef>
                <a:spcPts val="40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13711</a:t>
            </a:r>
            <a:endParaRPr sz="700">
              <a:latin typeface="Arial"/>
              <a:cs typeface="Arial"/>
            </a:endParaRPr>
          </a:p>
          <a:p>
            <a:pPr marR="166878" algn="r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21987</a:t>
            </a:r>
            <a:endParaRPr sz="700">
              <a:latin typeface="Arial"/>
              <a:cs typeface="Arial"/>
            </a:endParaRPr>
          </a:p>
          <a:p>
            <a:pPr marR="305943" algn="r">
              <a:lnSpc>
                <a:spcPct val="95825"/>
              </a:lnSpc>
              <a:spcBef>
                <a:spcPts val="40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32049</a:t>
            </a:r>
            <a:endParaRPr sz="700">
              <a:latin typeface="Arial"/>
              <a:cs typeface="Arial"/>
            </a:endParaRPr>
          </a:p>
          <a:p>
            <a:pPr marL="1393063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45225</a:t>
            </a:r>
            <a:endParaRPr sz="700">
              <a:latin typeface="Arial"/>
              <a:cs typeface="Arial"/>
            </a:endParaRPr>
          </a:p>
          <a:p>
            <a:pPr marL="1183385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60389</a:t>
            </a:r>
            <a:endParaRPr sz="700">
              <a:latin typeface="Arial"/>
              <a:cs typeface="Arial"/>
            </a:endParaRPr>
          </a:p>
          <a:p>
            <a:pPr marL="970254" marR="872337" algn="ctr">
              <a:lnSpc>
                <a:spcPct val="95825"/>
              </a:lnSpc>
              <a:spcBef>
                <a:spcPts val="40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74408</a:t>
            </a:r>
            <a:endParaRPr sz="700">
              <a:latin typeface="Arial"/>
              <a:cs typeface="Arial"/>
            </a:endParaRPr>
          </a:p>
          <a:p>
            <a:pPr marL="787628" marR="1054963" algn="ctr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87599</a:t>
            </a:r>
            <a:endParaRPr sz="700">
              <a:latin typeface="Arial"/>
              <a:cs typeface="Arial"/>
            </a:endParaRPr>
          </a:p>
          <a:p>
            <a:pPr marL="683513">
              <a:lnSpc>
                <a:spcPct val="95825"/>
              </a:lnSpc>
              <a:spcBef>
                <a:spcPts val="40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96529</a:t>
            </a:r>
            <a:endParaRPr sz="700">
              <a:latin typeface="Arial"/>
              <a:cs typeface="Arial"/>
            </a:endParaRPr>
          </a:p>
          <a:p>
            <a:pPr marL="662813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98031</a:t>
            </a:r>
            <a:endParaRPr sz="700">
              <a:latin typeface="Arial"/>
              <a:cs typeface="Arial"/>
            </a:endParaRPr>
          </a:p>
          <a:p>
            <a:pPr marL="503935">
              <a:lnSpc>
                <a:spcPct val="95825"/>
              </a:lnSpc>
              <a:spcBef>
                <a:spcPts val="40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105948</a:t>
            </a:r>
            <a:endParaRPr sz="700">
              <a:latin typeface="Arial"/>
              <a:cs typeface="Arial"/>
            </a:endParaRPr>
          </a:p>
          <a:p>
            <a:pPr marL="305307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120316</a:t>
            </a:r>
            <a:endParaRPr sz="700">
              <a:latin typeface="Arial"/>
              <a:cs typeface="Arial"/>
            </a:endParaRPr>
          </a:p>
          <a:p>
            <a:pPr marL="125094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133339</a:t>
            </a:r>
            <a:endParaRPr sz="700">
              <a:latin typeface="Arial"/>
              <a:cs typeface="Arial"/>
            </a:endParaRPr>
          </a:p>
          <a:p>
            <a:pPr marL="54737">
              <a:lnSpc>
                <a:spcPct val="95825"/>
              </a:lnSpc>
              <a:spcBef>
                <a:spcPts val="40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138445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141486</a:t>
            </a:r>
            <a:endParaRPr sz="700">
              <a:latin typeface="Arial"/>
              <a:cs typeface="Arial"/>
            </a:endParaRPr>
          </a:p>
          <a:p>
            <a:pPr marL="53847">
              <a:lnSpc>
                <a:spcPct val="95825"/>
              </a:lnSpc>
              <a:spcBef>
                <a:spcPts val="40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138507</a:t>
            </a:r>
            <a:endParaRPr sz="700">
              <a:latin typeface="Arial"/>
              <a:cs typeface="Arial"/>
            </a:endParaRPr>
          </a:p>
          <a:p>
            <a:pPr marL="123570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133462</a:t>
            </a:r>
            <a:endParaRPr sz="700">
              <a:latin typeface="Arial"/>
              <a:cs typeface="Arial"/>
            </a:endParaRPr>
          </a:p>
          <a:p>
            <a:pPr marL="547877">
              <a:lnSpc>
                <a:spcPct val="95825"/>
              </a:lnSpc>
              <a:spcBef>
                <a:spcPts val="40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102771</a:t>
            </a:r>
            <a:endParaRPr sz="700">
              <a:latin typeface="Arial"/>
              <a:cs typeface="Arial"/>
            </a:endParaRPr>
          </a:p>
          <a:p>
            <a:pPr marR="214503" algn="r">
              <a:lnSpc>
                <a:spcPct val="95825"/>
              </a:lnSpc>
              <a:spcBef>
                <a:spcPts val="39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25426</a:t>
            </a:r>
            <a:endParaRPr sz="7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816977" y="4603244"/>
            <a:ext cx="996796" cy="886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659" marR="13258">
              <a:lnSpc>
                <a:spcPts val="969"/>
              </a:lnSpc>
              <a:spcBef>
                <a:spcPts val="48"/>
              </a:spcBef>
            </a:pPr>
            <a:r>
              <a:rPr dirty="0" smtClean="0" baseline="8282" sz="1050" spc="-4">
                <a:solidFill>
                  <a:srgbClr val="404040"/>
                </a:solidFill>
                <a:latin typeface="Arial"/>
                <a:cs typeface="Arial"/>
              </a:rPr>
              <a:t>13199</a:t>
            </a:r>
            <a:r>
              <a:rPr dirty="0" smtClean="0" baseline="8282" sz="1050" spc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baseline="8282" sz="1050" spc="-58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baseline="6197" sz="1050" spc="4">
                <a:solidFill>
                  <a:srgbClr val="585858"/>
                </a:solidFill>
                <a:latin typeface="Lucida Sans Unicode"/>
                <a:cs typeface="Lucida Sans Unicode"/>
              </a:rPr>
              <a:t>2</a:t>
            </a:r>
            <a:r>
              <a:rPr dirty="0" smtClean="0" baseline="6197" sz="1050" spc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dirty="0" smtClean="0" baseline="6197" sz="105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baseline="6197" sz="105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baseline="6197" sz="105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baseline="6197" sz="1050" spc="4">
                <a:solidFill>
                  <a:srgbClr val="585858"/>
                </a:solidFill>
                <a:latin typeface="Lucida Sans Unicode"/>
                <a:cs typeface="Lucida Sans Unicode"/>
              </a:rPr>
              <a:t>2</a:t>
            </a:r>
            <a:r>
              <a:rPr dirty="0" smtClean="0" baseline="6197" sz="1050" spc="0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  <a:p>
            <a:pPr marL="105028" marR="13258">
              <a:lnSpc>
                <a:spcPct val="128051"/>
              </a:lnSpc>
              <a:spcBef>
                <a:spcPts val="76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13426</a:t>
            </a:r>
            <a:r>
              <a:rPr dirty="0" smtClean="0" sz="700" spc="-89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1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5</a:t>
            </a:r>
            <a:r>
              <a:rPr dirty="0" smtClean="0" sz="700" spc="-32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sz="70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1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  <a:p>
            <a:pPr marL="64516" marR="13258">
              <a:lnSpc>
                <a:spcPct val="128051"/>
              </a:lnSpc>
              <a:spcBef>
                <a:spcPts val="13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13134</a:t>
            </a:r>
            <a:r>
              <a:rPr dirty="0" smtClean="0" sz="700" spc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dirty="0" smtClean="0" sz="700" spc="1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1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0</a:t>
            </a:r>
            <a:r>
              <a:rPr dirty="0" smtClean="0" sz="70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sz="70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4">
                <a:solidFill>
                  <a:srgbClr val="585858"/>
                </a:solidFill>
                <a:latin typeface="Lucida Sans Unicode"/>
                <a:cs typeface="Lucida Sans Unicode"/>
              </a:rPr>
              <a:t>1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  <a:p>
            <a:pPr marL="12700" marR="13258">
              <a:lnSpc>
                <a:spcPct val="128051"/>
              </a:lnSpc>
              <a:spcBef>
                <a:spcPts val="12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12759</a:t>
            </a:r>
            <a:r>
              <a:rPr dirty="0" smtClean="0" sz="700" spc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dirty="0" smtClean="0" sz="700" spc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dirty="0" smtClean="0" sz="700" spc="3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5</a:t>
            </a:r>
            <a:r>
              <a:rPr dirty="0" smtClean="0" sz="700" spc="-4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sz="70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  <a:p>
            <a:pPr marL="367385" marR="373544" algn="ctr">
              <a:lnSpc>
                <a:spcPct val="128051"/>
              </a:lnSpc>
              <a:spcBef>
                <a:spcPts val="125"/>
              </a:spcBef>
            </a:pP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1</a:t>
            </a:r>
            <a:r>
              <a:rPr dirty="0" smtClean="0" sz="700" spc="-4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a</a:t>
            </a:r>
            <a:r>
              <a:rPr dirty="0" smtClean="0" sz="700" spc="1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sz="700" spc="0">
                <a:solidFill>
                  <a:srgbClr val="585858"/>
                </a:solidFill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  <a:p>
            <a:pPr marL="386715">
              <a:lnSpc>
                <a:spcPts val="1065"/>
              </a:lnSpc>
              <a:spcBef>
                <a:spcPts val="178"/>
              </a:spcBef>
            </a:pPr>
            <a:r>
              <a:rPr dirty="0" smtClean="0" baseline="6197" sz="1050" spc="0">
                <a:solidFill>
                  <a:srgbClr val="585858"/>
                </a:solidFill>
                <a:latin typeface="Lucida Sans Unicode"/>
                <a:cs typeface="Lucida Sans Unicode"/>
              </a:rPr>
              <a:t>M</a:t>
            </a:r>
            <a:r>
              <a:rPr dirty="0" smtClean="0" baseline="6197" sz="1050" spc="9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dirty="0" smtClean="0" baseline="6197" sz="1050" spc="0">
                <a:solidFill>
                  <a:srgbClr val="585858"/>
                </a:solidFill>
                <a:latin typeface="Lucida Sans Unicode"/>
                <a:cs typeface="Lucida Sans Unicode"/>
              </a:rPr>
              <a:t>n</a:t>
            </a:r>
            <a:r>
              <a:rPr dirty="0" smtClean="0" baseline="6197" sz="1050" spc="4">
                <a:solidFill>
                  <a:srgbClr val="585858"/>
                </a:solidFill>
                <a:latin typeface="Lucida Sans Unicode"/>
                <a:cs typeface="Lucida Sans Unicode"/>
              </a:rPr>
              <a:t>o</a:t>
            </a:r>
            <a:r>
              <a:rPr dirty="0" smtClean="0" baseline="6197" sz="1050" spc="4">
                <a:solidFill>
                  <a:srgbClr val="585858"/>
                </a:solidFill>
                <a:latin typeface="Lucida Sans Unicode"/>
                <a:cs typeface="Lucida Sans Unicode"/>
              </a:rPr>
              <a:t>r</a:t>
            </a:r>
            <a:r>
              <a:rPr dirty="0" smtClean="0" baseline="6197" sz="1050" spc="-4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dirty="0" smtClean="0" baseline="6197" sz="1050" spc="0">
                <a:solidFill>
                  <a:srgbClr val="585858"/>
                </a:solidFill>
                <a:latin typeface="Lucida Sans Unicode"/>
                <a:cs typeface="Lucida Sans Unicode"/>
              </a:rPr>
              <a:t>s</a:t>
            </a:r>
            <a:r>
              <a:rPr dirty="0" smtClean="0" baseline="6197" sz="1050" spc="-2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baseline="6197" sz="1050" spc="4">
                <a:solidFill>
                  <a:srgbClr val="585858"/>
                </a:solidFill>
                <a:latin typeface="Lucida Sans Unicode"/>
                <a:cs typeface="Lucida Sans Unicode"/>
              </a:rPr>
              <a:t>d</a:t>
            </a:r>
            <a:r>
              <a:rPr dirty="0" smtClean="0" baseline="6197" sz="1050" spc="0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dirty="0" smtClean="0" baseline="6197" sz="1050" spc="-8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mtClean="0" baseline="6197" sz="1050" spc="0">
                <a:solidFill>
                  <a:srgbClr val="585858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424420" y="5214622"/>
            <a:ext cx="282496" cy="113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99249</a:t>
            </a:r>
            <a:endParaRPr sz="7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390894" y="5367276"/>
            <a:ext cx="282496" cy="113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24508</a:t>
            </a:r>
            <a:endParaRPr sz="7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732657" y="5594403"/>
            <a:ext cx="334595" cy="113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mtClean="0" sz="700" spc="9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9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424299" y="5594403"/>
            <a:ext cx="334595" cy="113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mtClean="0" sz="700" spc="9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9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140579" y="5594403"/>
            <a:ext cx="285802" cy="113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mtClean="0" sz="700" spc="9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9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930900" y="5594403"/>
            <a:ext cx="87804" cy="113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dirty="0" smtClean="0" sz="700" spc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523735" y="5594403"/>
            <a:ext cx="285802" cy="113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mtClean="0" sz="700" spc="9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9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190358" y="5594403"/>
            <a:ext cx="334595" cy="113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mtClean="0" sz="700" spc="9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9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881874" y="5594403"/>
            <a:ext cx="334595" cy="113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mtClean="0" sz="700" spc="9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9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-4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dirty="0" smtClean="0" sz="700" spc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694045" y="5856944"/>
            <a:ext cx="51386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0"/>
              </a:lnSpc>
              <a:spcBef>
                <a:spcPts val="55"/>
              </a:spcBef>
            </a:pPr>
            <a:r>
              <a:rPr dirty="0" smtClean="0" baseline="7230" sz="1350" spc="4">
                <a:solidFill>
                  <a:srgbClr val="585858"/>
                </a:solidFill>
                <a:latin typeface="Lucida Sans Unicode"/>
                <a:cs typeface="Lucida Sans Unicode"/>
              </a:rPr>
              <a:t>M</a:t>
            </a:r>
            <a:r>
              <a:rPr dirty="0" smtClean="0" baseline="7230" sz="1350" spc="0">
                <a:solidFill>
                  <a:srgbClr val="585858"/>
                </a:solidFill>
                <a:latin typeface="Lucida Sans Unicode"/>
                <a:cs typeface="Lucida Sans Unicode"/>
              </a:rPr>
              <a:t>U</a:t>
            </a:r>
            <a:r>
              <a:rPr dirty="0" smtClean="0" baseline="7230" sz="1350" spc="-4">
                <a:solidFill>
                  <a:srgbClr val="585858"/>
                </a:solidFill>
                <a:latin typeface="Lucida Sans Unicode"/>
                <a:cs typeface="Lucida Sans Unicode"/>
              </a:rPr>
              <a:t>J</a:t>
            </a:r>
            <a:r>
              <a:rPr dirty="0" smtClean="0" baseline="7230" sz="1350" spc="4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dirty="0" smtClean="0" baseline="7230" sz="1350" spc="-4">
                <a:solidFill>
                  <a:srgbClr val="585858"/>
                </a:solidFill>
                <a:latin typeface="Lucida Sans Unicode"/>
                <a:cs typeface="Lucida Sans Unicode"/>
              </a:rPr>
              <a:t>R</a:t>
            </a:r>
            <a:r>
              <a:rPr dirty="0" smtClean="0" baseline="7230" sz="1350" spc="4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dirty="0" smtClean="0" baseline="7230" sz="1350" spc="0">
                <a:solidFill>
                  <a:srgbClr val="585858"/>
                </a:solidFill>
                <a:latin typeface="Lucida Sans Unicode"/>
                <a:cs typeface="Lucida Sans Unicode"/>
              </a:rPr>
              <a:t>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411214" y="5856944"/>
            <a:ext cx="57479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0"/>
              </a:lnSpc>
              <a:spcBef>
                <a:spcPts val="55"/>
              </a:spcBef>
            </a:pPr>
            <a:r>
              <a:rPr dirty="0" smtClean="0" baseline="7230" sz="1350" spc="0">
                <a:solidFill>
                  <a:srgbClr val="585858"/>
                </a:solidFill>
                <a:latin typeface="Lucida Sans Unicode"/>
                <a:cs typeface="Lucida Sans Unicode"/>
              </a:rPr>
              <a:t>H</a:t>
            </a:r>
            <a:r>
              <a:rPr dirty="0" smtClean="0" baseline="7230" sz="1350" spc="-4">
                <a:solidFill>
                  <a:srgbClr val="585858"/>
                </a:solidFill>
                <a:latin typeface="Lucida Sans Unicode"/>
                <a:cs typeface="Lucida Sans Unicode"/>
              </a:rPr>
              <a:t>O</a:t>
            </a:r>
            <a:r>
              <a:rPr dirty="0" smtClean="0" baseline="7230" sz="1350" spc="4">
                <a:solidFill>
                  <a:srgbClr val="585858"/>
                </a:solidFill>
                <a:latin typeface="Lucida Sans Unicode"/>
                <a:cs typeface="Lucida Sans Unicode"/>
              </a:rPr>
              <a:t>M</a:t>
            </a:r>
            <a:r>
              <a:rPr dirty="0" smtClean="0" baseline="7230" sz="1350" spc="0">
                <a:solidFill>
                  <a:srgbClr val="585858"/>
                </a:solidFill>
                <a:latin typeface="Lucida Sans Unicode"/>
                <a:cs typeface="Lucida Sans Unicode"/>
              </a:rPr>
              <a:t>B</a:t>
            </a:r>
            <a:r>
              <a:rPr dirty="0" smtClean="0" baseline="7230" sz="1350" spc="4">
                <a:solidFill>
                  <a:srgbClr val="585858"/>
                </a:solidFill>
                <a:latin typeface="Lucida Sans Unicode"/>
                <a:cs typeface="Lucida Sans Unicode"/>
              </a:rPr>
              <a:t>R</a:t>
            </a:r>
            <a:r>
              <a:rPr dirty="0" smtClean="0" baseline="7230" sz="1350" spc="-9">
                <a:solidFill>
                  <a:srgbClr val="585858"/>
                </a:solidFill>
                <a:latin typeface="Lucida Sans Unicode"/>
                <a:cs typeface="Lucida Sans Unicode"/>
              </a:rPr>
              <a:t>E</a:t>
            </a:r>
            <a:r>
              <a:rPr dirty="0" smtClean="0" baseline="7230" sz="1350" spc="0">
                <a:solidFill>
                  <a:srgbClr val="585858"/>
                </a:solidFill>
                <a:latin typeface="Lucida Sans Unicode"/>
                <a:cs typeface="Lucida Sans Unicode"/>
              </a:rPr>
              <a:t>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67080" y="6499822"/>
            <a:ext cx="4028982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0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0"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9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03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gob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-4">
                <a:latin typeface="Arial"/>
                <a:cs typeface="Arial"/>
                <a:hlinkClick r:id="rId2"/>
              </a:rPr>
              <a:t>r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y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0">
                <a:latin typeface="Arial"/>
                <a:cs typeface="Arial"/>
                <a:hlinkClick r:id="rId2"/>
              </a:rPr>
              <a:t>io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-4">
                <a:latin typeface="Arial"/>
                <a:cs typeface="Arial"/>
                <a:hlinkClick r:id="rId2"/>
              </a:rPr>
              <a:t>r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y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0">
                <a:latin typeface="Arial"/>
                <a:cs typeface="Arial"/>
                <a:hlinkClick r:id="rId2"/>
              </a:rPr>
              <a:t>io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25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0">
                <a:latin typeface="Arial"/>
                <a:cs typeface="Arial"/>
                <a:hlinkClick r:id="rId2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309360" y="5888736"/>
            <a:ext cx="79248" cy="79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4"/>
              </a:spcBef>
            </a:pPr>
            <a:endParaRPr sz="600"/>
          </a:p>
        </p:txBody>
      </p:sp>
      <p:sp>
        <p:nvSpPr>
          <p:cNvPr id="87" name="object 87"/>
          <p:cNvSpPr txBox="1"/>
          <p:nvPr/>
        </p:nvSpPr>
        <p:spPr>
          <a:xfrm>
            <a:off x="5591556" y="5888736"/>
            <a:ext cx="79248" cy="79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4"/>
              </a:spcBef>
            </a:pPr>
            <a:endParaRPr sz="600"/>
          </a:p>
        </p:txBody>
      </p:sp>
      <p:sp>
        <p:nvSpPr>
          <p:cNvPr id="86" name="object 86"/>
          <p:cNvSpPr txBox="1"/>
          <p:nvPr/>
        </p:nvSpPr>
        <p:spPr>
          <a:xfrm>
            <a:off x="288163" y="2027554"/>
            <a:ext cx="841502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322">
              <a:lnSpc>
                <a:spcPct val="95825"/>
              </a:lnSpc>
              <a:spcBef>
                <a:spcPts val="40"/>
              </a:spcBef>
            </a:pP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129665" y="2027554"/>
            <a:ext cx="700589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126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BRES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816100" y="2027554"/>
            <a:ext cx="733298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832">
              <a:lnSpc>
                <a:spcPct val="95825"/>
              </a:lnSpc>
              <a:spcBef>
                <a:spcPts val="40"/>
              </a:spcBef>
            </a:pP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UJ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549398" y="2027554"/>
            <a:ext cx="733425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5701">
              <a:lnSpc>
                <a:spcPct val="95825"/>
              </a:lnSpc>
              <a:spcBef>
                <a:spcPts val="40"/>
              </a:spcBef>
            </a:pP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88163" y="2222500"/>
            <a:ext cx="841502" cy="314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9374" marR="79492" indent="-178308">
              <a:lnSpc>
                <a:spcPct val="100041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29665" y="2222500"/>
            <a:ext cx="686435" cy="314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240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25,426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816100" y="2222500"/>
            <a:ext cx="733298" cy="314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608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24,508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49398" y="2222500"/>
            <a:ext cx="733425" cy="314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989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49,934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88163" y="2536825"/>
            <a:ext cx="841502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3278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29665" y="2536825"/>
            <a:ext cx="686435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138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102,771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816100" y="2536825"/>
            <a:ext cx="733298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608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99,249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549398" y="2536825"/>
            <a:ext cx="733425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937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202,020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88163" y="2731897"/>
            <a:ext cx="841502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3278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5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29665" y="2731897"/>
            <a:ext cx="686435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138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133,462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816100" y="2731897"/>
            <a:ext cx="733298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556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127,592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549398" y="2731897"/>
            <a:ext cx="733425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937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261,054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88163" y="2926841"/>
            <a:ext cx="841502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74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29665" y="2926841"/>
            <a:ext cx="686435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138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138,507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816100" y="2926841"/>
            <a:ext cx="733298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556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131,349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549398" y="2926841"/>
            <a:ext cx="733425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937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269,856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88163" y="3121914"/>
            <a:ext cx="841502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74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29665" y="3121914"/>
            <a:ext cx="686435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138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141,486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816100" y="3121914"/>
            <a:ext cx="733298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556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134,266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549398" y="3121914"/>
            <a:ext cx="733425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937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275,752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8163" y="3316859"/>
            <a:ext cx="841502" cy="195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74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20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29665" y="3316859"/>
            <a:ext cx="686435" cy="195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138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138,445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816100" y="3316859"/>
            <a:ext cx="733298" cy="195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556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131,997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49398" y="3316859"/>
            <a:ext cx="733425" cy="195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937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270,442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8163" y="3511930"/>
            <a:ext cx="841502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74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25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29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29665" y="3511930"/>
            <a:ext cx="686435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138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133,339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16100" y="3511930"/>
            <a:ext cx="733298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556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128,090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49398" y="3511930"/>
            <a:ext cx="733425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937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261,429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88163" y="3706876"/>
            <a:ext cx="841502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74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30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34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29665" y="3706876"/>
            <a:ext cx="686435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138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120,316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16100" y="3706876"/>
            <a:ext cx="733298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556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120,252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49398" y="3706876"/>
            <a:ext cx="733425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937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240,568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8163" y="3901948"/>
            <a:ext cx="841502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74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35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39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29665" y="3901948"/>
            <a:ext cx="686435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138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105,948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16100" y="3901948"/>
            <a:ext cx="733298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556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112,365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49398" y="3901948"/>
            <a:ext cx="733425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937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218,313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8163" y="4096893"/>
            <a:ext cx="841502" cy="195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74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40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44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29665" y="4096893"/>
            <a:ext cx="686435" cy="195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240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98,031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16100" y="4096893"/>
            <a:ext cx="733298" cy="195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556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106,883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49398" y="4096893"/>
            <a:ext cx="733425" cy="195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937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204,914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8163" y="4291965"/>
            <a:ext cx="841502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74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45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49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29665" y="4291965"/>
            <a:ext cx="686435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240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96,529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16100" y="4291965"/>
            <a:ext cx="733298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556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102,569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49398" y="4291965"/>
            <a:ext cx="733425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937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>
                <a:latin typeface="Arial"/>
                <a:cs typeface="Arial"/>
              </a:rPr>
              <a:t>199,098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8163" y="4486910"/>
            <a:ext cx="841502" cy="195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74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50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54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29665" y="4486910"/>
            <a:ext cx="686435" cy="195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240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87,599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16100" y="4486910"/>
            <a:ext cx="733298" cy="195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608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92,197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49398" y="4486910"/>
            <a:ext cx="733425" cy="195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937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179,796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8163" y="4681982"/>
            <a:ext cx="841502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74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55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59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29665" y="4681982"/>
            <a:ext cx="686435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240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74,408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16100" y="4681982"/>
            <a:ext cx="733298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608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79,648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49398" y="4681982"/>
            <a:ext cx="733425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937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154,056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8163" y="4876927"/>
            <a:ext cx="841502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74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60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64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29665" y="4876927"/>
            <a:ext cx="686435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240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60,389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16100" y="4876927"/>
            <a:ext cx="733298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608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65,918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49398" y="4876927"/>
            <a:ext cx="733425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937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126,307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8163" y="5071999"/>
            <a:ext cx="841502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74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65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69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29665" y="5071999"/>
            <a:ext cx="686435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240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45,225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16100" y="5071999"/>
            <a:ext cx="733298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608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50,537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49398" y="5071999"/>
            <a:ext cx="733425" cy="1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989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95,762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8163" y="5266944"/>
            <a:ext cx="841502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74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70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74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9665" y="5266944"/>
            <a:ext cx="686435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240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32,049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16100" y="5266944"/>
            <a:ext cx="733298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608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36,830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49398" y="5266944"/>
            <a:ext cx="733425" cy="195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989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68,879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8163" y="5462016"/>
            <a:ext cx="841502" cy="194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74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75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79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9665" y="5462016"/>
            <a:ext cx="686435" cy="194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240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21,987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16100" y="5462016"/>
            <a:ext cx="733298" cy="194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608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25,796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9398" y="5462016"/>
            <a:ext cx="733425" cy="194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989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47,783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8163" y="5657011"/>
            <a:ext cx="841502" cy="195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74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80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84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9665" y="5657011"/>
            <a:ext cx="686435" cy="195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240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13,711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16100" y="5657011"/>
            <a:ext cx="733298" cy="195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608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16,566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49398" y="5657011"/>
            <a:ext cx="733425" cy="195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989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30,277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163" y="5852020"/>
            <a:ext cx="841502" cy="195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7642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85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Y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-4">
                <a:latin typeface="Arial"/>
                <a:cs typeface="Arial"/>
              </a:rPr>
              <a:t>Á</a:t>
            </a:r>
            <a:r>
              <a:rPr dirty="0" smtClean="0" sz="1000" spc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9665" y="5852020"/>
            <a:ext cx="686435" cy="195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240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10,833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6100" y="5852020"/>
            <a:ext cx="733298" cy="195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608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14,536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9398" y="5852020"/>
            <a:ext cx="733425" cy="195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989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>
                <a:latin typeface="Arial"/>
                <a:cs typeface="Arial"/>
              </a:rPr>
              <a:t>25,369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163" y="6047028"/>
            <a:ext cx="841502" cy="195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270">
              <a:lnSpc>
                <a:spcPct val="95825"/>
              </a:lnSpc>
              <a:spcBef>
                <a:spcPts val="45"/>
              </a:spcBef>
            </a:pP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9665" y="6047028"/>
            <a:ext cx="686435" cy="195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322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1,580,461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6100" y="6047028"/>
            <a:ext cx="733298" cy="195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741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1,601,148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9398" y="6047028"/>
            <a:ext cx="733425" cy="195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121">
              <a:lnSpc>
                <a:spcPct val="95825"/>
              </a:lnSpc>
              <a:spcBef>
                <a:spcPts val="45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3,181,609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81327"/>
            <a:ext cx="8965692" cy="339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93376" marR="3592008" algn="ctr">
              <a:lnSpc>
                <a:spcPct val="95825"/>
              </a:lnSpc>
              <a:spcBef>
                <a:spcPts val="42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POB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88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506031" y="2246045"/>
            <a:ext cx="486435" cy="274523"/>
          </a:xfrm>
          <a:custGeom>
            <a:avLst/>
            <a:gdLst/>
            <a:ahLst/>
            <a:cxnLst/>
            <a:rect l="l" t="t" r="r" b="b"/>
            <a:pathLst>
              <a:path w="486435" h="274523">
                <a:moveTo>
                  <a:pt x="0" y="274523"/>
                </a:moveTo>
                <a:lnTo>
                  <a:pt x="486435" y="274523"/>
                </a:lnTo>
                <a:lnTo>
                  <a:pt x="486435" y="0"/>
                </a:lnTo>
                <a:lnTo>
                  <a:pt x="0" y="0"/>
                </a:lnTo>
                <a:lnTo>
                  <a:pt x="0" y="27452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992454" y="2246045"/>
            <a:ext cx="4700524" cy="274523"/>
          </a:xfrm>
          <a:custGeom>
            <a:avLst/>
            <a:gdLst/>
            <a:ahLst/>
            <a:cxnLst/>
            <a:rect l="l" t="t" r="r" b="b"/>
            <a:pathLst>
              <a:path w="4700524" h="274523">
                <a:moveTo>
                  <a:pt x="0" y="274523"/>
                </a:moveTo>
                <a:lnTo>
                  <a:pt x="4700524" y="274523"/>
                </a:lnTo>
                <a:lnTo>
                  <a:pt x="4700524" y="0"/>
                </a:lnTo>
                <a:lnTo>
                  <a:pt x="0" y="0"/>
                </a:lnTo>
                <a:lnTo>
                  <a:pt x="0" y="27452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693029" y="2246045"/>
            <a:ext cx="1260640" cy="274523"/>
          </a:xfrm>
          <a:custGeom>
            <a:avLst/>
            <a:gdLst/>
            <a:ahLst/>
            <a:cxnLst/>
            <a:rect l="l" t="t" r="r" b="b"/>
            <a:pathLst>
              <a:path w="1260640" h="274523">
                <a:moveTo>
                  <a:pt x="0" y="274523"/>
                </a:moveTo>
                <a:lnTo>
                  <a:pt x="1260640" y="274523"/>
                </a:lnTo>
                <a:lnTo>
                  <a:pt x="1260640" y="0"/>
                </a:lnTo>
                <a:lnTo>
                  <a:pt x="0" y="0"/>
                </a:lnTo>
                <a:lnTo>
                  <a:pt x="0" y="27452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6953631" y="2246045"/>
            <a:ext cx="1435734" cy="274523"/>
          </a:xfrm>
          <a:custGeom>
            <a:avLst/>
            <a:gdLst/>
            <a:ahLst/>
            <a:cxnLst/>
            <a:rect l="l" t="t" r="r" b="b"/>
            <a:pathLst>
              <a:path w="1435734" h="274523">
                <a:moveTo>
                  <a:pt x="0" y="274523"/>
                </a:moveTo>
                <a:lnTo>
                  <a:pt x="1435734" y="274523"/>
                </a:lnTo>
                <a:lnTo>
                  <a:pt x="1435734" y="0"/>
                </a:lnTo>
                <a:lnTo>
                  <a:pt x="0" y="0"/>
                </a:lnTo>
                <a:lnTo>
                  <a:pt x="0" y="27452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992454" y="2242820"/>
            <a:ext cx="0" cy="3026155"/>
          </a:xfrm>
          <a:custGeom>
            <a:avLst/>
            <a:gdLst/>
            <a:ahLst/>
            <a:cxnLst/>
            <a:rect l="l" t="t" r="r" b="b"/>
            <a:pathLst>
              <a:path w="0" h="3026155">
                <a:moveTo>
                  <a:pt x="0" y="0"/>
                </a:moveTo>
                <a:lnTo>
                  <a:pt x="0" y="302615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506031" y="5540349"/>
            <a:ext cx="5187060" cy="274523"/>
          </a:xfrm>
          <a:custGeom>
            <a:avLst/>
            <a:gdLst/>
            <a:ahLst/>
            <a:cxnLst/>
            <a:rect l="l" t="t" r="r" b="b"/>
            <a:pathLst>
              <a:path w="5187060" h="274523">
                <a:moveTo>
                  <a:pt x="0" y="274523"/>
                </a:moveTo>
                <a:lnTo>
                  <a:pt x="5187060" y="274523"/>
                </a:lnTo>
                <a:lnTo>
                  <a:pt x="5187060" y="0"/>
                </a:lnTo>
                <a:lnTo>
                  <a:pt x="0" y="0"/>
                </a:lnTo>
                <a:lnTo>
                  <a:pt x="0" y="27452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5693029" y="5540349"/>
            <a:ext cx="1260640" cy="274523"/>
          </a:xfrm>
          <a:custGeom>
            <a:avLst/>
            <a:gdLst/>
            <a:ahLst/>
            <a:cxnLst/>
            <a:rect l="l" t="t" r="r" b="b"/>
            <a:pathLst>
              <a:path w="1260640" h="274523">
                <a:moveTo>
                  <a:pt x="0" y="274523"/>
                </a:moveTo>
                <a:lnTo>
                  <a:pt x="1260640" y="274523"/>
                </a:lnTo>
                <a:lnTo>
                  <a:pt x="1260640" y="0"/>
                </a:lnTo>
                <a:lnTo>
                  <a:pt x="0" y="0"/>
                </a:lnTo>
                <a:lnTo>
                  <a:pt x="0" y="27452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6953631" y="5540349"/>
            <a:ext cx="1435734" cy="274523"/>
          </a:xfrm>
          <a:custGeom>
            <a:avLst/>
            <a:gdLst/>
            <a:ahLst/>
            <a:cxnLst/>
            <a:rect l="l" t="t" r="r" b="b"/>
            <a:pathLst>
              <a:path w="1435734" h="274523">
                <a:moveTo>
                  <a:pt x="0" y="274523"/>
                </a:moveTo>
                <a:lnTo>
                  <a:pt x="1435734" y="274523"/>
                </a:lnTo>
                <a:lnTo>
                  <a:pt x="1435734" y="0"/>
                </a:lnTo>
                <a:lnTo>
                  <a:pt x="0" y="0"/>
                </a:lnTo>
                <a:lnTo>
                  <a:pt x="0" y="27452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5693029" y="2242820"/>
            <a:ext cx="0" cy="3575227"/>
          </a:xfrm>
          <a:custGeom>
            <a:avLst/>
            <a:gdLst/>
            <a:ahLst/>
            <a:cxnLst/>
            <a:rect l="l" t="t" r="r" b="b"/>
            <a:pathLst>
              <a:path w="0" h="3575227">
                <a:moveTo>
                  <a:pt x="0" y="0"/>
                </a:moveTo>
                <a:lnTo>
                  <a:pt x="0" y="357522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6953631" y="2242820"/>
            <a:ext cx="0" cy="3575227"/>
          </a:xfrm>
          <a:custGeom>
            <a:avLst/>
            <a:gdLst/>
            <a:ahLst/>
            <a:cxnLst/>
            <a:rect l="l" t="t" r="r" b="b"/>
            <a:pathLst>
              <a:path w="0" h="3575227">
                <a:moveTo>
                  <a:pt x="0" y="0"/>
                </a:moveTo>
                <a:lnTo>
                  <a:pt x="0" y="357522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502856" y="2520569"/>
            <a:ext cx="7889684" cy="0"/>
          </a:xfrm>
          <a:custGeom>
            <a:avLst/>
            <a:gdLst/>
            <a:ahLst/>
            <a:cxnLst/>
            <a:rect l="l" t="t" r="r" b="b"/>
            <a:pathLst>
              <a:path w="7889684" h="0">
                <a:moveTo>
                  <a:pt x="0" y="0"/>
                </a:moveTo>
                <a:lnTo>
                  <a:pt x="788968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502856" y="2795142"/>
            <a:ext cx="7889684" cy="0"/>
          </a:xfrm>
          <a:custGeom>
            <a:avLst/>
            <a:gdLst/>
            <a:ahLst/>
            <a:cxnLst/>
            <a:rect l="l" t="t" r="r" b="b"/>
            <a:pathLst>
              <a:path w="7889684" h="0">
                <a:moveTo>
                  <a:pt x="0" y="0"/>
                </a:moveTo>
                <a:lnTo>
                  <a:pt x="788968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502856" y="3069590"/>
            <a:ext cx="7889684" cy="0"/>
          </a:xfrm>
          <a:custGeom>
            <a:avLst/>
            <a:gdLst/>
            <a:ahLst/>
            <a:cxnLst/>
            <a:rect l="l" t="t" r="r" b="b"/>
            <a:pathLst>
              <a:path w="7889684" h="0">
                <a:moveTo>
                  <a:pt x="0" y="0"/>
                </a:moveTo>
                <a:lnTo>
                  <a:pt x="788968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02856" y="3344164"/>
            <a:ext cx="7889684" cy="0"/>
          </a:xfrm>
          <a:custGeom>
            <a:avLst/>
            <a:gdLst/>
            <a:ahLst/>
            <a:cxnLst/>
            <a:rect l="l" t="t" r="r" b="b"/>
            <a:pathLst>
              <a:path w="7889684" h="0">
                <a:moveTo>
                  <a:pt x="0" y="0"/>
                </a:moveTo>
                <a:lnTo>
                  <a:pt x="788968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02856" y="3618738"/>
            <a:ext cx="7889684" cy="0"/>
          </a:xfrm>
          <a:custGeom>
            <a:avLst/>
            <a:gdLst/>
            <a:ahLst/>
            <a:cxnLst/>
            <a:rect l="l" t="t" r="r" b="b"/>
            <a:pathLst>
              <a:path w="7889684" h="0">
                <a:moveTo>
                  <a:pt x="0" y="0"/>
                </a:moveTo>
                <a:lnTo>
                  <a:pt x="788968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02856" y="3893185"/>
            <a:ext cx="7889684" cy="0"/>
          </a:xfrm>
          <a:custGeom>
            <a:avLst/>
            <a:gdLst/>
            <a:ahLst/>
            <a:cxnLst/>
            <a:rect l="l" t="t" r="r" b="b"/>
            <a:pathLst>
              <a:path w="7889684" h="0">
                <a:moveTo>
                  <a:pt x="0" y="0"/>
                </a:moveTo>
                <a:lnTo>
                  <a:pt x="788968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02856" y="4167758"/>
            <a:ext cx="7889684" cy="0"/>
          </a:xfrm>
          <a:custGeom>
            <a:avLst/>
            <a:gdLst/>
            <a:ahLst/>
            <a:cxnLst/>
            <a:rect l="l" t="t" r="r" b="b"/>
            <a:pathLst>
              <a:path w="7889684" h="0">
                <a:moveTo>
                  <a:pt x="0" y="0"/>
                </a:moveTo>
                <a:lnTo>
                  <a:pt x="788968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502856" y="4442206"/>
            <a:ext cx="7889684" cy="0"/>
          </a:xfrm>
          <a:custGeom>
            <a:avLst/>
            <a:gdLst/>
            <a:ahLst/>
            <a:cxnLst/>
            <a:rect l="l" t="t" r="r" b="b"/>
            <a:pathLst>
              <a:path w="7889684" h="0">
                <a:moveTo>
                  <a:pt x="0" y="0"/>
                </a:moveTo>
                <a:lnTo>
                  <a:pt x="788968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502856" y="4716780"/>
            <a:ext cx="7889684" cy="0"/>
          </a:xfrm>
          <a:custGeom>
            <a:avLst/>
            <a:gdLst/>
            <a:ahLst/>
            <a:cxnLst/>
            <a:rect l="l" t="t" r="r" b="b"/>
            <a:pathLst>
              <a:path w="7889684" h="0">
                <a:moveTo>
                  <a:pt x="0" y="0"/>
                </a:moveTo>
                <a:lnTo>
                  <a:pt x="788968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502856" y="4991354"/>
            <a:ext cx="7889684" cy="0"/>
          </a:xfrm>
          <a:custGeom>
            <a:avLst/>
            <a:gdLst/>
            <a:ahLst/>
            <a:cxnLst/>
            <a:rect l="l" t="t" r="r" b="b"/>
            <a:pathLst>
              <a:path w="7889684" h="0">
                <a:moveTo>
                  <a:pt x="0" y="0"/>
                </a:moveTo>
                <a:lnTo>
                  <a:pt x="788968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502856" y="5265801"/>
            <a:ext cx="7889684" cy="0"/>
          </a:xfrm>
          <a:custGeom>
            <a:avLst/>
            <a:gdLst/>
            <a:ahLst/>
            <a:cxnLst/>
            <a:rect l="l" t="t" r="r" b="b"/>
            <a:pathLst>
              <a:path w="7889684" h="0">
                <a:moveTo>
                  <a:pt x="0" y="0"/>
                </a:moveTo>
                <a:lnTo>
                  <a:pt x="788968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502856" y="5540375"/>
            <a:ext cx="7889684" cy="0"/>
          </a:xfrm>
          <a:custGeom>
            <a:avLst/>
            <a:gdLst/>
            <a:ahLst/>
            <a:cxnLst/>
            <a:rect l="l" t="t" r="r" b="b"/>
            <a:pathLst>
              <a:path w="7889684" h="0">
                <a:moveTo>
                  <a:pt x="0" y="0"/>
                </a:moveTo>
                <a:lnTo>
                  <a:pt x="788968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506031" y="2242820"/>
            <a:ext cx="0" cy="3575227"/>
          </a:xfrm>
          <a:custGeom>
            <a:avLst/>
            <a:gdLst/>
            <a:ahLst/>
            <a:cxnLst/>
            <a:rect l="l" t="t" r="r" b="b"/>
            <a:pathLst>
              <a:path w="0" h="3575227">
                <a:moveTo>
                  <a:pt x="0" y="0"/>
                </a:moveTo>
                <a:lnTo>
                  <a:pt x="0" y="357522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8389366" y="2242820"/>
            <a:ext cx="0" cy="3575227"/>
          </a:xfrm>
          <a:custGeom>
            <a:avLst/>
            <a:gdLst/>
            <a:ahLst/>
            <a:cxnLst/>
            <a:rect l="l" t="t" r="r" b="b"/>
            <a:pathLst>
              <a:path w="0" h="3575227">
                <a:moveTo>
                  <a:pt x="0" y="0"/>
                </a:moveTo>
                <a:lnTo>
                  <a:pt x="0" y="357522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502856" y="2245995"/>
            <a:ext cx="7889684" cy="0"/>
          </a:xfrm>
          <a:custGeom>
            <a:avLst/>
            <a:gdLst/>
            <a:ahLst/>
            <a:cxnLst/>
            <a:rect l="l" t="t" r="r" b="b"/>
            <a:pathLst>
              <a:path w="7889684" h="0">
                <a:moveTo>
                  <a:pt x="0" y="0"/>
                </a:moveTo>
                <a:lnTo>
                  <a:pt x="788968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502856" y="5814872"/>
            <a:ext cx="7889684" cy="0"/>
          </a:xfrm>
          <a:custGeom>
            <a:avLst/>
            <a:gdLst/>
            <a:ahLst/>
            <a:cxnLst/>
            <a:rect l="l" t="t" r="r" b="b"/>
            <a:pathLst>
              <a:path w="7889684" h="0">
                <a:moveTo>
                  <a:pt x="0" y="0"/>
                </a:moveTo>
                <a:lnTo>
                  <a:pt x="788968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5012" y="6239828"/>
            <a:ext cx="3462419" cy="371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0"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0</a:t>
            </a:r>
            <a:r>
              <a:rPr dirty="0" smtClean="0" sz="800" spc="-4">
                <a:latin typeface="Arial"/>
                <a:cs typeface="Arial"/>
                <a:hlinkClick r:id="rId2"/>
              </a:rPr>
              <a:t>3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f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0">
                <a:latin typeface="Arial"/>
                <a:cs typeface="Arial"/>
                <a:hlinkClick r:id="rId2"/>
              </a:rPr>
              <a:t>io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9">
                <a:latin typeface="Arial"/>
                <a:cs typeface="Arial"/>
                <a:hlinkClick r:id="rId2"/>
              </a:rPr>
              <a:t>6</a:t>
            </a:r>
            <a:r>
              <a:rPr dirty="0" smtClean="0" sz="800" spc="-4">
                <a:latin typeface="Arial"/>
                <a:cs typeface="Arial"/>
                <a:hlinkClick r:id="rId2"/>
              </a:rPr>
              <a:t>7</a:t>
            </a:r>
            <a:r>
              <a:rPr dirty="0" smtClean="0" sz="800" spc="9">
                <a:latin typeface="Arial"/>
                <a:cs typeface="Arial"/>
                <a:hlinkClick r:id="rId2"/>
              </a:rPr>
              <a:t>8</a:t>
            </a:r>
            <a:r>
              <a:rPr dirty="0" smtClean="0" sz="800" spc="-4">
                <a:latin typeface="Arial"/>
                <a:cs typeface="Arial"/>
                <a:hlinkClick r:id="rId2"/>
              </a:rPr>
              <a:t>4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0">
                <a:latin typeface="Arial"/>
                <a:cs typeface="Arial"/>
                <a:hlinkClick r:id="rId2"/>
              </a:rPr>
              <a:t>m</a:t>
            </a:r>
            <a:endParaRPr sz="800">
              <a:latin typeface="Arial"/>
              <a:cs typeface="Arial"/>
            </a:endParaRPr>
          </a:p>
          <a:p>
            <a:pPr marL="12700" marR="17524">
              <a:lnSpc>
                <a:spcPct val="95825"/>
              </a:lnSpc>
              <a:spcBef>
                <a:spcPts val="40"/>
              </a:spcBef>
            </a:pP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li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in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  <a:p>
            <a:pPr marL="12700" marR="17524">
              <a:lnSpc>
                <a:spcPct val="95825"/>
              </a:lnSpc>
              <a:spcBef>
                <a:spcPts val="40"/>
              </a:spcBef>
            </a:pPr>
            <a:r>
              <a:rPr dirty="0" smtClean="0" sz="800" spc="0">
                <a:latin typeface="Arial"/>
                <a:cs typeface="Arial"/>
              </a:rPr>
              <a:t>Ta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x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4">
                <a:latin typeface="Arial"/>
                <a:cs typeface="Arial"/>
              </a:rPr>
              <a:t>,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0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b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3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8</a:t>
            </a:r>
            <a:r>
              <a:rPr dirty="0" smtClean="0" sz="800" spc="0">
                <a:latin typeface="Arial"/>
                <a:cs typeface="Arial"/>
              </a:rPr>
              <a:t>1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6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9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6031" y="2245995"/>
            <a:ext cx="486422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430">
              <a:lnSpc>
                <a:spcPct val="95825"/>
              </a:lnSpc>
              <a:spcBef>
                <a:spcPts val="415"/>
              </a:spcBef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NUM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92454" y="2245995"/>
            <a:ext cx="4700574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96973" marR="1796465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93029" y="2245995"/>
            <a:ext cx="1260602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946">
              <a:lnSpc>
                <a:spcPct val="95825"/>
              </a:lnSpc>
              <a:spcBef>
                <a:spcPts val="415"/>
              </a:spcBef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DEFU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CIONES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53631" y="2245995"/>
            <a:ext cx="1435735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7459" marR="490575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6031" y="2520569"/>
            <a:ext cx="486422" cy="274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64" marR="177063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2454" y="2520569"/>
            <a:ext cx="4700574" cy="274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415"/>
              </a:spcBef>
            </a:pPr>
            <a:r>
              <a:rPr dirty="0" smtClean="0" sz="1200" spc="0">
                <a:latin typeface="Arial"/>
                <a:cs typeface="Arial"/>
              </a:rPr>
              <a:t>COVID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93029" y="2520569"/>
            <a:ext cx="1260602" cy="274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4782" marR="414578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53631" y="2520569"/>
            <a:ext cx="1435735" cy="274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0883" marR="458419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6031" y="2795142"/>
            <a:ext cx="486422" cy="274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64" marR="177063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92454" y="2795142"/>
            <a:ext cx="4700574" cy="274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415"/>
              </a:spcBef>
            </a:pP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EDADES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QUE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ICAS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-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CORAZÓN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93029" y="2795142"/>
            <a:ext cx="1260602" cy="274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4782" marR="414578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53631" y="2795142"/>
            <a:ext cx="1435735" cy="274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0883" marR="458419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6031" y="3069590"/>
            <a:ext cx="486422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64" marR="177063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92454" y="3069590"/>
            <a:ext cx="4700574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415"/>
              </a:spcBef>
            </a:pP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ORES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NOS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93029" y="3069590"/>
            <a:ext cx="1260602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4782" marR="414578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53631" y="3069590"/>
            <a:ext cx="1435735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031" marR="502462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6031" y="3344164"/>
            <a:ext cx="486422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64" marR="177063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92454" y="3344164"/>
            <a:ext cx="4700574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415"/>
              </a:spcBef>
            </a:pPr>
            <a:r>
              <a:rPr dirty="0" smtClean="0" sz="1200" spc="0">
                <a:latin typeface="Arial"/>
                <a:cs typeface="Arial"/>
              </a:rPr>
              <a:t>DIABE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93029" y="3344164"/>
            <a:ext cx="1260602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4782" marR="414578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53631" y="3344164"/>
            <a:ext cx="1435735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031" marR="502462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6031" y="3618738"/>
            <a:ext cx="486422" cy="274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64" marR="177063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2454" y="3618738"/>
            <a:ext cx="4700574" cy="274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415"/>
              </a:spcBef>
            </a:pP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IDEN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93029" y="3618738"/>
            <a:ext cx="1260602" cy="274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4782" marR="414578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53631" y="3618738"/>
            <a:ext cx="1435735" cy="274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031" marR="502462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6031" y="3893185"/>
            <a:ext cx="486422" cy="274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64" marR="177063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200" spc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2454" y="3893185"/>
            <a:ext cx="4700574" cy="274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420"/>
              </a:spcBef>
            </a:pPr>
            <a:r>
              <a:rPr dirty="0" smtClean="0" sz="1200" spc="0">
                <a:latin typeface="Arial"/>
                <a:cs typeface="Arial"/>
              </a:rPr>
              <a:t>NEU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ONÍA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UENZA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93029" y="3893185"/>
            <a:ext cx="1260602" cy="274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4782" marR="414578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53631" y="3893185"/>
            <a:ext cx="1435735" cy="274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031" marR="502462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6031" y="4167758"/>
            <a:ext cx="486422" cy="274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42" marR="176871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2454" y="4167758"/>
            <a:ext cx="4700574" cy="274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415"/>
              </a:spcBef>
            </a:pP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EDA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EREBRO</a:t>
            </a:r>
            <a:r>
              <a:rPr dirty="0" smtClean="0" sz="1200" spc="-8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-4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93029" y="4167758"/>
            <a:ext cx="1260602" cy="274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8767" marR="477495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4">
                <a:latin typeface="Arial"/>
                <a:cs typeface="Arial"/>
              </a:rPr>
              <a:t>895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53631" y="4167758"/>
            <a:ext cx="1435735" cy="274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008" marR="502132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200" spc="0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6031" y="4442206"/>
            <a:ext cx="486422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64" marR="177063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2454" y="4442206"/>
            <a:ext cx="4700574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420"/>
              </a:spcBef>
            </a:pP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EDADES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-3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CORAZÓN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93029" y="4442206"/>
            <a:ext cx="1260602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8790" marR="477519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>
                <a:latin typeface="Arial"/>
                <a:cs typeface="Arial"/>
              </a:rPr>
              <a:t>592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53631" y="4442206"/>
            <a:ext cx="1435735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031" marR="502462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6031" y="4716780"/>
            <a:ext cx="486422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64" marR="177063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2454" y="4716780"/>
            <a:ext cx="4700574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420"/>
              </a:spcBef>
            </a:pP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EDADES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HIPE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ENSI</a:t>
            </a:r>
            <a:r>
              <a:rPr dirty="0" smtClean="0" sz="1200" spc="-7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3029" y="4716780"/>
            <a:ext cx="1260602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8790" marR="477519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>
                <a:latin typeface="Arial"/>
                <a:cs typeface="Arial"/>
              </a:rPr>
              <a:t>554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3631" y="4716780"/>
            <a:ext cx="1435735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031" marR="502462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6031" y="4991354"/>
            <a:ext cx="486422" cy="2744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822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2454" y="4991354"/>
            <a:ext cx="4700574" cy="2744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420"/>
              </a:spcBef>
            </a:pP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EDADES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-3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HÍ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3029" y="4991354"/>
            <a:ext cx="1260602" cy="2744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8790" marR="477519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>
                <a:latin typeface="Arial"/>
                <a:cs typeface="Arial"/>
              </a:rPr>
              <a:t>445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53631" y="4991354"/>
            <a:ext cx="1435735" cy="2744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031" marR="502462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031" y="5265801"/>
            <a:ext cx="5186997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90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DEMÁS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CAUS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3029" y="5265801"/>
            <a:ext cx="1260602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4782" marR="414578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53631" y="5265801"/>
            <a:ext cx="1435735" cy="274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0883" marR="458419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031" y="5540375"/>
            <a:ext cx="5186997" cy="2744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32368" marR="1930933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2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200" spc="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NER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3029" y="5540375"/>
            <a:ext cx="1260602" cy="2744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7510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53631" y="5540375"/>
            <a:ext cx="1435735" cy="2744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0883" marR="458419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25880">
              <a:lnSpc>
                <a:spcPct val="95825"/>
              </a:lnSpc>
              <a:spcBef>
                <a:spcPts val="430"/>
              </a:spcBef>
            </a:pPr>
            <a:r>
              <a:rPr dirty="0" smtClean="0" sz="1600" spc="0" b="1">
                <a:solidFill>
                  <a:srgbClr val="800000"/>
                </a:solidFill>
                <a:latin typeface="Arial"/>
                <a:cs typeface="Arial"/>
              </a:rPr>
              <a:t>MOR</a:t>
            </a:r>
            <a:r>
              <a:rPr dirty="0" smtClean="0" sz="1600" spc="-114" b="1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800000"/>
                </a:solidFill>
                <a:latin typeface="Arial"/>
                <a:cs typeface="Arial"/>
              </a:rPr>
              <a:t>LI</a:t>
            </a:r>
            <a:r>
              <a:rPr dirty="0" smtClean="0" sz="1600" spc="9" b="1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dirty="0" smtClean="0" sz="1600" spc="-9" b="1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-10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4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LOA</a:t>
            </a:r>
            <a:r>
              <a:rPr dirty="0" smtClean="0" sz="1600" spc="-7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0" b="1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dirty="0" smtClean="0" sz="1600" spc="-47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800000"/>
                </a:solidFill>
                <a:latin typeface="Arial"/>
                <a:cs typeface="Arial"/>
              </a:rPr>
              <a:t>EN</a:t>
            </a:r>
            <a:r>
              <a:rPr dirty="0" smtClean="0" sz="1600" spc="-22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800000"/>
                </a:solidFill>
                <a:latin typeface="Arial"/>
                <a:cs typeface="Arial"/>
              </a:rPr>
              <a:t>IN</a:t>
            </a:r>
            <a:r>
              <a:rPr dirty="0" smtClean="0" sz="1600" spc="-50" b="1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800000"/>
                </a:solidFill>
                <a:latin typeface="Arial"/>
                <a:cs typeface="Arial"/>
              </a:rPr>
              <a:t>LOA</a:t>
            </a:r>
            <a:r>
              <a:rPr dirty="0" smtClean="0" sz="1600" spc="-81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800000"/>
                </a:solidFill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88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665822" y="2325928"/>
            <a:ext cx="587540" cy="263601"/>
          </a:xfrm>
          <a:custGeom>
            <a:avLst/>
            <a:gdLst/>
            <a:ahLst/>
            <a:cxnLst/>
            <a:rect l="l" t="t" r="r" b="b"/>
            <a:pathLst>
              <a:path w="587540" h="263601">
                <a:moveTo>
                  <a:pt x="0" y="263601"/>
                </a:moveTo>
                <a:lnTo>
                  <a:pt x="587540" y="263601"/>
                </a:lnTo>
                <a:lnTo>
                  <a:pt x="587540" y="0"/>
                </a:lnTo>
                <a:lnTo>
                  <a:pt x="0" y="0"/>
                </a:lnTo>
                <a:lnTo>
                  <a:pt x="0" y="26360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253363" y="2325928"/>
            <a:ext cx="4945126" cy="263601"/>
          </a:xfrm>
          <a:custGeom>
            <a:avLst/>
            <a:gdLst/>
            <a:ahLst/>
            <a:cxnLst/>
            <a:rect l="l" t="t" r="r" b="b"/>
            <a:pathLst>
              <a:path w="4945126" h="263601">
                <a:moveTo>
                  <a:pt x="0" y="263601"/>
                </a:moveTo>
                <a:lnTo>
                  <a:pt x="4945126" y="263601"/>
                </a:lnTo>
                <a:lnTo>
                  <a:pt x="4945126" y="0"/>
                </a:lnTo>
                <a:lnTo>
                  <a:pt x="0" y="0"/>
                </a:lnTo>
                <a:lnTo>
                  <a:pt x="0" y="26360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6198489" y="2325928"/>
            <a:ext cx="1615693" cy="263601"/>
          </a:xfrm>
          <a:custGeom>
            <a:avLst/>
            <a:gdLst/>
            <a:ahLst/>
            <a:cxnLst/>
            <a:rect l="l" t="t" r="r" b="b"/>
            <a:pathLst>
              <a:path w="1615693" h="263601">
                <a:moveTo>
                  <a:pt x="0" y="263601"/>
                </a:moveTo>
                <a:lnTo>
                  <a:pt x="1615693" y="263601"/>
                </a:lnTo>
                <a:lnTo>
                  <a:pt x="1615693" y="0"/>
                </a:lnTo>
                <a:lnTo>
                  <a:pt x="0" y="0"/>
                </a:lnTo>
                <a:lnTo>
                  <a:pt x="0" y="26360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7814183" y="2325928"/>
            <a:ext cx="761619" cy="263601"/>
          </a:xfrm>
          <a:custGeom>
            <a:avLst/>
            <a:gdLst/>
            <a:ahLst/>
            <a:cxnLst/>
            <a:rect l="l" t="t" r="r" b="b"/>
            <a:pathLst>
              <a:path w="761619" h="263601">
                <a:moveTo>
                  <a:pt x="0" y="263601"/>
                </a:moveTo>
                <a:lnTo>
                  <a:pt x="761619" y="263601"/>
                </a:lnTo>
                <a:lnTo>
                  <a:pt x="761619" y="0"/>
                </a:lnTo>
                <a:lnTo>
                  <a:pt x="0" y="0"/>
                </a:lnTo>
                <a:lnTo>
                  <a:pt x="0" y="26360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253363" y="2322829"/>
            <a:ext cx="0" cy="2905887"/>
          </a:xfrm>
          <a:custGeom>
            <a:avLst/>
            <a:gdLst/>
            <a:ahLst/>
            <a:cxnLst/>
            <a:rect l="l" t="t" r="r" b="b"/>
            <a:pathLst>
              <a:path w="0" h="2905887">
                <a:moveTo>
                  <a:pt x="0" y="0"/>
                </a:moveTo>
                <a:lnTo>
                  <a:pt x="0" y="29058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665822" y="5489130"/>
            <a:ext cx="5532628" cy="192405"/>
          </a:xfrm>
          <a:custGeom>
            <a:avLst/>
            <a:gdLst/>
            <a:ahLst/>
            <a:cxnLst/>
            <a:rect l="l" t="t" r="r" b="b"/>
            <a:pathLst>
              <a:path w="5532628" h="192405">
                <a:moveTo>
                  <a:pt x="0" y="192405"/>
                </a:moveTo>
                <a:lnTo>
                  <a:pt x="5532628" y="192405"/>
                </a:lnTo>
                <a:lnTo>
                  <a:pt x="5532628" y="0"/>
                </a:lnTo>
                <a:lnTo>
                  <a:pt x="0" y="0"/>
                </a:lnTo>
                <a:lnTo>
                  <a:pt x="0" y="19240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6198489" y="5489130"/>
            <a:ext cx="1615693" cy="192405"/>
          </a:xfrm>
          <a:custGeom>
            <a:avLst/>
            <a:gdLst/>
            <a:ahLst/>
            <a:cxnLst/>
            <a:rect l="l" t="t" r="r" b="b"/>
            <a:pathLst>
              <a:path w="1615693" h="192405">
                <a:moveTo>
                  <a:pt x="0" y="192405"/>
                </a:moveTo>
                <a:lnTo>
                  <a:pt x="1615693" y="192405"/>
                </a:lnTo>
                <a:lnTo>
                  <a:pt x="1615693" y="0"/>
                </a:lnTo>
                <a:lnTo>
                  <a:pt x="0" y="0"/>
                </a:lnTo>
                <a:lnTo>
                  <a:pt x="0" y="19240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7814183" y="5489130"/>
            <a:ext cx="761619" cy="192405"/>
          </a:xfrm>
          <a:custGeom>
            <a:avLst/>
            <a:gdLst/>
            <a:ahLst/>
            <a:cxnLst/>
            <a:rect l="l" t="t" r="r" b="b"/>
            <a:pathLst>
              <a:path w="761619" h="192405">
                <a:moveTo>
                  <a:pt x="0" y="192405"/>
                </a:moveTo>
                <a:lnTo>
                  <a:pt x="761619" y="192405"/>
                </a:lnTo>
                <a:lnTo>
                  <a:pt x="761619" y="0"/>
                </a:lnTo>
                <a:lnTo>
                  <a:pt x="0" y="0"/>
                </a:lnTo>
                <a:lnTo>
                  <a:pt x="0" y="19240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6198489" y="2322829"/>
            <a:ext cx="0" cy="3361880"/>
          </a:xfrm>
          <a:custGeom>
            <a:avLst/>
            <a:gdLst/>
            <a:ahLst/>
            <a:cxnLst/>
            <a:rect l="l" t="t" r="r" b="b"/>
            <a:pathLst>
              <a:path w="0" h="3361880">
                <a:moveTo>
                  <a:pt x="0" y="0"/>
                </a:moveTo>
                <a:lnTo>
                  <a:pt x="0" y="33618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7814183" y="2322829"/>
            <a:ext cx="0" cy="3361880"/>
          </a:xfrm>
          <a:custGeom>
            <a:avLst/>
            <a:gdLst/>
            <a:ahLst/>
            <a:cxnLst/>
            <a:rect l="l" t="t" r="r" b="b"/>
            <a:pathLst>
              <a:path w="0" h="3361880">
                <a:moveTo>
                  <a:pt x="0" y="0"/>
                </a:moveTo>
                <a:lnTo>
                  <a:pt x="0" y="33618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662647" y="2589529"/>
            <a:ext cx="7916329" cy="0"/>
          </a:xfrm>
          <a:custGeom>
            <a:avLst/>
            <a:gdLst/>
            <a:ahLst/>
            <a:cxnLst/>
            <a:rect l="l" t="t" r="r" b="b"/>
            <a:pathLst>
              <a:path w="7916329" h="0">
                <a:moveTo>
                  <a:pt x="0" y="0"/>
                </a:moveTo>
                <a:lnTo>
                  <a:pt x="79163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662647" y="2853182"/>
            <a:ext cx="7916329" cy="0"/>
          </a:xfrm>
          <a:custGeom>
            <a:avLst/>
            <a:gdLst/>
            <a:ahLst/>
            <a:cxnLst/>
            <a:rect l="l" t="t" r="r" b="b"/>
            <a:pathLst>
              <a:path w="7916329" h="0">
                <a:moveTo>
                  <a:pt x="0" y="0"/>
                </a:moveTo>
                <a:lnTo>
                  <a:pt x="79163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662647" y="3116707"/>
            <a:ext cx="7916329" cy="0"/>
          </a:xfrm>
          <a:custGeom>
            <a:avLst/>
            <a:gdLst/>
            <a:ahLst/>
            <a:cxnLst/>
            <a:rect l="l" t="t" r="r" b="b"/>
            <a:pathLst>
              <a:path w="7916329" h="0">
                <a:moveTo>
                  <a:pt x="0" y="0"/>
                </a:moveTo>
                <a:lnTo>
                  <a:pt x="79163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662647" y="3380359"/>
            <a:ext cx="7916329" cy="0"/>
          </a:xfrm>
          <a:custGeom>
            <a:avLst/>
            <a:gdLst/>
            <a:ahLst/>
            <a:cxnLst/>
            <a:rect l="l" t="t" r="r" b="b"/>
            <a:pathLst>
              <a:path w="7916329" h="0">
                <a:moveTo>
                  <a:pt x="0" y="0"/>
                </a:moveTo>
                <a:lnTo>
                  <a:pt x="79163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62647" y="3643883"/>
            <a:ext cx="7916329" cy="0"/>
          </a:xfrm>
          <a:custGeom>
            <a:avLst/>
            <a:gdLst/>
            <a:ahLst/>
            <a:cxnLst/>
            <a:rect l="l" t="t" r="r" b="b"/>
            <a:pathLst>
              <a:path w="7916329" h="0">
                <a:moveTo>
                  <a:pt x="0" y="0"/>
                </a:moveTo>
                <a:lnTo>
                  <a:pt x="79163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662647" y="3907536"/>
            <a:ext cx="7916329" cy="0"/>
          </a:xfrm>
          <a:custGeom>
            <a:avLst/>
            <a:gdLst/>
            <a:ahLst/>
            <a:cxnLst/>
            <a:rect l="l" t="t" r="r" b="b"/>
            <a:pathLst>
              <a:path w="7916329" h="0">
                <a:moveTo>
                  <a:pt x="0" y="0"/>
                </a:moveTo>
                <a:lnTo>
                  <a:pt x="79163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662647" y="4171188"/>
            <a:ext cx="7916329" cy="0"/>
          </a:xfrm>
          <a:custGeom>
            <a:avLst/>
            <a:gdLst/>
            <a:ahLst/>
            <a:cxnLst/>
            <a:rect l="l" t="t" r="r" b="b"/>
            <a:pathLst>
              <a:path w="7916329" h="0">
                <a:moveTo>
                  <a:pt x="0" y="0"/>
                </a:moveTo>
                <a:lnTo>
                  <a:pt x="79163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62647" y="4434713"/>
            <a:ext cx="7916329" cy="0"/>
          </a:xfrm>
          <a:custGeom>
            <a:avLst/>
            <a:gdLst/>
            <a:ahLst/>
            <a:cxnLst/>
            <a:rect l="l" t="t" r="r" b="b"/>
            <a:pathLst>
              <a:path w="7916329" h="0">
                <a:moveTo>
                  <a:pt x="0" y="0"/>
                </a:moveTo>
                <a:lnTo>
                  <a:pt x="79163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62647" y="4698365"/>
            <a:ext cx="7916329" cy="0"/>
          </a:xfrm>
          <a:custGeom>
            <a:avLst/>
            <a:gdLst/>
            <a:ahLst/>
            <a:cxnLst/>
            <a:rect l="l" t="t" r="r" b="b"/>
            <a:pathLst>
              <a:path w="7916329" h="0">
                <a:moveTo>
                  <a:pt x="0" y="0"/>
                </a:moveTo>
                <a:lnTo>
                  <a:pt x="79163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62647" y="4961890"/>
            <a:ext cx="7916329" cy="0"/>
          </a:xfrm>
          <a:custGeom>
            <a:avLst/>
            <a:gdLst/>
            <a:ahLst/>
            <a:cxnLst/>
            <a:rect l="l" t="t" r="r" b="b"/>
            <a:pathLst>
              <a:path w="7916329" h="0">
                <a:moveTo>
                  <a:pt x="0" y="0"/>
                </a:moveTo>
                <a:lnTo>
                  <a:pt x="79163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62647" y="5225542"/>
            <a:ext cx="7916329" cy="0"/>
          </a:xfrm>
          <a:custGeom>
            <a:avLst/>
            <a:gdLst/>
            <a:ahLst/>
            <a:cxnLst/>
            <a:rect l="l" t="t" r="r" b="b"/>
            <a:pathLst>
              <a:path w="7916329" h="0">
                <a:moveTo>
                  <a:pt x="0" y="0"/>
                </a:moveTo>
                <a:lnTo>
                  <a:pt x="79163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662647" y="5489067"/>
            <a:ext cx="7916329" cy="0"/>
          </a:xfrm>
          <a:custGeom>
            <a:avLst/>
            <a:gdLst/>
            <a:ahLst/>
            <a:cxnLst/>
            <a:rect l="l" t="t" r="r" b="b"/>
            <a:pathLst>
              <a:path w="7916329" h="0">
                <a:moveTo>
                  <a:pt x="0" y="0"/>
                </a:moveTo>
                <a:lnTo>
                  <a:pt x="79163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665822" y="2322829"/>
            <a:ext cx="0" cy="3361880"/>
          </a:xfrm>
          <a:custGeom>
            <a:avLst/>
            <a:gdLst/>
            <a:ahLst/>
            <a:cxnLst/>
            <a:rect l="l" t="t" r="r" b="b"/>
            <a:pathLst>
              <a:path w="0" h="3361880">
                <a:moveTo>
                  <a:pt x="0" y="0"/>
                </a:moveTo>
                <a:lnTo>
                  <a:pt x="0" y="33618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8575802" y="2322829"/>
            <a:ext cx="0" cy="3361880"/>
          </a:xfrm>
          <a:custGeom>
            <a:avLst/>
            <a:gdLst/>
            <a:ahLst/>
            <a:cxnLst/>
            <a:rect l="l" t="t" r="r" b="b"/>
            <a:pathLst>
              <a:path w="0" h="3361880">
                <a:moveTo>
                  <a:pt x="0" y="0"/>
                </a:moveTo>
                <a:lnTo>
                  <a:pt x="0" y="33618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62647" y="2326004"/>
            <a:ext cx="7916329" cy="0"/>
          </a:xfrm>
          <a:custGeom>
            <a:avLst/>
            <a:gdLst/>
            <a:ahLst/>
            <a:cxnLst/>
            <a:rect l="l" t="t" r="r" b="b"/>
            <a:pathLst>
              <a:path w="7916329" h="0">
                <a:moveTo>
                  <a:pt x="0" y="0"/>
                </a:moveTo>
                <a:lnTo>
                  <a:pt x="79163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62647" y="5681535"/>
            <a:ext cx="7916329" cy="0"/>
          </a:xfrm>
          <a:custGeom>
            <a:avLst/>
            <a:gdLst/>
            <a:ahLst/>
            <a:cxnLst/>
            <a:rect l="l" t="t" r="r" b="b"/>
            <a:pathLst>
              <a:path w="7916329" h="0">
                <a:moveTo>
                  <a:pt x="0" y="0"/>
                </a:moveTo>
                <a:lnTo>
                  <a:pt x="79163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2736" y="5909729"/>
            <a:ext cx="2924536" cy="699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de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GIS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8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12700" marR="15316">
              <a:lnSpc>
                <a:spcPct val="101725"/>
              </a:lnSpc>
              <a:spcBef>
                <a:spcPts val="220"/>
              </a:spcBef>
            </a:pPr>
            <a:r>
              <a:rPr dirty="0" smtClean="0" sz="1050" spc="0">
                <a:latin typeface="Calibri"/>
                <a:cs typeface="Calibri"/>
              </a:rPr>
              <a:t>Ta</a:t>
            </a:r>
            <a:r>
              <a:rPr dirty="0" smtClean="0" sz="1050" spc="-4">
                <a:latin typeface="Calibri"/>
                <a:cs typeface="Calibri"/>
              </a:rPr>
              <a:t>s</a:t>
            </a:r>
            <a:r>
              <a:rPr dirty="0" smtClean="0" sz="1050" spc="0">
                <a:latin typeface="Calibri"/>
                <a:cs typeface="Calibri"/>
              </a:rPr>
              <a:t>a</a:t>
            </a:r>
            <a:r>
              <a:rPr dirty="0" smtClean="0" sz="1050" spc="-9">
                <a:latin typeface="Calibri"/>
                <a:cs typeface="Calibri"/>
              </a:rPr>
              <a:t> </a:t>
            </a:r>
            <a:r>
              <a:rPr dirty="0" smtClean="0" sz="1050" spc="0">
                <a:latin typeface="Calibri"/>
                <a:cs typeface="Calibri"/>
              </a:rPr>
              <a:t>x</a:t>
            </a:r>
            <a:r>
              <a:rPr dirty="0" smtClean="0" sz="1050" spc="-9">
                <a:latin typeface="Calibri"/>
                <a:cs typeface="Calibri"/>
              </a:rPr>
              <a:t> </a:t>
            </a:r>
            <a:r>
              <a:rPr dirty="0" smtClean="0" sz="1050" spc="4">
                <a:latin typeface="Calibri"/>
                <a:cs typeface="Calibri"/>
              </a:rPr>
              <a:t>1</a:t>
            </a:r>
            <a:r>
              <a:rPr dirty="0" smtClean="0" sz="1050" spc="4">
                <a:latin typeface="Calibri"/>
                <a:cs typeface="Calibri"/>
              </a:rPr>
              <a:t>0</a:t>
            </a:r>
            <a:r>
              <a:rPr dirty="0" smtClean="0" sz="1050" spc="4">
                <a:latin typeface="Calibri"/>
                <a:cs typeface="Calibri"/>
              </a:rPr>
              <a:t>0</a:t>
            </a:r>
            <a:r>
              <a:rPr dirty="0" smtClean="0" sz="1050" spc="4">
                <a:latin typeface="Calibri"/>
                <a:cs typeface="Calibri"/>
              </a:rPr>
              <a:t>0</a:t>
            </a:r>
            <a:r>
              <a:rPr dirty="0" smtClean="0" sz="1050" spc="4">
                <a:latin typeface="Calibri"/>
                <a:cs typeface="Calibri"/>
              </a:rPr>
              <a:t>0</a:t>
            </a:r>
            <a:r>
              <a:rPr dirty="0" smtClean="0" sz="1050" spc="0">
                <a:latin typeface="Calibri"/>
                <a:cs typeface="Calibri"/>
              </a:rPr>
              <a:t>0</a:t>
            </a:r>
            <a:r>
              <a:rPr dirty="0" smtClean="0" sz="1050" spc="-4">
                <a:latin typeface="Calibri"/>
                <a:cs typeface="Calibri"/>
              </a:rPr>
              <a:t> </a:t>
            </a:r>
            <a:r>
              <a:rPr dirty="0" smtClean="0" sz="1050" spc="4">
                <a:latin typeface="Calibri"/>
                <a:cs typeface="Calibri"/>
              </a:rPr>
              <a:t>(</a:t>
            </a:r>
            <a:r>
              <a:rPr dirty="0" smtClean="0" sz="1050" spc="4">
                <a:latin typeface="Calibri"/>
                <a:cs typeface="Calibri"/>
              </a:rPr>
              <a:t>3</a:t>
            </a:r>
            <a:r>
              <a:rPr dirty="0" smtClean="0" sz="1050" spc="0">
                <a:latin typeface="Calibri"/>
                <a:cs typeface="Calibri"/>
              </a:rPr>
              <a:t>,</a:t>
            </a:r>
            <a:r>
              <a:rPr dirty="0" smtClean="0" sz="1050" spc="4">
                <a:latin typeface="Calibri"/>
                <a:cs typeface="Calibri"/>
              </a:rPr>
              <a:t>2</a:t>
            </a:r>
            <a:r>
              <a:rPr dirty="0" smtClean="0" sz="1050" spc="4">
                <a:latin typeface="Calibri"/>
                <a:cs typeface="Calibri"/>
              </a:rPr>
              <a:t>0</a:t>
            </a:r>
            <a:r>
              <a:rPr dirty="0" smtClean="0" sz="1050" spc="4">
                <a:latin typeface="Calibri"/>
                <a:cs typeface="Calibri"/>
              </a:rPr>
              <a:t>5</a:t>
            </a:r>
            <a:r>
              <a:rPr dirty="0" smtClean="0" sz="1050" spc="0">
                <a:latin typeface="Calibri"/>
                <a:cs typeface="Calibri"/>
              </a:rPr>
              <a:t>,</a:t>
            </a:r>
            <a:r>
              <a:rPr dirty="0" smtClean="0" sz="1050" spc="4">
                <a:latin typeface="Calibri"/>
                <a:cs typeface="Calibri"/>
              </a:rPr>
              <a:t>8</a:t>
            </a:r>
            <a:r>
              <a:rPr dirty="0" smtClean="0" sz="1050" spc="4">
                <a:latin typeface="Calibri"/>
                <a:cs typeface="Calibri"/>
              </a:rPr>
              <a:t>3</a:t>
            </a:r>
            <a:r>
              <a:rPr dirty="0" smtClean="0" sz="1050" spc="4">
                <a:latin typeface="Calibri"/>
                <a:cs typeface="Calibri"/>
              </a:rPr>
              <a:t>8</a:t>
            </a:r>
            <a:r>
              <a:rPr dirty="0" smtClean="0" sz="1050" spc="0"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  <a:p>
            <a:pPr marL="12700" marR="15316">
              <a:lnSpc>
                <a:spcPct val="95825"/>
              </a:lnSpc>
              <a:spcBef>
                <a:spcPts val="575"/>
              </a:spcBef>
            </a:pPr>
            <a:r>
              <a:rPr dirty="0" smtClean="0" sz="800" spc="0">
                <a:latin typeface="Arial"/>
                <a:cs typeface="Arial"/>
              </a:rPr>
              <a:t>*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li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in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  <a:p>
            <a:pPr marL="12700" marR="15316">
              <a:lnSpc>
                <a:spcPct val="95825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Fe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9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5822" y="2326004"/>
            <a:ext cx="587540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865">
              <a:lnSpc>
                <a:spcPct val="95825"/>
              </a:lnSpc>
              <a:spcBef>
                <a:spcPts val="370"/>
              </a:spcBef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NUM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53363" y="2326004"/>
            <a:ext cx="4945126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370"/>
              </a:spcBef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198489" y="2326004"/>
            <a:ext cx="1615693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491">
              <a:lnSpc>
                <a:spcPct val="95825"/>
              </a:lnSpc>
              <a:spcBef>
                <a:spcPts val="370"/>
              </a:spcBef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DEFU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CIONES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814183" y="2326004"/>
            <a:ext cx="761619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3515">
              <a:lnSpc>
                <a:spcPct val="95825"/>
              </a:lnSpc>
              <a:spcBef>
                <a:spcPts val="370"/>
              </a:spcBef>
            </a:pP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5822" y="2589529"/>
            <a:ext cx="587540" cy="263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6580" marR="227964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53363" y="2589529"/>
            <a:ext cx="4945126" cy="263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EDADES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QUE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ICAS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-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CORAZÓN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98489" y="2589529"/>
            <a:ext cx="1615693" cy="263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2074" marR="592378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14183" y="2589529"/>
            <a:ext cx="761619" cy="263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9611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5822" y="2853182"/>
            <a:ext cx="587540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6580" marR="227964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53363" y="2853182"/>
            <a:ext cx="4945126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375"/>
              </a:spcBef>
            </a:pP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ORES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NOS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98489" y="2853182"/>
            <a:ext cx="1615693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2074" marR="592378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14183" y="2853182"/>
            <a:ext cx="761619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9611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5822" y="3116707"/>
            <a:ext cx="587540" cy="263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6580" marR="227964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53363" y="3116707"/>
            <a:ext cx="4945126" cy="263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DIABE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98489" y="3116707"/>
            <a:ext cx="1615693" cy="263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2074" marR="592378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14183" y="3116707"/>
            <a:ext cx="761619" cy="263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9611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5822" y="3380359"/>
            <a:ext cx="587540" cy="263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6580" marR="227964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53363" y="3380359"/>
            <a:ext cx="4945126" cy="263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IDEN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98489" y="3380359"/>
            <a:ext cx="1615693" cy="263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8170" marR="596798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-75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14183" y="3380359"/>
            <a:ext cx="761619" cy="263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9611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5822" y="3643883"/>
            <a:ext cx="587540" cy="263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6580" marR="227964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53363" y="3643883"/>
            <a:ext cx="4945126" cy="263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COVID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98489" y="3643883"/>
            <a:ext cx="1615693" cy="263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2178" marR="660653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-79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14183" y="3643883"/>
            <a:ext cx="761619" cy="263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9611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5822" y="3907536"/>
            <a:ext cx="587540" cy="263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6580" marR="227964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53363" y="3907536"/>
            <a:ext cx="4945126" cy="263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EDADES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CERE</a:t>
            </a:r>
            <a:r>
              <a:rPr dirty="0" smtClean="0" sz="1200" spc="4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RO</a:t>
            </a:r>
            <a:r>
              <a:rPr dirty="0" smtClean="0" sz="1200" spc="-7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ASC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98489" y="3907536"/>
            <a:ext cx="1615693" cy="263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082" marR="655320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726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14183" y="3907536"/>
            <a:ext cx="761619" cy="263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9611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5822" y="4171188"/>
            <a:ext cx="587540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6580" marR="227964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53363" y="4171188"/>
            <a:ext cx="4945126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NEU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ONÍA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UENZA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98489" y="4171188"/>
            <a:ext cx="1615693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082" marR="655320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633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14183" y="4171188"/>
            <a:ext cx="761619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9611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822" y="4434713"/>
            <a:ext cx="587540" cy="263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6580" marR="227964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3363" y="4434713"/>
            <a:ext cx="4945126" cy="263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EDADES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HIPE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ENSI</a:t>
            </a:r>
            <a:r>
              <a:rPr dirty="0" smtClean="0" sz="1200" spc="-7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98489" y="4434713"/>
            <a:ext cx="1615693" cy="263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082" marR="655320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544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14183" y="4434713"/>
            <a:ext cx="761619" cy="263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9611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822" y="4698365"/>
            <a:ext cx="587540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6580" marR="227964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53363" y="4698365"/>
            <a:ext cx="4945126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EDADES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-3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CORAZÓN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98489" y="4698365"/>
            <a:ext cx="1615693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082" marR="655320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527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14183" y="4698365"/>
            <a:ext cx="761619" cy="26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9611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822" y="4961890"/>
            <a:ext cx="587540" cy="263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3603" marR="184988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3363" y="4961890"/>
            <a:ext cx="4945126" cy="263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8">
              <a:lnSpc>
                <a:spcPct val="95825"/>
              </a:lnSpc>
              <a:spcBef>
                <a:spcPts val="375"/>
              </a:spcBef>
            </a:pP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EDADES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-3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HÍ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8489" y="4961890"/>
            <a:ext cx="1615693" cy="263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082" marR="655320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429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4183" y="4961890"/>
            <a:ext cx="761619" cy="263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9611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822" y="5225542"/>
            <a:ext cx="5532666" cy="263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13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DEMÁS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CAUS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8489" y="5225542"/>
            <a:ext cx="1615693" cy="263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3410" marR="612648" algn="ctr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4668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4183" y="5225542"/>
            <a:ext cx="761619" cy="263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939">
              <a:lnSpc>
                <a:spcPct val="95825"/>
              </a:lnSpc>
              <a:spcBef>
                <a:spcPts val="37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822" y="5489067"/>
            <a:ext cx="5532666" cy="192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13">
              <a:lnSpc>
                <a:spcPct val="95825"/>
              </a:lnSpc>
              <a:spcBef>
                <a:spcPts val="100"/>
              </a:spcBef>
            </a:pPr>
            <a:r>
              <a:rPr dirty="0" smtClean="0" sz="12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200" spc="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NER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8489" y="5489067"/>
            <a:ext cx="1615693" cy="192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0925" marR="548335" algn="ctr">
              <a:lnSpc>
                <a:spcPct val="95825"/>
              </a:lnSpc>
              <a:spcBef>
                <a:spcPts val="100"/>
              </a:spcBef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4183" y="5489067"/>
            <a:ext cx="761619" cy="192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939">
              <a:lnSpc>
                <a:spcPct val="95825"/>
              </a:lnSpc>
              <a:spcBef>
                <a:spcPts val="100"/>
              </a:spcBef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04744">
              <a:lnSpc>
                <a:spcPct val="95825"/>
              </a:lnSpc>
              <a:spcBef>
                <a:spcPts val="43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MOR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4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LOA</a:t>
            </a:r>
            <a:r>
              <a:rPr dirty="0" smtClean="0" sz="1600" spc="-7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124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35380" y="4596383"/>
            <a:ext cx="7030212" cy="0"/>
          </a:xfrm>
          <a:custGeom>
            <a:avLst/>
            <a:gdLst/>
            <a:ahLst/>
            <a:cxnLst/>
            <a:rect l="l" t="t" r="r" b="b"/>
            <a:pathLst>
              <a:path w="7030212" h="0">
                <a:moveTo>
                  <a:pt x="0" y="0"/>
                </a:moveTo>
                <a:lnTo>
                  <a:pt x="70302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135380" y="4180331"/>
            <a:ext cx="7030212" cy="0"/>
          </a:xfrm>
          <a:custGeom>
            <a:avLst/>
            <a:gdLst/>
            <a:ahLst/>
            <a:cxnLst/>
            <a:rect l="l" t="t" r="r" b="b"/>
            <a:pathLst>
              <a:path w="7030212" h="0">
                <a:moveTo>
                  <a:pt x="0" y="0"/>
                </a:moveTo>
                <a:lnTo>
                  <a:pt x="70302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135380" y="3765804"/>
            <a:ext cx="7030212" cy="0"/>
          </a:xfrm>
          <a:custGeom>
            <a:avLst/>
            <a:gdLst/>
            <a:ahLst/>
            <a:cxnLst/>
            <a:rect l="l" t="t" r="r" b="b"/>
            <a:pathLst>
              <a:path w="7030212" h="0">
                <a:moveTo>
                  <a:pt x="0" y="0"/>
                </a:moveTo>
                <a:lnTo>
                  <a:pt x="70302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135380" y="3349752"/>
            <a:ext cx="7030212" cy="0"/>
          </a:xfrm>
          <a:custGeom>
            <a:avLst/>
            <a:gdLst/>
            <a:ahLst/>
            <a:cxnLst/>
            <a:rect l="l" t="t" r="r" b="b"/>
            <a:pathLst>
              <a:path w="7030212" h="0">
                <a:moveTo>
                  <a:pt x="0" y="0"/>
                </a:moveTo>
                <a:lnTo>
                  <a:pt x="70302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135380" y="2935224"/>
            <a:ext cx="7030212" cy="0"/>
          </a:xfrm>
          <a:custGeom>
            <a:avLst/>
            <a:gdLst/>
            <a:ahLst/>
            <a:cxnLst/>
            <a:rect l="l" t="t" r="r" b="b"/>
            <a:pathLst>
              <a:path w="7030212" h="0">
                <a:moveTo>
                  <a:pt x="0" y="0"/>
                </a:moveTo>
                <a:lnTo>
                  <a:pt x="70302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135380" y="2519172"/>
            <a:ext cx="7030212" cy="0"/>
          </a:xfrm>
          <a:custGeom>
            <a:avLst/>
            <a:gdLst/>
            <a:ahLst/>
            <a:cxnLst/>
            <a:rect l="l" t="t" r="r" b="b"/>
            <a:pathLst>
              <a:path w="7030212" h="0">
                <a:moveTo>
                  <a:pt x="0" y="0"/>
                </a:moveTo>
                <a:lnTo>
                  <a:pt x="70302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427988" y="2522220"/>
            <a:ext cx="6443471" cy="1956815"/>
          </a:xfrm>
          <a:custGeom>
            <a:avLst/>
            <a:gdLst/>
            <a:ahLst/>
            <a:cxnLst/>
            <a:rect l="l" t="t" r="r" b="b"/>
            <a:pathLst>
              <a:path w="6443471" h="1956815">
                <a:moveTo>
                  <a:pt x="0" y="338327"/>
                </a:moveTo>
                <a:lnTo>
                  <a:pt x="586739" y="292607"/>
                </a:lnTo>
                <a:lnTo>
                  <a:pt x="1171956" y="432815"/>
                </a:lnTo>
                <a:lnTo>
                  <a:pt x="1757172" y="381000"/>
                </a:lnTo>
                <a:lnTo>
                  <a:pt x="2343912" y="576071"/>
                </a:lnTo>
                <a:lnTo>
                  <a:pt x="2929128" y="513588"/>
                </a:lnTo>
                <a:lnTo>
                  <a:pt x="3515867" y="588263"/>
                </a:lnTo>
                <a:lnTo>
                  <a:pt x="4101084" y="664463"/>
                </a:lnTo>
                <a:lnTo>
                  <a:pt x="4686300" y="1228343"/>
                </a:lnTo>
                <a:lnTo>
                  <a:pt x="5273040" y="0"/>
                </a:lnTo>
                <a:lnTo>
                  <a:pt x="5858256" y="1126235"/>
                </a:lnTo>
                <a:lnTo>
                  <a:pt x="6443471" y="1956815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396111" y="282867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1396111" y="282867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982851" y="278295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982851" y="278295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2568067" y="292315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2568067" y="292315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153283" y="2871342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3153283" y="2871342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3740023" y="306641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3740023" y="306641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325239" y="3003930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325239" y="3003930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4911979" y="307860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911979" y="307860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497195" y="315480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5497195" y="315480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082411" y="371868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6082411" y="371868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4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669151" y="249034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6669151" y="249034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254367" y="361657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254367" y="361657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839583" y="4447158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839583" y="4447158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6063996" y="3541776"/>
            <a:ext cx="50291" cy="208787"/>
          </a:xfrm>
          <a:custGeom>
            <a:avLst/>
            <a:gdLst/>
            <a:ahLst/>
            <a:cxnLst/>
            <a:rect l="l" t="t" r="r" b="b"/>
            <a:pathLst>
              <a:path w="50291" h="208787">
                <a:moveTo>
                  <a:pt x="50291" y="208787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286244" y="3579876"/>
            <a:ext cx="114300" cy="68580"/>
          </a:xfrm>
          <a:custGeom>
            <a:avLst/>
            <a:gdLst/>
            <a:ahLst/>
            <a:cxnLst/>
            <a:rect l="l" t="t" r="r" b="b"/>
            <a:pathLst>
              <a:path w="114300" h="68579">
                <a:moveTo>
                  <a:pt x="0" y="68580"/>
                </a:moveTo>
                <a:lnTo>
                  <a:pt x="11430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871459" y="4320540"/>
            <a:ext cx="51816" cy="158496"/>
          </a:xfrm>
          <a:custGeom>
            <a:avLst/>
            <a:gdLst/>
            <a:ahLst/>
            <a:cxnLst/>
            <a:rect l="l" t="t" r="r" b="b"/>
            <a:pathLst>
              <a:path w="51816" h="158496">
                <a:moveTo>
                  <a:pt x="0" y="158496"/>
                </a:moveTo>
                <a:lnTo>
                  <a:pt x="51816" y="0"/>
                </a:lnTo>
              </a:path>
            </a:pathLst>
          </a:custGeom>
          <a:ln w="9143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135380" y="2104644"/>
            <a:ext cx="7030212" cy="0"/>
          </a:xfrm>
          <a:custGeom>
            <a:avLst/>
            <a:gdLst/>
            <a:ahLst/>
            <a:cxnLst/>
            <a:rect l="l" t="t" r="r" b="b"/>
            <a:pathLst>
              <a:path w="7030212" h="0">
                <a:moveTo>
                  <a:pt x="0" y="0"/>
                </a:moveTo>
                <a:lnTo>
                  <a:pt x="70302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35380" y="5010912"/>
            <a:ext cx="7030212" cy="0"/>
          </a:xfrm>
          <a:custGeom>
            <a:avLst/>
            <a:gdLst/>
            <a:ahLst/>
            <a:cxnLst/>
            <a:rect l="l" t="t" r="r" b="b"/>
            <a:pathLst>
              <a:path w="7030212" h="0">
                <a:moveTo>
                  <a:pt x="0" y="0"/>
                </a:moveTo>
                <a:lnTo>
                  <a:pt x="70302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427988" y="4940808"/>
            <a:ext cx="6443471" cy="62484"/>
          </a:xfrm>
          <a:custGeom>
            <a:avLst/>
            <a:gdLst/>
            <a:ahLst/>
            <a:cxnLst/>
            <a:rect l="l" t="t" r="r" b="b"/>
            <a:pathLst>
              <a:path w="6443471" h="62484">
                <a:moveTo>
                  <a:pt x="0" y="51816"/>
                </a:moveTo>
                <a:lnTo>
                  <a:pt x="586739" y="27432"/>
                </a:lnTo>
                <a:lnTo>
                  <a:pt x="1171956" y="35052"/>
                </a:lnTo>
                <a:lnTo>
                  <a:pt x="1757172" y="33528"/>
                </a:lnTo>
                <a:lnTo>
                  <a:pt x="2343912" y="36576"/>
                </a:lnTo>
                <a:lnTo>
                  <a:pt x="2929128" y="24384"/>
                </a:lnTo>
                <a:lnTo>
                  <a:pt x="3515867" y="47244"/>
                </a:lnTo>
                <a:lnTo>
                  <a:pt x="4101084" y="24384"/>
                </a:lnTo>
                <a:lnTo>
                  <a:pt x="4686300" y="53340"/>
                </a:lnTo>
                <a:lnTo>
                  <a:pt x="5273040" y="0"/>
                </a:lnTo>
                <a:lnTo>
                  <a:pt x="5858256" y="39624"/>
                </a:lnTo>
                <a:lnTo>
                  <a:pt x="6443471" y="62484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396111" y="496074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396111" y="496074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982851" y="493636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982851" y="493636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568067" y="494398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568067" y="494398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3153283" y="4942458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3153283" y="4942458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3740023" y="494550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3740023" y="494550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325239" y="4933315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4325239" y="4933315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911979" y="495617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911979" y="495617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5497195" y="493331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5497195" y="493331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082411" y="496227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082411" y="496227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6669151" y="490893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6669151" y="490893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254367" y="494855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7254367" y="494855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839583" y="4971415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839583" y="4971415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528060" y="5506212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616452" y="5472684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616452" y="5472684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500372" y="5506212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588764" y="5472684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588764" y="5472684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17020" y="716958"/>
            <a:ext cx="1714715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marL="18605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264156" y="1036998"/>
            <a:ext cx="195790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73709" y="202120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32880" y="2265426"/>
            <a:ext cx="3590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1165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73709" y="2436622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45691" y="2558288"/>
            <a:ext cx="3590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1037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59840" y="2603525"/>
            <a:ext cx="359099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1027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57271" y="2647569"/>
            <a:ext cx="2813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997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71166" y="2699385"/>
            <a:ext cx="2813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973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28846" y="2780538"/>
            <a:ext cx="2813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43122" y="2842641"/>
            <a:ext cx="2813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905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3709" y="2851785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14697" y="2855214"/>
            <a:ext cx="2813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904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00802" y="2929890"/>
            <a:ext cx="2813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857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0824" y="3267202"/>
            <a:ext cx="2794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35726" y="3355086"/>
            <a:ext cx="2813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599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72655" y="3393186"/>
            <a:ext cx="2813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641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0824" y="3682746"/>
            <a:ext cx="2794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0824" y="4098163"/>
            <a:ext cx="2794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95006" y="4134993"/>
            <a:ext cx="2813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252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0824" y="4513580"/>
            <a:ext cx="2794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10604" y="4684903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23414" y="4711954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66946" y="4709922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38902" y="4709922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09520" y="4720208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95371" y="4718050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81222" y="4722368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96455" y="4723917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52797" y="4732782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77188" y="4736719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64377" y="4738878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22183" y="4746777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4747" y="4928743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61618" y="5126482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47469" y="5126482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33574" y="5126482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19425" y="5126482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05276" y="5126482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91127" y="5126482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76978" y="5126482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3083" y="5126482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8934" y="5126482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34658" y="5126482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20508" y="5126482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06614" y="5126482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5108" y="5423408"/>
            <a:ext cx="5953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dirty="0" smtClean="0" baseline="2275" sz="1800" spc="-9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ALOA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7420" y="5423408"/>
            <a:ext cx="7050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AC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dirty="0" smtClean="0" baseline="2275" sz="1800" spc="4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557" y="5902414"/>
            <a:ext cx="4365422" cy="699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0"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0">
                <a:latin typeface="Arial"/>
                <a:cs typeface="Arial"/>
                <a:hlinkClick r:id="rId2"/>
              </a:rPr>
              <a:t>l(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3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9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)</a:t>
            </a:r>
            <a:r>
              <a:rPr dirty="0" smtClean="0" sz="800" spc="0"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9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4">
                <a:latin typeface="Arial"/>
                <a:cs typeface="Arial"/>
                <a:hlinkClick r:id="rId3"/>
              </a:rPr>
              <a:t>: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-14">
                <a:latin typeface="Arial"/>
                <a:cs typeface="Arial"/>
                <a:hlinkClick r:id="rId3"/>
              </a:rPr>
              <a:t>w</a:t>
            </a:r>
            <a:r>
              <a:rPr dirty="0" smtClean="0" sz="800" spc="0">
                <a:latin typeface="Arial"/>
                <a:cs typeface="Arial"/>
                <a:hlinkClick r:id="rId3"/>
              </a:rPr>
              <a:t>id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0">
                <a:latin typeface="Arial"/>
                <a:cs typeface="Arial"/>
                <a:hlinkClick r:id="rId3"/>
              </a:rPr>
              <a:t>i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0</a:t>
            </a:r>
            <a:r>
              <a:rPr dirty="0" smtClean="0" sz="800" spc="-4">
                <a:latin typeface="Arial"/>
                <a:cs typeface="Arial"/>
                <a:hlinkClick r:id="rId3"/>
              </a:rPr>
              <a:t>3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a</a:t>
            </a:r>
            <a:r>
              <a:rPr dirty="0" smtClean="0" sz="800" spc="0">
                <a:latin typeface="Arial"/>
                <a:cs typeface="Arial"/>
                <a:hlinkClick r:id="rId3"/>
              </a:rPr>
              <a:t>lu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19">
                <a:latin typeface="Arial"/>
                <a:cs typeface="Arial"/>
                <a:hlinkClick r:id="rId3"/>
              </a:rPr>
              <a:t>x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f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0">
                <a:latin typeface="Arial"/>
                <a:cs typeface="Arial"/>
                <a:hlinkClick r:id="rId3"/>
              </a:rPr>
              <a:t>io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_</a:t>
            </a:r>
            <a:r>
              <a:rPr dirty="0" smtClean="0" sz="800" spc="9">
                <a:latin typeface="Arial"/>
                <a:cs typeface="Arial"/>
                <a:hlinkClick r:id="rId3"/>
              </a:rPr>
              <a:t>6</a:t>
            </a:r>
            <a:r>
              <a:rPr dirty="0" smtClean="0" sz="800" spc="-4">
                <a:latin typeface="Arial"/>
                <a:cs typeface="Arial"/>
                <a:hlinkClick r:id="rId3"/>
              </a:rPr>
              <a:t>7</a:t>
            </a:r>
            <a:r>
              <a:rPr dirty="0" smtClean="0" sz="800" spc="9">
                <a:latin typeface="Arial"/>
                <a:cs typeface="Arial"/>
                <a:hlinkClick r:id="rId3"/>
              </a:rPr>
              <a:t>8</a:t>
            </a:r>
            <a:r>
              <a:rPr dirty="0" smtClean="0" sz="800" spc="-4">
                <a:latin typeface="Arial"/>
                <a:cs typeface="Arial"/>
                <a:hlinkClick r:id="rId3"/>
              </a:rPr>
              <a:t>4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95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de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GIS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8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Fe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9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27504">
              <a:lnSpc>
                <a:spcPct val="95825"/>
              </a:lnSpc>
              <a:spcBef>
                <a:spcPts val="43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MOR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4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-16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9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SIN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8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mtClean="0" sz="1600" spc="-79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5380" y="1964944"/>
            <a:ext cx="703021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35380" y="4456684"/>
            <a:ext cx="703021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bject 120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184148" y="4357116"/>
            <a:ext cx="7284720" cy="0"/>
          </a:xfrm>
          <a:custGeom>
            <a:avLst/>
            <a:gdLst/>
            <a:ahLst/>
            <a:cxnLst/>
            <a:rect l="l" t="t" r="r" b="b"/>
            <a:pathLst>
              <a:path w="7284720" h="0">
                <a:moveTo>
                  <a:pt x="0" y="0"/>
                </a:moveTo>
                <a:lnTo>
                  <a:pt x="72847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184148" y="4125468"/>
            <a:ext cx="7284720" cy="0"/>
          </a:xfrm>
          <a:custGeom>
            <a:avLst/>
            <a:gdLst/>
            <a:ahLst/>
            <a:cxnLst/>
            <a:rect l="l" t="t" r="r" b="b"/>
            <a:pathLst>
              <a:path w="7284720" h="0">
                <a:moveTo>
                  <a:pt x="0" y="0"/>
                </a:moveTo>
                <a:lnTo>
                  <a:pt x="72847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84148" y="3893820"/>
            <a:ext cx="7284720" cy="0"/>
          </a:xfrm>
          <a:custGeom>
            <a:avLst/>
            <a:gdLst/>
            <a:ahLst/>
            <a:cxnLst/>
            <a:rect l="l" t="t" r="r" b="b"/>
            <a:pathLst>
              <a:path w="7284720" h="0">
                <a:moveTo>
                  <a:pt x="0" y="0"/>
                </a:moveTo>
                <a:lnTo>
                  <a:pt x="72847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184148" y="3662172"/>
            <a:ext cx="7284720" cy="0"/>
          </a:xfrm>
          <a:custGeom>
            <a:avLst/>
            <a:gdLst/>
            <a:ahLst/>
            <a:cxnLst/>
            <a:rect l="l" t="t" r="r" b="b"/>
            <a:pathLst>
              <a:path w="7284720" h="0">
                <a:moveTo>
                  <a:pt x="0" y="0"/>
                </a:moveTo>
                <a:lnTo>
                  <a:pt x="72847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184148" y="3430524"/>
            <a:ext cx="7284720" cy="0"/>
          </a:xfrm>
          <a:custGeom>
            <a:avLst/>
            <a:gdLst/>
            <a:ahLst/>
            <a:cxnLst/>
            <a:rect l="l" t="t" r="r" b="b"/>
            <a:pathLst>
              <a:path w="7284720" h="0">
                <a:moveTo>
                  <a:pt x="0" y="0"/>
                </a:moveTo>
                <a:lnTo>
                  <a:pt x="72847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184148" y="3198876"/>
            <a:ext cx="7284720" cy="0"/>
          </a:xfrm>
          <a:custGeom>
            <a:avLst/>
            <a:gdLst/>
            <a:ahLst/>
            <a:cxnLst/>
            <a:rect l="l" t="t" r="r" b="b"/>
            <a:pathLst>
              <a:path w="7284720" h="0">
                <a:moveTo>
                  <a:pt x="0" y="0"/>
                </a:moveTo>
                <a:lnTo>
                  <a:pt x="72847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184148" y="2967228"/>
            <a:ext cx="7284720" cy="0"/>
          </a:xfrm>
          <a:custGeom>
            <a:avLst/>
            <a:gdLst/>
            <a:ahLst/>
            <a:cxnLst/>
            <a:rect l="l" t="t" r="r" b="b"/>
            <a:pathLst>
              <a:path w="7284720" h="0">
                <a:moveTo>
                  <a:pt x="0" y="0"/>
                </a:moveTo>
                <a:lnTo>
                  <a:pt x="72847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184148" y="2735579"/>
            <a:ext cx="7284720" cy="0"/>
          </a:xfrm>
          <a:custGeom>
            <a:avLst/>
            <a:gdLst/>
            <a:ahLst/>
            <a:cxnLst/>
            <a:rect l="l" t="t" r="r" b="b"/>
            <a:pathLst>
              <a:path w="7284720" h="0">
                <a:moveTo>
                  <a:pt x="0" y="0"/>
                </a:moveTo>
                <a:lnTo>
                  <a:pt x="72847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487424" y="2705100"/>
            <a:ext cx="6678168" cy="1502664"/>
          </a:xfrm>
          <a:custGeom>
            <a:avLst/>
            <a:gdLst/>
            <a:ahLst/>
            <a:cxnLst/>
            <a:rect l="l" t="t" r="r" b="b"/>
            <a:pathLst>
              <a:path w="6678168" h="1502664">
                <a:moveTo>
                  <a:pt x="0" y="1502664"/>
                </a:moveTo>
                <a:lnTo>
                  <a:pt x="608076" y="1034795"/>
                </a:lnTo>
                <a:lnTo>
                  <a:pt x="1214627" y="1243583"/>
                </a:lnTo>
                <a:lnTo>
                  <a:pt x="1821179" y="1246632"/>
                </a:lnTo>
                <a:lnTo>
                  <a:pt x="2429255" y="1412748"/>
                </a:lnTo>
                <a:lnTo>
                  <a:pt x="3035808" y="940307"/>
                </a:lnTo>
                <a:lnTo>
                  <a:pt x="3642360" y="1496568"/>
                </a:lnTo>
                <a:lnTo>
                  <a:pt x="4248912" y="1065276"/>
                </a:lnTo>
                <a:lnTo>
                  <a:pt x="4856988" y="1246632"/>
                </a:lnTo>
                <a:lnTo>
                  <a:pt x="5463540" y="0"/>
                </a:lnTo>
                <a:lnTo>
                  <a:pt x="6070092" y="975360"/>
                </a:lnTo>
                <a:lnTo>
                  <a:pt x="6678168" y="1399032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454912" y="417563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454912" y="417563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2062988" y="370776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2062988" y="370776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2669540" y="3916553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2669540" y="3916553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3276091" y="391960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3276091" y="391960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3884167" y="408571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3884167" y="408571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490720" y="361327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490720" y="361327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5097272" y="416953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5097272" y="416953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5703824" y="373824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5703824" y="373824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311900" y="391960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311900" y="391960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6918452" y="267296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918452" y="267296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525004" y="364832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525004" y="364832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8133080" y="407200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8133080" y="407200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487424" y="3046476"/>
            <a:ext cx="6678168" cy="1048512"/>
          </a:xfrm>
          <a:custGeom>
            <a:avLst/>
            <a:gdLst/>
            <a:ahLst/>
            <a:cxnLst/>
            <a:rect l="l" t="t" r="r" b="b"/>
            <a:pathLst>
              <a:path w="6678168" h="1048512">
                <a:moveTo>
                  <a:pt x="0" y="384048"/>
                </a:moveTo>
                <a:lnTo>
                  <a:pt x="608076" y="487679"/>
                </a:lnTo>
                <a:lnTo>
                  <a:pt x="1214627" y="376427"/>
                </a:lnTo>
                <a:lnTo>
                  <a:pt x="1821179" y="544068"/>
                </a:lnTo>
                <a:lnTo>
                  <a:pt x="2429255" y="566928"/>
                </a:lnTo>
                <a:lnTo>
                  <a:pt x="3035808" y="682751"/>
                </a:lnTo>
                <a:lnTo>
                  <a:pt x="3642360" y="996696"/>
                </a:lnTo>
                <a:lnTo>
                  <a:pt x="4248912" y="851916"/>
                </a:lnTo>
                <a:lnTo>
                  <a:pt x="4856988" y="1048512"/>
                </a:lnTo>
                <a:lnTo>
                  <a:pt x="5463540" y="0"/>
                </a:lnTo>
                <a:lnTo>
                  <a:pt x="6070092" y="621792"/>
                </a:lnTo>
                <a:lnTo>
                  <a:pt x="6678168" y="833628"/>
                </a:lnTo>
              </a:path>
            </a:pathLst>
          </a:custGeom>
          <a:ln w="27431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454912" y="33983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454912" y="33983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062988" y="350202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2062988" y="350202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2669540" y="339077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2669540" y="339077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3276091" y="355841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276091" y="355841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3884167" y="358127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3884167" y="358127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490720" y="369709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490720" y="369709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097272" y="401104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5097272" y="401104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703824" y="386626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703824" y="386626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6311900" y="4062856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311900" y="4062856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6918452" y="301434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918452" y="301434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525004" y="363613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525004" y="363613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8133080" y="384797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8133080" y="384797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184148" y="2503932"/>
            <a:ext cx="7284720" cy="0"/>
          </a:xfrm>
          <a:custGeom>
            <a:avLst/>
            <a:gdLst/>
            <a:ahLst/>
            <a:cxnLst/>
            <a:rect l="l" t="t" r="r" b="b"/>
            <a:pathLst>
              <a:path w="7284720" h="0">
                <a:moveTo>
                  <a:pt x="0" y="0"/>
                </a:moveTo>
                <a:lnTo>
                  <a:pt x="72847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184148" y="4588764"/>
            <a:ext cx="7284720" cy="0"/>
          </a:xfrm>
          <a:custGeom>
            <a:avLst/>
            <a:gdLst/>
            <a:ahLst/>
            <a:cxnLst/>
            <a:rect l="l" t="t" r="r" b="b"/>
            <a:pathLst>
              <a:path w="7284720" h="0">
                <a:moveTo>
                  <a:pt x="0" y="0"/>
                </a:moveTo>
                <a:lnTo>
                  <a:pt x="72847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3675888" y="5305044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764279" y="527304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764279" y="527304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648200" y="5305044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736592" y="527304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736592" y="527304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1492" y="2421382"/>
            <a:ext cx="306595" cy="2262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" algn="ctr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  <a:p>
            <a:pPr marR="127" algn="ctr">
              <a:lnSpc>
                <a:spcPct val="101725"/>
              </a:lnSpc>
              <a:spcBef>
                <a:spcPts val="288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  <a:p>
            <a:pPr marR="127" algn="ctr">
              <a:lnSpc>
                <a:spcPct val="101725"/>
              </a:lnSpc>
              <a:spcBef>
                <a:spcPts val="359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  <a:p>
            <a:pPr marR="127" algn="ctr">
              <a:lnSpc>
                <a:spcPct val="101725"/>
              </a:lnSpc>
              <a:spcBef>
                <a:spcPts val="359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  <a:p>
            <a:pPr marR="127" algn="ctr">
              <a:lnSpc>
                <a:spcPct val="101725"/>
              </a:lnSpc>
              <a:spcBef>
                <a:spcPts val="359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  <a:p>
            <a:pPr marR="127" algn="ctr">
              <a:lnSpc>
                <a:spcPct val="101725"/>
              </a:lnSpc>
              <a:spcBef>
                <a:spcPts val="359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  <a:p>
            <a:pPr marR="127" algn="ctr">
              <a:lnSpc>
                <a:spcPct val="101725"/>
              </a:lnSpc>
              <a:spcBef>
                <a:spcPts val="355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  <a:p>
            <a:pPr marR="127" algn="ctr">
              <a:lnSpc>
                <a:spcPct val="101725"/>
              </a:lnSpc>
              <a:spcBef>
                <a:spcPts val="359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  <a:p>
            <a:pPr marR="127" algn="ctr">
              <a:lnSpc>
                <a:spcPct val="101725"/>
              </a:lnSpc>
              <a:spcBef>
                <a:spcPts val="359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  <a:p>
            <a:pPr marL="65379" algn="ctr">
              <a:lnSpc>
                <a:spcPct val="101725"/>
              </a:lnSpc>
              <a:spcBef>
                <a:spcPts val="359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20916" y="248513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54351" y="3167253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39977" y="3174238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47164" y="327850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07149" y="3302000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61538" y="333400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68598" y="3357117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50911" y="3420897"/>
            <a:ext cx="31955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29506" y="3425190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19115" y="3537966"/>
            <a:ext cx="31926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18145" y="362356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15558" y="3743325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82718" y="3788155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10958" y="3787902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47164" y="3848227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55719" y="3862197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06923" y="3994530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54351" y="4056379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61538" y="4058793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14110" y="4179189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18145" y="4212463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68598" y="422554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82718" y="4309110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39977" y="431571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21435" y="4703191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28622" y="4703191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35682" y="4703191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42615" y="4703191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49802" y="4703191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6862" y="4703191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64049" y="4703191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71236" y="4703191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8042" y="4703191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5229" y="4703191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2416" y="4703191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9603" y="4703191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90" y="5223510"/>
            <a:ext cx="59533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dirty="0" smtClean="0" baseline="2275" sz="1800" spc="-9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ALOA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5502" y="5223510"/>
            <a:ext cx="705014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AC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dirty="0" smtClean="0" baseline="2275" sz="1800" spc="4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749" y="5654612"/>
            <a:ext cx="4365422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0"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0">
                <a:latin typeface="Arial"/>
                <a:cs typeface="Arial"/>
                <a:hlinkClick r:id="rId2"/>
              </a:rPr>
              <a:t>l(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3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9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)</a:t>
            </a:r>
            <a:r>
              <a:rPr dirty="0" smtClean="0" sz="800" spc="0"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9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4">
                <a:latin typeface="Arial"/>
                <a:cs typeface="Arial"/>
                <a:hlinkClick r:id="rId3"/>
              </a:rPr>
              <a:t>: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-14">
                <a:latin typeface="Arial"/>
                <a:cs typeface="Arial"/>
                <a:hlinkClick r:id="rId3"/>
              </a:rPr>
              <a:t>w</a:t>
            </a:r>
            <a:r>
              <a:rPr dirty="0" smtClean="0" sz="800" spc="0">
                <a:latin typeface="Arial"/>
                <a:cs typeface="Arial"/>
                <a:hlinkClick r:id="rId3"/>
              </a:rPr>
              <a:t>id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0">
                <a:latin typeface="Arial"/>
                <a:cs typeface="Arial"/>
                <a:hlinkClick r:id="rId3"/>
              </a:rPr>
              <a:t>i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0</a:t>
            </a:r>
            <a:r>
              <a:rPr dirty="0" smtClean="0" sz="800" spc="-4">
                <a:latin typeface="Arial"/>
                <a:cs typeface="Arial"/>
                <a:hlinkClick r:id="rId3"/>
              </a:rPr>
              <a:t>3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a</a:t>
            </a:r>
            <a:r>
              <a:rPr dirty="0" smtClean="0" sz="800" spc="0">
                <a:latin typeface="Arial"/>
                <a:cs typeface="Arial"/>
                <a:hlinkClick r:id="rId3"/>
              </a:rPr>
              <a:t>lu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19">
                <a:latin typeface="Arial"/>
                <a:cs typeface="Arial"/>
                <a:hlinkClick r:id="rId3"/>
              </a:rPr>
              <a:t>x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f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0">
                <a:latin typeface="Arial"/>
                <a:cs typeface="Arial"/>
                <a:hlinkClick r:id="rId3"/>
              </a:rPr>
              <a:t>io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_</a:t>
            </a:r>
            <a:r>
              <a:rPr dirty="0" smtClean="0" sz="800" spc="9">
                <a:latin typeface="Arial"/>
                <a:cs typeface="Arial"/>
                <a:hlinkClick r:id="rId3"/>
              </a:rPr>
              <a:t>6</a:t>
            </a:r>
            <a:r>
              <a:rPr dirty="0" smtClean="0" sz="800" spc="-4">
                <a:latin typeface="Arial"/>
                <a:cs typeface="Arial"/>
                <a:hlinkClick r:id="rId3"/>
              </a:rPr>
              <a:t>7</a:t>
            </a:r>
            <a:r>
              <a:rPr dirty="0" smtClean="0" sz="800" spc="9">
                <a:latin typeface="Arial"/>
                <a:cs typeface="Arial"/>
                <a:hlinkClick r:id="rId3"/>
              </a:rPr>
              <a:t>8</a:t>
            </a:r>
            <a:r>
              <a:rPr dirty="0" smtClean="0" sz="800" spc="-4">
                <a:latin typeface="Arial"/>
                <a:cs typeface="Arial"/>
                <a:hlinkClick r:id="rId3"/>
              </a:rPr>
              <a:t>4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95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de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GIS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8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12700" marR="2485307">
              <a:lnSpc>
                <a:spcPct val="156250"/>
              </a:lnSpc>
              <a:spcBef>
                <a:spcPts val="224"/>
              </a:spcBef>
            </a:pP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4">
                <a:latin typeface="Arial"/>
                <a:cs typeface="Arial"/>
              </a:rPr>
              <a:t>,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0</a:t>
            </a:r>
            <a:r>
              <a:rPr dirty="0" smtClean="0" sz="800" spc="3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Fe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9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15084">
              <a:lnSpc>
                <a:spcPct val="95825"/>
              </a:lnSpc>
              <a:spcBef>
                <a:spcPts val="43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mtClean="0" sz="1600" spc="-9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UERTE</a:t>
            </a:r>
            <a:r>
              <a:rPr dirty="0" smtClean="0" sz="1600" spc="-6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-16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LOA</a:t>
            </a:r>
            <a:r>
              <a:rPr dirty="0" smtClean="0" sz="1600" spc="-7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mtClean="0" sz="1600" spc="-79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4148" y="2364232"/>
            <a:ext cx="72847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184148" y="4217416"/>
            <a:ext cx="72847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84148" y="4449064"/>
            <a:ext cx="72847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bject 122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127760" y="4533900"/>
            <a:ext cx="7053072" cy="0"/>
          </a:xfrm>
          <a:custGeom>
            <a:avLst/>
            <a:gdLst/>
            <a:ahLst/>
            <a:cxnLst/>
            <a:rect l="l" t="t" r="r" b="b"/>
            <a:pathLst>
              <a:path w="7053072" h="0">
                <a:moveTo>
                  <a:pt x="0" y="0"/>
                </a:moveTo>
                <a:lnTo>
                  <a:pt x="7053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127760" y="4062983"/>
            <a:ext cx="7053072" cy="0"/>
          </a:xfrm>
          <a:custGeom>
            <a:avLst/>
            <a:gdLst/>
            <a:ahLst/>
            <a:cxnLst/>
            <a:rect l="l" t="t" r="r" b="b"/>
            <a:pathLst>
              <a:path w="7053072" h="0">
                <a:moveTo>
                  <a:pt x="0" y="0"/>
                </a:moveTo>
                <a:lnTo>
                  <a:pt x="7053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127760" y="3593591"/>
            <a:ext cx="7053072" cy="0"/>
          </a:xfrm>
          <a:custGeom>
            <a:avLst/>
            <a:gdLst/>
            <a:ahLst/>
            <a:cxnLst/>
            <a:rect l="l" t="t" r="r" b="b"/>
            <a:pathLst>
              <a:path w="7053072" h="0">
                <a:moveTo>
                  <a:pt x="0" y="0"/>
                </a:moveTo>
                <a:lnTo>
                  <a:pt x="7053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127760" y="3122676"/>
            <a:ext cx="7053072" cy="0"/>
          </a:xfrm>
          <a:custGeom>
            <a:avLst/>
            <a:gdLst/>
            <a:ahLst/>
            <a:cxnLst/>
            <a:rect l="l" t="t" r="r" b="b"/>
            <a:pathLst>
              <a:path w="7053072" h="0">
                <a:moveTo>
                  <a:pt x="0" y="0"/>
                </a:moveTo>
                <a:lnTo>
                  <a:pt x="7053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127760" y="2651760"/>
            <a:ext cx="7053072" cy="0"/>
          </a:xfrm>
          <a:custGeom>
            <a:avLst/>
            <a:gdLst/>
            <a:ahLst/>
            <a:cxnLst/>
            <a:rect l="l" t="t" r="r" b="b"/>
            <a:pathLst>
              <a:path w="7053072" h="0">
                <a:moveTo>
                  <a:pt x="0" y="0"/>
                </a:moveTo>
                <a:lnTo>
                  <a:pt x="7053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421892" y="2316479"/>
            <a:ext cx="6464808" cy="1653540"/>
          </a:xfrm>
          <a:custGeom>
            <a:avLst/>
            <a:gdLst/>
            <a:ahLst/>
            <a:cxnLst/>
            <a:rect l="l" t="t" r="r" b="b"/>
            <a:pathLst>
              <a:path w="6464808" h="1653540">
                <a:moveTo>
                  <a:pt x="0" y="1417320"/>
                </a:moveTo>
                <a:lnTo>
                  <a:pt x="588264" y="1392936"/>
                </a:lnTo>
                <a:lnTo>
                  <a:pt x="1175004" y="1158240"/>
                </a:lnTo>
                <a:lnTo>
                  <a:pt x="1763268" y="1322832"/>
                </a:lnTo>
                <a:lnTo>
                  <a:pt x="2351532" y="990600"/>
                </a:lnTo>
                <a:lnTo>
                  <a:pt x="2938272" y="1450848"/>
                </a:lnTo>
                <a:lnTo>
                  <a:pt x="3526536" y="1328928"/>
                </a:lnTo>
                <a:lnTo>
                  <a:pt x="4113276" y="938784"/>
                </a:lnTo>
                <a:lnTo>
                  <a:pt x="4701540" y="1123188"/>
                </a:lnTo>
                <a:lnTo>
                  <a:pt x="5289804" y="1653540"/>
                </a:lnTo>
                <a:lnTo>
                  <a:pt x="5876544" y="1205484"/>
                </a:lnTo>
                <a:lnTo>
                  <a:pt x="6464808" y="0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389507" y="3701669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389507" y="3701669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977770" y="367728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977770" y="367728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2564511" y="344258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2564511" y="344258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3152775" y="3607180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3152775" y="3607180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3741039" y="327494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3741039" y="327494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327779" y="373519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327779" y="373519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916043" y="361327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916043" y="361327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5502783" y="322313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5502783" y="322313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091047" y="340753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091047" y="340753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6679310" y="393788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679310" y="393788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266051" y="348983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266051" y="348983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854315" y="228434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854315" y="228434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421892" y="3017520"/>
            <a:ext cx="6464808" cy="1676399"/>
          </a:xfrm>
          <a:custGeom>
            <a:avLst/>
            <a:gdLst/>
            <a:ahLst/>
            <a:cxnLst/>
            <a:rect l="l" t="t" r="r" b="b"/>
            <a:pathLst>
              <a:path w="6464808" h="1676400">
                <a:moveTo>
                  <a:pt x="0" y="3047"/>
                </a:moveTo>
                <a:lnTo>
                  <a:pt x="588264" y="57912"/>
                </a:lnTo>
                <a:lnTo>
                  <a:pt x="1175004" y="196595"/>
                </a:lnTo>
                <a:lnTo>
                  <a:pt x="1763268" y="208787"/>
                </a:lnTo>
                <a:lnTo>
                  <a:pt x="2351532" y="188975"/>
                </a:lnTo>
                <a:lnTo>
                  <a:pt x="2938272" y="248412"/>
                </a:lnTo>
                <a:lnTo>
                  <a:pt x="3526536" y="166115"/>
                </a:lnTo>
                <a:lnTo>
                  <a:pt x="4113276" y="181355"/>
                </a:lnTo>
                <a:lnTo>
                  <a:pt x="4701540" y="220979"/>
                </a:lnTo>
                <a:lnTo>
                  <a:pt x="5289804" y="1676399"/>
                </a:lnTo>
                <a:lnTo>
                  <a:pt x="5876544" y="190500"/>
                </a:lnTo>
                <a:lnTo>
                  <a:pt x="6464808" y="0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389507" y="298843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389507" y="298843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1977770" y="304330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977770" y="304330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2564511" y="318198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2564511" y="318198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3152775" y="319417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152775" y="319417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3741039" y="3174365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3741039" y="3174365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327779" y="323380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327779" y="323380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916043" y="3151504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4916043" y="3151504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502783" y="316674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502783" y="316674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6091047" y="320636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091047" y="320636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6679310" y="466178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679310" y="466178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266051" y="317588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266051" y="317588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854315" y="298538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82" y="23917"/>
                </a:lnTo>
                <a:lnTo>
                  <a:pt x="56692" y="11606"/>
                </a:lnTo>
                <a:lnTo>
                  <a:pt x="45895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133" y="62982"/>
                </a:lnTo>
                <a:lnTo>
                  <a:pt x="52454" y="56692"/>
                </a:lnTo>
                <a:lnTo>
                  <a:pt x="60883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854315" y="298538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83" y="45895"/>
                </a:lnTo>
                <a:lnTo>
                  <a:pt x="52454" y="56692"/>
                </a:lnTo>
                <a:lnTo>
                  <a:pt x="40133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95" y="3145"/>
                </a:lnTo>
                <a:lnTo>
                  <a:pt x="56692" y="11606"/>
                </a:lnTo>
                <a:lnTo>
                  <a:pt x="62982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6711696" y="3793236"/>
            <a:ext cx="0" cy="176783"/>
          </a:xfrm>
          <a:custGeom>
            <a:avLst/>
            <a:gdLst/>
            <a:ahLst/>
            <a:cxnLst/>
            <a:rect l="l" t="t" r="r" b="b"/>
            <a:pathLst>
              <a:path w="0" h="176784">
                <a:moveTo>
                  <a:pt x="0" y="176783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780020" y="2316479"/>
            <a:ext cx="106679" cy="80772"/>
          </a:xfrm>
          <a:custGeom>
            <a:avLst/>
            <a:gdLst/>
            <a:ahLst/>
            <a:cxnLst/>
            <a:rect l="l" t="t" r="r" b="b"/>
            <a:pathLst>
              <a:path w="106679" h="80772">
                <a:moveTo>
                  <a:pt x="106679" y="0"/>
                </a:moveTo>
                <a:lnTo>
                  <a:pt x="56387" y="80772"/>
                </a:lnTo>
                <a:lnTo>
                  <a:pt x="0" y="80772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6711696" y="4338828"/>
            <a:ext cx="7620" cy="355092"/>
          </a:xfrm>
          <a:custGeom>
            <a:avLst/>
            <a:gdLst/>
            <a:ahLst/>
            <a:cxnLst/>
            <a:rect l="l" t="t" r="r" b="b"/>
            <a:pathLst>
              <a:path w="7620" h="355092">
                <a:moveTo>
                  <a:pt x="0" y="355092"/>
                </a:moveTo>
                <a:lnTo>
                  <a:pt x="762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27760" y="2180844"/>
            <a:ext cx="7053072" cy="0"/>
          </a:xfrm>
          <a:custGeom>
            <a:avLst/>
            <a:gdLst/>
            <a:ahLst/>
            <a:cxnLst/>
            <a:rect l="l" t="t" r="r" b="b"/>
            <a:pathLst>
              <a:path w="7053072" h="0">
                <a:moveTo>
                  <a:pt x="0" y="0"/>
                </a:moveTo>
                <a:lnTo>
                  <a:pt x="7053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127760" y="5004816"/>
            <a:ext cx="7053072" cy="0"/>
          </a:xfrm>
          <a:custGeom>
            <a:avLst/>
            <a:gdLst/>
            <a:ahLst/>
            <a:cxnLst/>
            <a:rect l="l" t="t" r="r" b="b"/>
            <a:pathLst>
              <a:path w="7053072" h="0">
                <a:moveTo>
                  <a:pt x="0" y="0"/>
                </a:moveTo>
                <a:lnTo>
                  <a:pt x="7053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550920" y="5498592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640836" y="5466588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640836" y="5466588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523232" y="5498592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613148" y="5466588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613148" y="5466588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17020" y="716958"/>
            <a:ext cx="1714715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marL="18605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64156" y="1036998"/>
            <a:ext cx="195790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05104" y="2098675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59472" y="2322067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5104" y="2569210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13180" y="2765298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78623" y="2761615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00808" y="2820162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39716" y="2926867"/>
            <a:ext cx="241647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27726" y="2941853"/>
            <a:ext cx="241647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64077" y="2949473"/>
            <a:ext cx="241647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90994" y="2951479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88819" y="2958465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76448" y="2970403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15355" y="298221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52087" y="3010280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2218" y="3039617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8.0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27726" y="3362325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64077" y="3414776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2218" y="3510153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6.0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15355" y="3547110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88819" y="3581933"/>
            <a:ext cx="241647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02983" y="3606800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4.4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90994" y="3629405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76448" y="3746119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39716" y="3752215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00808" y="3816223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13180" y="3841242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52087" y="387502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2218" y="3980815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10604" y="4152138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2218" y="4451350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2218" y="4921758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5572" y="5119497"/>
            <a:ext cx="35666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43277" y="5119497"/>
            <a:ext cx="35666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30907" y="5119497"/>
            <a:ext cx="35666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18790" y="5119497"/>
            <a:ext cx="35666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06546" y="5119497"/>
            <a:ext cx="35666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94429" y="5119497"/>
            <a:ext cx="35666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82058" y="5119497"/>
            <a:ext cx="35666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9814" y="5119497"/>
            <a:ext cx="35666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7697" y="5119497"/>
            <a:ext cx="35666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5326" y="5119497"/>
            <a:ext cx="35666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33082" y="5119497"/>
            <a:ext cx="35666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0965" y="5119497"/>
            <a:ext cx="35666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8603" y="5416423"/>
            <a:ext cx="5953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dirty="0" smtClean="0" baseline="2275" sz="1800" spc="-9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ALOA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0915" y="5416423"/>
            <a:ext cx="7050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AC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dirty="0" smtClean="0" baseline="2275" sz="1800" spc="4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256" y="5936610"/>
            <a:ext cx="4378313" cy="845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TE: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19">
                <a:latin typeface="Arial"/>
                <a:cs typeface="Arial"/>
                <a:hlinkClick r:id="rId2"/>
              </a:rPr>
              <a:t>w</a:t>
            </a:r>
            <a:r>
              <a:rPr dirty="0" smtClean="0" sz="800" spc="-19">
                <a:latin typeface="Arial"/>
                <a:cs typeface="Arial"/>
                <a:hlinkClick r:id="rId2"/>
              </a:rPr>
              <a:t>w</a:t>
            </a:r>
            <a:r>
              <a:rPr dirty="0" smtClean="0" sz="800" spc="-19">
                <a:latin typeface="Arial"/>
                <a:cs typeface="Arial"/>
                <a:hlinkClick r:id="rId2"/>
              </a:rPr>
              <a:t>w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9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9">
                <a:latin typeface="Arial"/>
                <a:cs typeface="Arial"/>
                <a:hlinkClick r:id="rId2"/>
              </a:rPr>
              <a:t>m</a:t>
            </a:r>
            <a:r>
              <a:rPr dirty="0" smtClean="0" sz="800" spc="0">
                <a:latin typeface="Arial"/>
                <a:cs typeface="Arial"/>
                <a:hlinkClick r:id="rId2"/>
              </a:rPr>
              <a:t>l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1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 marL="12700" marR="633910">
              <a:lnSpc>
                <a:spcPts val="919"/>
              </a:lnSpc>
              <a:spcBef>
                <a:spcPts val="532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4">
                <a:latin typeface="Arial"/>
                <a:cs typeface="Arial"/>
                <a:hlinkClick r:id="rId3"/>
              </a:rPr>
              <a:t>: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-14">
                <a:latin typeface="Arial"/>
                <a:cs typeface="Arial"/>
                <a:hlinkClick r:id="rId3"/>
              </a:rPr>
              <a:t>w</a:t>
            </a:r>
            <a:r>
              <a:rPr dirty="0" smtClean="0" sz="800" spc="0">
                <a:latin typeface="Arial"/>
                <a:cs typeface="Arial"/>
                <a:hlinkClick r:id="rId3"/>
              </a:rPr>
              <a:t>id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0">
                <a:latin typeface="Arial"/>
                <a:cs typeface="Arial"/>
                <a:hlinkClick r:id="rId3"/>
              </a:rPr>
              <a:t>i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0</a:t>
            </a:r>
            <a:r>
              <a:rPr dirty="0" smtClean="0" sz="800" spc="-4">
                <a:latin typeface="Arial"/>
                <a:cs typeface="Arial"/>
                <a:hlinkClick r:id="rId3"/>
              </a:rPr>
              <a:t>3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a</a:t>
            </a:r>
            <a:r>
              <a:rPr dirty="0" smtClean="0" sz="800" spc="0">
                <a:latin typeface="Arial"/>
                <a:cs typeface="Arial"/>
                <a:hlinkClick r:id="rId3"/>
              </a:rPr>
              <a:t>lu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19">
                <a:latin typeface="Arial"/>
                <a:cs typeface="Arial"/>
                <a:hlinkClick r:id="rId3"/>
              </a:rPr>
              <a:t>x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f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0">
                <a:latin typeface="Arial"/>
                <a:cs typeface="Arial"/>
                <a:hlinkClick r:id="rId3"/>
              </a:rPr>
              <a:t>io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_</a:t>
            </a:r>
            <a:r>
              <a:rPr dirty="0" smtClean="0" sz="800" spc="9">
                <a:latin typeface="Arial"/>
                <a:cs typeface="Arial"/>
                <a:hlinkClick r:id="rId3"/>
              </a:rPr>
              <a:t>6</a:t>
            </a:r>
            <a:r>
              <a:rPr dirty="0" smtClean="0" sz="800" spc="-4">
                <a:latin typeface="Arial"/>
                <a:cs typeface="Arial"/>
                <a:hlinkClick r:id="rId3"/>
              </a:rPr>
              <a:t>7</a:t>
            </a:r>
            <a:r>
              <a:rPr dirty="0" smtClean="0" sz="800" spc="9">
                <a:latin typeface="Arial"/>
                <a:cs typeface="Arial"/>
                <a:hlinkClick r:id="rId3"/>
              </a:rPr>
              <a:t>8</a:t>
            </a:r>
            <a:r>
              <a:rPr dirty="0" smtClean="0" sz="800" spc="-4">
                <a:latin typeface="Arial"/>
                <a:cs typeface="Arial"/>
                <a:hlinkClick r:id="rId3"/>
              </a:rPr>
              <a:t>4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)</a:t>
            </a:r>
            <a:r>
              <a:rPr dirty="0" smtClean="0" sz="800" spc="0"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  <a:p>
            <a:pPr marL="12700" marR="633910">
              <a:lnSpc>
                <a:spcPts val="919"/>
              </a:lnSpc>
              <a:spcBef>
                <a:spcPts val="529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de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1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GIS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8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12700" marR="17524">
              <a:lnSpc>
                <a:spcPct val="95825"/>
              </a:lnSpc>
              <a:spcBef>
                <a:spcPts val="544"/>
              </a:spcBef>
            </a:pP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4">
                <a:latin typeface="Arial"/>
                <a:cs typeface="Arial"/>
              </a:rPr>
              <a:t>,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0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  <a:p>
            <a:pPr marL="12700" marR="17524">
              <a:lnSpc>
                <a:spcPct val="95825"/>
              </a:lnSpc>
              <a:spcBef>
                <a:spcPts val="375"/>
              </a:spcBef>
            </a:pPr>
            <a:r>
              <a:rPr dirty="0" smtClean="0" sz="800" spc="0">
                <a:latin typeface="Arial"/>
                <a:cs typeface="Arial"/>
              </a:rPr>
              <a:t>Fe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9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26436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MOR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4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NEON</a:t>
            </a:r>
            <a:r>
              <a:rPr dirty="0" smtClean="0" sz="1600" spc="-16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0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5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mtClean="0" sz="1600" spc="-79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7760" y="2041144"/>
            <a:ext cx="705307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27760" y="4865116"/>
            <a:ext cx="705307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bject 120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245108" y="4543044"/>
            <a:ext cx="7146036" cy="0"/>
          </a:xfrm>
          <a:custGeom>
            <a:avLst/>
            <a:gdLst/>
            <a:ahLst/>
            <a:cxnLst/>
            <a:rect l="l" t="t" r="r" b="b"/>
            <a:pathLst>
              <a:path w="7146036" h="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245108" y="3755136"/>
            <a:ext cx="7146036" cy="0"/>
          </a:xfrm>
          <a:custGeom>
            <a:avLst/>
            <a:gdLst/>
            <a:ahLst/>
            <a:cxnLst/>
            <a:rect l="l" t="t" r="r" b="b"/>
            <a:pathLst>
              <a:path w="7146036" h="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245108" y="3361944"/>
            <a:ext cx="7146036" cy="0"/>
          </a:xfrm>
          <a:custGeom>
            <a:avLst/>
            <a:gdLst/>
            <a:ahLst/>
            <a:cxnLst/>
            <a:rect l="l" t="t" r="r" b="b"/>
            <a:pathLst>
              <a:path w="7146036" h="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543812" y="3113532"/>
            <a:ext cx="6548628" cy="707135"/>
          </a:xfrm>
          <a:custGeom>
            <a:avLst/>
            <a:gdLst/>
            <a:ahLst/>
            <a:cxnLst/>
            <a:rect l="l" t="t" r="r" b="b"/>
            <a:pathLst>
              <a:path w="6548628" h="707136">
                <a:moveTo>
                  <a:pt x="0" y="326135"/>
                </a:moveTo>
                <a:lnTo>
                  <a:pt x="594360" y="460247"/>
                </a:lnTo>
                <a:lnTo>
                  <a:pt x="1190244" y="0"/>
                </a:lnTo>
                <a:lnTo>
                  <a:pt x="1786127" y="123443"/>
                </a:lnTo>
                <a:lnTo>
                  <a:pt x="2380488" y="35051"/>
                </a:lnTo>
                <a:lnTo>
                  <a:pt x="2976372" y="260603"/>
                </a:lnTo>
                <a:lnTo>
                  <a:pt x="3572255" y="164591"/>
                </a:lnTo>
                <a:lnTo>
                  <a:pt x="4166616" y="27431"/>
                </a:lnTo>
                <a:lnTo>
                  <a:pt x="4762500" y="138683"/>
                </a:lnTo>
                <a:lnTo>
                  <a:pt x="5358384" y="707135"/>
                </a:lnTo>
                <a:lnTo>
                  <a:pt x="5954268" y="388619"/>
                </a:lnTo>
                <a:lnTo>
                  <a:pt x="6548628" y="454151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511300" y="340753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511300" y="340753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105660" y="354164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2105660" y="354164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2701544" y="308140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2701544" y="308140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3297428" y="320484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3297428" y="320484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3891788" y="3116453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3891788" y="3116453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487672" y="3342004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487672" y="3342004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5083556" y="3245992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5083556" y="3245992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5677916" y="310883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5677916" y="310883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6273800" y="322008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6273800" y="322008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869683" y="378853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869683" y="378853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465568" y="34700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465568" y="34700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8059928" y="353555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8059928" y="353555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245108" y="2968752"/>
            <a:ext cx="7146036" cy="0"/>
          </a:xfrm>
          <a:custGeom>
            <a:avLst/>
            <a:gdLst/>
            <a:ahLst/>
            <a:cxnLst/>
            <a:rect l="l" t="t" r="r" b="b"/>
            <a:pathLst>
              <a:path w="7146036" h="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245108" y="2575560"/>
            <a:ext cx="7146036" cy="0"/>
          </a:xfrm>
          <a:custGeom>
            <a:avLst/>
            <a:gdLst/>
            <a:ahLst/>
            <a:cxnLst/>
            <a:rect l="l" t="t" r="r" b="b"/>
            <a:pathLst>
              <a:path w="7146036" h="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543812" y="2397252"/>
            <a:ext cx="6548628" cy="1556004"/>
          </a:xfrm>
          <a:custGeom>
            <a:avLst/>
            <a:gdLst/>
            <a:ahLst/>
            <a:cxnLst/>
            <a:rect l="l" t="t" r="r" b="b"/>
            <a:pathLst>
              <a:path w="6548628" h="1556003">
                <a:moveTo>
                  <a:pt x="0" y="0"/>
                </a:moveTo>
                <a:lnTo>
                  <a:pt x="594360" y="0"/>
                </a:lnTo>
                <a:lnTo>
                  <a:pt x="1190244" y="99060"/>
                </a:lnTo>
                <a:lnTo>
                  <a:pt x="1786127" y="217932"/>
                </a:lnTo>
                <a:lnTo>
                  <a:pt x="2380488" y="315468"/>
                </a:lnTo>
                <a:lnTo>
                  <a:pt x="2976372" y="434339"/>
                </a:lnTo>
                <a:lnTo>
                  <a:pt x="3572255" y="399288"/>
                </a:lnTo>
                <a:lnTo>
                  <a:pt x="4166616" y="605027"/>
                </a:lnTo>
                <a:lnTo>
                  <a:pt x="4762500" y="460248"/>
                </a:lnTo>
                <a:lnTo>
                  <a:pt x="5358384" y="763524"/>
                </a:lnTo>
                <a:lnTo>
                  <a:pt x="5954268" y="836676"/>
                </a:lnTo>
                <a:lnTo>
                  <a:pt x="6548628" y="1556004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511300" y="236512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511300" y="236512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105660" y="23651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2105660" y="23651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2701544" y="2464180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2701544" y="2464180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3297428" y="2583053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297428" y="2583053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3891788" y="268058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3891788" y="268058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487672" y="279946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487672" y="279946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083556" y="2764409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5083556" y="2764409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677916" y="297014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677916" y="297014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6273800" y="2825369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273800" y="2825369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6869683" y="312864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869683" y="312864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465568" y="320179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465568" y="320179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8059928" y="392112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8059928" y="392112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245108" y="2180844"/>
            <a:ext cx="7146036" cy="0"/>
          </a:xfrm>
          <a:custGeom>
            <a:avLst/>
            <a:gdLst/>
            <a:ahLst/>
            <a:cxnLst/>
            <a:rect l="l" t="t" r="r" b="b"/>
            <a:pathLst>
              <a:path w="7146036" h="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245108" y="4936236"/>
            <a:ext cx="7146036" cy="0"/>
          </a:xfrm>
          <a:custGeom>
            <a:avLst/>
            <a:gdLst/>
            <a:ahLst/>
            <a:cxnLst/>
            <a:rect l="l" t="t" r="r" b="b"/>
            <a:pathLst>
              <a:path w="7146036" h="0">
                <a:moveTo>
                  <a:pt x="0" y="0"/>
                </a:moveTo>
                <a:lnTo>
                  <a:pt x="71460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715512" y="5430012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803904" y="5398008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803904" y="5398008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686300" y="5430012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776216" y="5398008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776216" y="5398008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2995676" y="716958"/>
            <a:ext cx="320473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30801" y="1036998"/>
            <a:ext cx="2700934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22452" y="2098675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94587" y="2141982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989836" y="2141982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85466" y="224002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80969" y="2358390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76599" y="2456815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2452" y="2492121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25390" y="2540254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30014" y="2574798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16523" y="2601849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02605" y="2745740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9.8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2452" y="2885948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93738" y="2904490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9.0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89368" y="2978277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25090" y="3221228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9.3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02605" y="324891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9.1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16223" y="325653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9.1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9261" y="327939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8.0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20593" y="3344672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98235" y="3359912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07102" y="3384956"/>
            <a:ext cx="241647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11726" y="3480943"/>
            <a:ext cx="241215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34211" y="3546475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89368" y="3609213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9261" y="3672967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6.0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84617" y="3675126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29460" y="3681476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32408" y="3928110"/>
            <a:ext cx="7194296" cy="2899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427310" algn="r">
              <a:lnSpc>
                <a:spcPts val="1155"/>
              </a:lnSpc>
              <a:spcBef>
                <a:spcPts val="57"/>
              </a:spcBef>
            </a:pPr>
            <a:r>
              <a:rPr dirty="0" smtClean="0" baseline="-4551" sz="1800" spc="0">
                <a:solidFill>
                  <a:srgbClr val="404040"/>
                </a:solidFill>
                <a:latin typeface="Calibri"/>
                <a:cs typeface="Calibri"/>
              </a:rPr>
              <a:t>5.7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055"/>
              </a:lnSpc>
              <a:tabLst>
                <a:tab pos="7150100" algn="l"/>
              </a:tabLst>
            </a:pPr>
            <a:r>
              <a:rPr dirty="0" smtClean="0" baseline="4551" sz="1800" strike="sngStrike">
                <a:solidFill>
                  <a:srgbClr val="404040"/>
                </a:solidFill>
                <a:latin typeface="Calibri"/>
                <a:cs typeface="Calibri"/>
              </a:rPr>
              <a:t>                                                                                                                                                                                                   </a:t>
            </a:r>
            <a:r>
              <a:rPr dirty="0" smtClean="0" baseline="4551" sz="1800" spc="-84" strike="sngStrike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4551" sz="1800" spc="0" strike="sngStrike">
                <a:solidFill>
                  <a:srgbClr val="404040"/>
                </a:solidFill>
                <a:latin typeface="Calibri"/>
                <a:cs typeface="Calibri"/>
              </a:rPr>
              <a:t>5.0</a:t>
            </a:r>
            <a:r>
              <a:rPr dirty="0" smtClean="0" baseline="4551" sz="1800" spc="0" strike="sngStrike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4551" sz="1800" spc="0" strike="sngStrike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9261" y="4066413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9261" y="4459757"/>
            <a:ext cx="241647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9261" y="4853686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6553" y="505129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72183" y="505129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67432" y="505129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63062" y="505129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58565" y="505129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4195" y="505129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49698" y="505129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45074" y="505129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0577" y="505129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6207" y="505129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31709" y="505129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27340" y="505129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2305" y="5347868"/>
            <a:ext cx="595387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dirty="0" smtClean="0" baseline="2275" sz="1800" spc="-9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4618" y="5347868"/>
            <a:ext cx="70486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NAL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300" y="5845112"/>
            <a:ext cx="4365397" cy="889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0"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0">
                <a:latin typeface="Arial"/>
                <a:cs typeface="Arial"/>
                <a:hlinkClick r:id="rId2"/>
              </a:rPr>
              <a:t>l(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3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9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)</a:t>
            </a:r>
            <a:r>
              <a:rPr dirty="0" smtClean="0" sz="800" spc="0"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9"/>
              </a:lnSpc>
              <a:spcBef>
                <a:spcPts val="582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4">
                <a:latin typeface="Arial"/>
                <a:cs typeface="Arial"/>
                <a:hlinkClick r:id="rId3"/>
              </a:rPr>
              <a:t>: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-14">
                <a:latin typeface="Arial"/>
                <a:cs typeface="Arial"/>
                <a:hlinkClick r:id="rId3"/>
              </a:rPr>
              <a:t>w</a:t>
            </a:r>
            <a:r>
              <a:rPr dirty="0" smtClean="0" sz="800" spc="0">
                <a:latin typeface="Arial"/>
                <a:cs typeface="Arial"/>
                <a:hlinkClick r:id="rId3"/>
              </a:rPr>
              <a:t>id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0">
                <a:latin typeface="Arial"/>
                <a:cs typeface="Arial"/>
                <a:hlinkClick r:id="rId3"/>
              </a:rPr>
              <a:t>i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0</a:t>
            </a:r>
            <a:r>
              <a:rPr dirty="0" smtClean="0" sz="800" spc="-4">
                <a:latin typeface="Arial"/>
                <a:cs typeface="Arial"/>
                <a:hlinkClick r:id="rId3"/>
              </a:rPr>
              <a:t>3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a</a:t>
            </a:r>
            <a:r>
              <a:rPr dirty="0" smtClean="0" sz="800" spc="0">
                <a:latin typeface="Arial"/>
                <a:cs typeface="Arial"/>
                <a:hlinkClick r:id="rId3"/>
              </a:rPr>
              <a:t>lu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19">
                <a:latin typeface="Arial"/>
                <a:cs typeface="Arial"/>
                <a:hlinkClick r:id="rId3"/>
              </a:rPr>
              <a:t>x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f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0">
                <a:latin typeface="Arial"/>
                <a:cs typeface="Arial"/>
                <a:hlinkClick r:id="rId3"/>
              </a:rPr>
              <a:t>io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_</a:t>
            </a:r>
            <a:r>
              <a:rPr dirty="0" smtClean="0" sz="800" spc="9">
                <a:latin typeface="Arial"/>
                <a:cs typeface="Arial"/>
                <a:hlinkClick r:id="rId3"/>
              </a:rPr>
              <a:t>6</a:t>
            </a:r>
            <a:r>
              <a:rPr dirty="0" smtClean="0" sz="800" spc="-4">
                <a:latin typeface="Arial"/>
                <a:cs typeface="Arial"/>
                <a:hlinkClick r:id="rId3"/>
              </a:rPr>
              <a:t>7</a:t>
            </a:r>
            <a:r>
              <a:rPr dirty="0" smtClean="0" sz="800" spc="9">
                <a:latin typeface="Arial"/>
                <a:cs typeface="Arial"/>
                <a:hlinkClick r:id="rId3"/>
              </a:rPr>
              <a:t>8</a:t>
            </a:r>
            <a:r>
              <a:rPr dirty="0" smtClean="0" sz="800" spc="-4">
                <a:latin typeface="Arial"/>
                <a:cs typeface="Arial"/>
                <a:hlinkClick r:id="rId3"/>
              </a:rPr>
              <a:t>4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97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de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GIS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8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12700" marR="2485282">
              <a:lnSpc>
                <a:spcPct val="156250"/>
              </a:lnSpc>
              <a:spcBef>
                <a:spcPts val="224"/>
              </a:spcBef>
            </a:pP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4">
                <a:latin typeface="Arial"/>
                <a:cs typeface="Arial"/>
              </a:rPr>
              <a:t>,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0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Fe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9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12620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MOR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4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mtClean="0" sz="1600" spc="-89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NTIL</a:t>
            </a:r>
            <a:r>
              <a:rPr dirty="0" smtClean="0" sz="1600" spc="-4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-5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ÑO</a:t>
            </a:r>
            <a:r>
              <a:rPr dirty="0" smtClean="0" sz="1600" spc="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mtClean="0" sz="1600" spc="-79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5108" y="2041144"/>
            <a:ext cx="714603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45108" y="4403344"/>
            <a:ext cx="714603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245108" y="4796536"/>
            <a:ext cx="714603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bject 129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005840" y="4239768"/>
            <a:ext cx="7335011" cy="0"/>
          </a:xfrm>
          <a:custGeom>
            <a:avLst/>
            <a:gdLst/>
            <a:ahLst/>
            <a:cxnLst/>
            <a:rect l="l" t="t" r="r" b="b"/>
            <a:pathLst>
              <a:path w="7335011" h="0">
                <a:moveTo>
                  <a:pt x="0" y="0"/>
                </a:moveTo>
                <a:lnTo>
                  <a:pt x="73350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005840" y="3707892"/>
            <a:ext cx="7335011" cy="0"/>
          </a:xfrm>
          <a:custGeom>
            <a:avLst/>
            <a:gdLst/>
            <a:ahLst/>
            <a:cxnLst/>
            <a:rect l="l" t="t" r="r" b="b"/>
            <a:pathLst>
              <a:path w="7335011" h="0">
                <a:moveTo>
                  <a:pt x="0" y="0"/>
                </a:moveTo>
                <a:lnTo>
                  <a:pt x="73350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005840" y="3174491"/>
            <a:ext cx="7335011" cy="0"/>
          </a:xfrm>
          <a:custGeom>
            <a:avLst/>
            <a:gdLst/>
            <a:ahLst/>
            <a:cxnLst/>
            <a:rect l="l" t="t" r="r" b="b"/>
            <a:pathLst>
              <a:path w="7335011" h="0">
                <a:moveTo>
                  <a:pt x="0" y="0"/>
                </a:moveTo>
                <a:lnTo>
                  <a:pt x="73350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005840" y="2641091"/>
            <a:ext cx="7335011" cy="0"/>
          </a:xfrm>
          <a:custGeom>
            <a:avLst/>
            <a:gdLst/>
            <a:ahLst/>
            <a:cxnLst/>
            <a:rect l="l" t="t" r="r" b="b"/>
            <a:pathLst>
              <a:path w="7335011" h="0">
                <a:moveTo>
                  <a:pt x="0" y="0"/>
                </a:moveTo>
                <a:lnTo>
                  <a:pt x="73350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312164" y="2622804"/>
            <a:ext cx="6722363" cy="1682496"/>
          </a:xfrm>
          <a:custGeom>
            <a:avLst/>
            <a:gdLst/>
            <a:ahLst/>
            <a:cxnLst/>
            <a:rect l="l" t="t" r="r" b="b"/>
            <a:pathLst>
              <a:path w="6722363" h="1682496">
                <a:moveTo>
                  <a:pt x="0" y="1240536"/>
                </a:moveTo>
                <a:lnTo>
                  <a:pt x="611124" y="1513332"/>
                </a:lnTo>
                <a:lnTo>
                  <a:pt x="1222248" y="1149096"/>
                </a:lnTo>
                <a:lnTo>
                  <a:pt x="1833372" y="1304544"/>
                </a:lnTo>
                <a:lnTo>
                  <a:pt x="2444496" y="573024"/>
                </a:lnTo>
                <a:lnTo>
                  <a:pt x="3055620" y="0"/>
                </a:lnTo>
                <a:lnTo>
                  <a:pt x="3666744" y="278892"/>
                </a:lnTo>
                <a:lnTo>
                  <a:pt x="4277868" y="1415796"/>
                </a:lnTo>
                <a:lnTo>
                  <a:pt x="4888992" y="472440"/>
                </a:lnTo>
                <a:lnTo>
                  <a:pt x="5500116" y="1452372"/>
                </a:lnTo>
                <a:lnTo>
                  <a:pt x="6111240" y="1261872"/>
                </a:lnTo>
                <a:lnTo>
                  <a:pt x="6722363" y="1682496"/>
                </a:lnTo>
              </a:path>
            </a:pathLst>
          </a:custGeom>
          <a:ln w="27431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280033" y="383171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280033" y="383171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891157" y="410451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891157" y="410451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2502281" y="374027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2502281" y="374027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3113405" y="389572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3113405" y="389572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3724529" y="3164204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3724529" y="3164204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335653" y="2591180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335653" y="2591180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946777" y="287007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946777" y="287007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5557901" y="400697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5557901" y="400697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6169025" y="306362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6169025" y="306362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780149" y="404355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780149" y="404355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391273" y="385305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391273" y="385305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8002397" y="427367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8002397" y="427367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312164" y="2740152"/>
            <a:ext cx="6722363" cy="1650492"/>
          </a:xfrm>
          <a:custGeom>
            <a:avLst/>
            <a:gdLst/>
            <a:ahLst/>
            <a:cxnLst/>
            <a:rect l="l" t="t" r="r" b="b"/>
            <a:pathLst>
              <a:path w="6722363" h="1650492">
                <a:moveTo>
                  <a:pt x="0" y="0"/>
                </a:moveTo>
                <a:lnTo>
                  <a:pt x="611124" y="234696"/>
                </a:lnTo>
                <a:lnTo>
                  <a:pt x="1222248" y="115824"/>
                </a:lnTo>
                <a:lnTo>
                  <a:pt x="1833372" y="278892"/>
                </a:lnTo>
                <a:lnTo>
                  <a:pt x="2444496" y="492251"/>
                </a:lnTo>
                <a:lnTo>
                  <a:pt x="3055620" y="515112"/>
                </a:lnTo>
                <a:lnTo>
                  <a:pt x="3666744" y="550163"/>
                </a:lnTo>
                <a:lnTo>
                  <a:pt x="4277868" y="734568"/>
                </a:lnTo>
                <a:lnTo>
                  <a:pt x="4888992" y="411480"/>
                </a:lnTo>
                <a:lnTo>
                  <a:pt x="5500116" y="979932"/>
                </a:lnTo>
                <a:lnTo>
                  <a:pt x="6111240" y="1176528"/>
                </a:lnTo>
                <a:lnTo>
                  <a:pt x="6722363" y="1650492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280033" y="270852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280033" y="270852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891157" y="294322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891157" y="294322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502281" y="282435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2502281" y="282435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3113405" y="29874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3113405" y="29874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3724529" y="3200780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724529" y="3200780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4335653" y="322364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4335653" y="322364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946777" y="3258692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946777" y="3258692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557901" y="344309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5557901" y="344309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6169025" y="3120009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6169025" y="3120009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6780149" y="368846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780149" y="368846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391273" y="3885056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391273" y="3885056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8002397" y="435902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8002397" y="435902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3700272" y="3031236"/>
            <a:ext cx="56387" cy="164591"/>
          </a:xfrm>
          <a:custGeom>
            <a:avLst/>
            <a:gdLst/>
            <a:ahLst/>
            <a:cxnLst/>
            <a:rect l="l" t="t" r="r" b="b"/>
            <a:pathLst>
              <a:path w="56387" h="164591">
                <a:moveTo>
                  <a:pt x="56387" y="164591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4367784" y="2560320"/>
            <a:ext cx="32003" cy="62483"/>
          </a:xfrm>
          <a:custGeom>
            <a:avLst/>
            <a:gdLst/>
            <a:ahLst/>
            <a:cxnLst/>
            <a:rect l="l" t="t" r="r" b="b"/>
            <a:pathLst>
              <a:path w="32003" h="62483">
                <a:moveTo>
                  <a:pt x="0" y="62483"/>
                </a:moveTo>
                <a:lnTo>
                  <a:pt x="32003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4978908" y="2823972"/>
            <a:ext cx="44195" cy="77724"/>
          </a:xfrm>
          <a:custGeom>
            <a:avLst/>
            <a:gdLst/>
            <a:ahLst/>
            <a:cxnLst/>
            <a:rect l="l" t="t" r="r" b="b"/>
            <a:pathLst>
              <a:path w="44195" h="77724">
                <a:moveTo>
                  <a:pt x="0" y="77724"/>
                </a:moveTo>
                <a:lnTo>
                  <a:pt x="44195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6201156" y="2988564"/>
            <a:ext cx="32004" cy="106680"/>
          </a:xfrm>
          <a:custGeom>
            <a:avLst/>
            <a:gdLst/>
            <a:ahLst/>
            <a:cxnLst/>
            <a:rect l="l" t="t" r="r" b="b"/>
            <a:pathLst>
              <a:path w="32004" h="106680">
                <a:moveTo>
                  <a:pt x="0" y="106680"/>
                </a:moveTo>
                <a:lnTo>
                  <a:pt x="32004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8034528" y="4178807"/>
            <a:ext cx="25907" cy="126492"/>
          </a:xfrm>
          <a:custGeom>
            <a:avLst/>
            <a:gdLst/>
            <a:ahLst/>
            <a:cxnLst/>
            <a:rect l="l" t="t" r="r" b="b"/>
            <a:pathLst>
              <a:path w="25907" h="126492">
                <a:moveTo>
                  <a:pt x="0" y="126492"/>
                </a:moveTo>
                <a:lnTo>
                  <a:pt x="25907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3756660" y="3232404"/>
            <a:ext cx="44195" cy="138684"/>
          </a:xfrm>
          <a:custGeom>
            <a:avLst/>
            <a:gdLst/>
            <a:ahLst/>
            <a:cxnLst/>
            <a:rect l="l" t="t" r="r" b="b"/>
            <a:pathLst>
              <a:path w="44195" h="138684">
                <a:moveTo>
                  <a:pt x="0" y="0"/>
                </a:moveTo>
                <a:lnTo>
                  <a:pt x="44195" y="138684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4367784" y="3255264"/>
            <a:ext cx="10667" cy="62484"/>
          </a:xfrm>
          <a:custGeom>
            <a:avLst/>
            <a:gdLst/>
            <a:ahLst/>
            <a:cxnLst/>
            <a:rect l="l" t="t" r="r" b="b"/>
            <a:pathLst>
              <a:path w="10667" h="62484">
                <a:moveTo>
                  <a:pt x="0" y="0"/>
                </a:moveTo>
                <a:lnTo>
                  <a:pt x="10667" y="62484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4978908" y="3290316"/>
            <a:ext cx="44195" cy="108204"/>
          </a:xfrm>
          <a:custGeom>
            <a:avLst/>
            <a:gdLst/>
            <a:ahLst/>
            <a:cxnLst/>
            <a:rect l="l" t="t" r="r" b="b"/>
            <a:pathLst>
              <a:path w="44195" h="108204">
                <a:moveTo>
                  <a:pt x="0" y="0"/>
                </a:moveTo>
                <a:lnTo>
                  <a:pt x="44195" y="108204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6199632" y="3151632"/>
            <a:ext cx="1523" cy="167639"/>
          </a:xfrm>
          <a:custGeom>
            <a:avLst/>
            <a:gdLst/>
            <a:ahLst/>
            <a:cxnLst/>
            <a:rect l="l" t="t" r="r" b="b"/>
            <a:pathLst>
              <a:path w="1523" h="167639">
                <a:moveTo>
                  <a:pt x="1523" y="0"/>
                </a:moveTo>
                <a:lnTo>
                  <a:pt x="0" y="167639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6812280" y="3639312"/>
            <a:ext cx="51816" cy="80771"/>
          </a:xfrm>
          <a:custGeom>
            <a:avLst/>
            <a:gdLst/>
            <a:ahLst/>
            <a:cxnLst/>
            <a:rect l="l" t="t" r="r" b="b"/>
            <a:pathLst>
              <a:path w="51816" h="80771">
                <a:moveTo>
                  <a:pt x="0" y="80771"/>
                </a:moveTo>
                <a:lnTo>
                  <a:pt x="51816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423404" y="3916679"/>
            <a:ext cx="35051" cy="92963"/>
          </a:xfrm>
          <a:custGeom>
            <a:avLst/>
            <a:gdLst/>
            <a:ahLst/>
            <a:cxnLst/>
            <a:rect l="l" t="t" r="r" b="b"/>
            <a:pathLst>
              <a:path w="35051" h="92963">
                <a:moveTo>
                  <a:pt x="0" y="0"/>
                </a:moveTo>
                <a:lnTo>
                  <a:pt x="35051" y="92964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996428" y="4390644"/>
            <a:ext cx="38100" cy="86868"/>
          </a:xfrm>
          <a:custGeom>
            <a:avLst/>
            <a:gdLst/>
            <a:ahLst/>
            <a:cxnLst/>
            <a:rect l="l" t="t" r="r" b="b"/>
            <a:pathLst>
              <a:path w="38100" h="86868">
                <a:moveTo>
                  <a:pt x="38100" y="0"/>
                </a:moveTo>
                <a:lnTo>
                  <a:pt x="0" y="86867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005840" y="2109216"/>
            <a:ext cx="7335011" cy="0"/>
          </a:xfrm>
          <a:custGeom>
            <a:avLst/>
            <a:gdLst/>
            <a:ahLst/>
            <a:cxnLst/>
            <a:rect l="l" t="t" r="r" b="b"/>
            <a:pathLst>
              <a:path w="7335011" h="0">
                <a:moveTo>
                  <a:pt x="0" y="0"/>
                </a:moveTo>
                <a:lnTo>
                  <a:pt x="73350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005840" y="4773168"/>
            <a:ext cx="7335011" cy="0"/>
          </a:xfrm>
          <a:custGeom>
            <a:avLst/>
            <a:gdLst/>
            <a:ahLst/>
            <a:cxnLst/>
            <a:rect l="l" t="t" r="r" b="b"/>
            <a:pathLst>
              <a:path w="7335011" h="0">
                <a:moveTo>
                  <a:pt x="0" y="0"/>
                </a:moveTo>
                <a:lnTo>
                  <a:pt x="73350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570732" y="5268468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659124" y="523494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659124" y="523494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543044" y="5268468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631436" y="523494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631436" y="523494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17020" y="716958"/>
            <a:ext cx="1714715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marL="18605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64156" y="1036998"/>
            <a:ext cx="195790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3488" y="2025548"/>
            <a:ext cx="318177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52976" y="2374519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64437" y="2483358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3488" y="2558923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86711" y="2599690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75403" y="2637790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75587" y="271805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98089" y="2763139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86602" y="280187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52825" y="284505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3488" y="3091941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43220" y="321843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30370" y="335470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53074" y="335686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52774" y="340842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75403" y="343636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55130" y="3453765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9.9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3488" y="3624833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61301" y="3666871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24811" y="3879342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9.4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02232" y="3971290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51724" y="3993261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4.4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36189" y="4034408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49744" y="4046601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81066" y="4146296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0603" y="4157853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5.0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14871" y="4160647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13687" y="4243603"/>
            <a:ext cx="241647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87970" y="451510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0603" y="4690618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5540" y="4888483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56664" y="4888483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68042" y="4888483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79166" y="4888483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0290" y="4888483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01795" y="4888483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12919" y="4888483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24297" y="4888483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5421" y="4888483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6926" y="4888483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58050" y="4888483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69174" y="4888483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7779" y="5185410"/>
            <a:ext cx="59533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dirty="0" smtClean="0" baseline="2275" sz="1800" spc="-9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ALOA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0092" y="5185410"/>
            <a:ext cx="705014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AC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dirty="0" smtClean="0" baseline="2275" sz="1800" spc="4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336" y="5725935"/>
            <a:ext cx="4365346" cy="889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0"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0">
                <a:latin typeface="Arial"/>
                <a:cs typeface="Arial"/>
                <a:hlinkClick r:id="rId2"/>
              </a:rPr>
              <a:t>l(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3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9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)</a:t>
            </a:r>
            <a:r>
              <a:rPr dirty="0" smtClean="0" sz="800" spc="0"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9"/>
              </a:lnSpc>
              <a:spcBef>
                <a:spcPts val="582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4">
                <a:latin typeface="Arial"/>
                <a:cs typeface="Arial"/>
                <a:hlinkClick r:id="rId3"/>
              </a:rPr>
              <a:t>: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-14">
                <a:latin typeface="Arial"/>
                <a:cs typeface="Arial"/>
                <a:hlinkClick r:id="rId3"/>
              </a:rPr>
              <a:t>w</a:t>
            </a:r>
            <a:r>
              <a:rPr dirty="0" smtClean="0" sz="800" spc="0">
                <a:latin typeface="Arial"/>
                <a:cs typeface="Arial"/>
                <a:hlinkClick r:id="rId3"/>
              </a:rPr>
              <a:t>id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0">
                <a:latin typeface="Arial"/>
                <a:cs typeface="Arial"/>
                <a:hlinkClick r:id="rId3"/>
              </a:rPr>
              <a:t>i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0</a:t>
            </a:r>
            <a:r>
              <a:rPr dirty="0" smtClean="0" sz="800" spc="-4">
                <a:latin typeface="Arial"/>
                <a:cs typeface="Arial"/>
                <a:hlinkClick r:id="rId3"/>
              </a:rPr>
              <a:t>3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a</a:t>
            </a:r>
            <a:r>
              <a:rPr dirty="0" smtClean="0" sz="800" spc="0">
                <a:latin typeface="Arial"/>
                <a:cs typeface="Arial"/>
                <a:hlinkClick r:id="rId3"/>
              </a:rPr>
              <a:t>lu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19">
                <a:latin typeface="Arial"/>
                <a:cs typeface="Arial"/>
                <a:hlinkClick r:id="rId3"/>
              </a:rPr>
              <a:t>x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f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0">
                <a:latin typeface="Arial"/>
                <a:cs typeface="Arial"/>
                <a:hlinkClick r:id="rId3"/>
              </a:rPr>
              <a:t>io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_</a:t>
            </a:r>
            <a:r>
              <a:rPr dirty="0" smtClean="0" sz="800" spc="9">
                <a:latin typeface="Arial"/>
                <a:cs typeface="Arial"/>
                <a:hlinkClick r:id="rId3"/>
              </a:rPr>
              <a:t>6</a:t>
            </a:r>
            <a:r>
              <a:rPr dirty="0" smtClean="0" sz="800" spc="-4">
                <a:latin typeface="Arial"/>
                <a:cs typeface="Arial"/>
                <a:hlinkClick r:id="rId3"/>
              </a:rPr>
              <a:t>7</a:t>
            </a:r>
            <a:r>
              <a:rPr dirty="0" smtClean="0" sz="800" spc="9">
                <a:latin typeface="Arial"/>
                <a:cs typeface="Arial"/>
                <a:hlinkClick r:id="rId3"/>
              </a:rPr>
              <a:t>8</a:t>
            </a:r>
            <a:r>
              <a:rPr dirty="0" smtClean="0" sz="800" spc="-4">
                <a:latin typeface="Arial"/>
                <a:cs typeface="Arial"/>
                <a:hlinkClick r:id="rId3"/>
              </a:rPr>
              <a:t>4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97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de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GIS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8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4">
                <a:latin typeface="Arial"/>
                <a:cs typeface="Arial"/>
              </a:rPr>
              <a:t>,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0</a:t>
            </a:r>
            <a:r>
              <a:rPr dirty="0" smtClean="0" sz="800" spc="3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5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ñ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Fe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9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9824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MOR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4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ENOS</a:t>
            </a:r>
            <a:r>
              <a:rPr dirty="0" smtClean="0" sz="1600" spc="-4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mtClean="0" sz="1600" spc="-5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Ñ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1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mtClean="0" sz="1600" spc="-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1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mtClean="0" sz="1600" spc="-79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840" y="1969515"/>
            <a:ext cx="733501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05840" y="4633468"/>
            <a:ext cx="733501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ject 126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075944" y="4706112"/>
            <a:ext cx="7164324" cy="0"/>
          </a:xfrm>
          <a:custGeom>
            <a:avLst/>
            <a:gdLst/>
            <a:ahLst/>
            <a:cxnLst/>
            <a:rect l="l" t="t" r="r" b="b"/>
            <a:pathLst>
              <a:path w="7164324" h="0">
                <a:moveTo>
                  <a:pt x="0" y="0"/>
                </a:moveTo>
                <a:lnTo>
                  <a:pt x="71643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075944" y="4373880"/>
            <a:ext cx="7164324" cy="0"/>
          </a:xfrm>
          <a:custGeom>
            <a:avLst/>
            <a:gdLst/>
            <a:ahLst/>
            <a:cxnLst/>
            <a:rect l="l" t="t" r="r" b="b"/>
            <a:pathLst>
              <a:path w="7164324" h="0">
                <a:moveTo>
                  <a:pt x="0" y="0"/>
                </a:moveTo>
                <a:lnTo>
                  <a:pt x="71643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075944" y="4041648"/>
            <a:ext cx="7164324" cy="0"/>
          </a:xfrm>
          <a:custGeom>
            <a:avLst/>
            <a:gdLst/>
            <a:ahLst/>
            <a:cxnLst/>
            <a:rect l="l" t="t" r="r" b="b"/>
            <a:pathLst>
              <a:path w="7164324" h="0">
                <a:moveTo>
                  <a:pt x="0" y="0"/>
                </a:moveTo>
                <a:lnTo>
                  <a:pt x="71643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075944" y="3710940"/>
            <a:ext cx="7164324" cy="0"/>
          </a:xfrm>
          <a:custGeom>
            <a:avLst/>
            <a:gdLst/>
            <a:ahLst/>
            <a:cxnLst/>
            <a:rect l="l" t="t" r="r" b="b"/>
            <a:pathLst>
              <a:path w="7164324" h="0">
                <a:moveTo>
                  <a:pt x="0" y="0"/>
                </a:moveTo>
                <a:lnTo>
                  <a:pt x="71643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075944" y="3378708"/>
            <a:ext cx="7164324" cy="0"/>
          </a:xfrm>
          <a:custGeom>
            <a:avLst/>
            <a:gdLst/>
            <a:ahLst/>
            <a:cxnLst/>
            <a:rect l="l" t="t" r="r" b="b"/>
            <a:pathLst>
              <a:path w="7164324" h="0">
                <a:moveTo>
                  <a:pt x="0" y="0"/>
                </a:moveTo>
                <a:lnTo>
                  <a:pt x="71643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075944" y="3046476"/>
            <a:ext cx="7164324" cy="0"/>
          </a:xfrm>
          <a:custGeom>
            <a:avLst/>
            <a:gdLst/>
            <a:ahLst/>
            <a:cxnLst/>
            <a:rect l="l" t="t" r="r" b="b"/>
            <a:pathLst>
              <a:path w="7164324" h="0">
                <a:moveTo>
                  <a:pt x="0" y="0"/>
                </a:moveTo>
                <a:lnTo>
                  <a:pt x="71643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374648" y="2891028"/>
            <a:ext cx="6566916" cy="2014728"/>
          </a:xfrm>
          <a:custGeom>
            <a:avLst/>
            <a:gdLst/>
            <a:ahLst/>
            <a:cxnLst/>
            <a:rect l="l" t="t" r="r" b="b"/>
            <a:pathLst>
              <a:path w="6566916" h="2014727">
                <a:moveTo>
                  <a:pt x="0" y="1531620"/>
                </a:moveTo>
                <a:lnTo>
                  <a:pt x="597408" y="1527048"/>
                </a:lnTo>
                <a:lnTo>
                  <a:pt x="1194816" y="1024128"/>
                </a:lnTo>
                <a:lnTo>
                  <a:pt x="1790700" y="1143000"/>
                </a:lnTo>
                <a:lnTo>
                  <a:pt x="2388107" y="1138428"/>
                </a:lnTo>
                <a:lnTo>
                  <a:pt x="2985516" y="0"/>
                </a:lnTo>
                <a:lnTo>
                  <a:pt x="3581400" y="1260348"/>
                </a:lnTo>
                <a:lnTo>
                  <a:pt x="4178807" y="1511808"/>
                </a:lnTo>
                <a:lnTo>
                  <a:pt x="4776216" y="999744"/>
                </a:lnTo>
                <a:lnTo>
                  <a:pt x="5373624" y="1252728"/>
                </a:lnTo>
                <a:lnTo>
                  <a:pt x="5969508" y="2014728"/>
                </a:lnTo>
                <a:lnTo>
                  <a:pt x="6566916" y="2013204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343279" y="439026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343279" y="439026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940687" y="438569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940687" y="438569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2538095" y="388277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2538095" y="388277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3133979" y="400164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3133979" y="400164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3731387" y="399707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3731387" y="399707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328795" y="285864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328795" y="285864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924679" y="411899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924679" y="411899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5522087" y="437045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5522087" y="437045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6119495" y="385838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119495" y="385838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716903" y="411137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6716903" y="411137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312786" y="487337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312786" y="487337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910195" y="487184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910195" y="487184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075944" y="2715767"/>
            <a:ext cx="7164324" cy="0"/>
          </a:xfrm>
          <a:custGeom>
            <a:avLst/>
            <a:gdLst/>
            <a:ahLst/>
            <a:cxnLst/>
            <a:rect l="l" t="t" r="r" b="b"/>
            <a:pathLst>
              <a:path w="7164324" h="0">
                <a:moveTo>
                  <a:pt x="0" y="0"/>
                </a:moveTo>
                <a:lnTo>
                  <a:pt x="71643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075944" y="2383536"/>
            <a:ext cx="7164324" cy="0"/>
          </a:xfrm>
          <a:custGeom>
            <a:avLst/>
            <a:gdLst/>
            <a:ahLst/>
            <a:cxnLst/>
            <a:rect l="l" t="t" r="r" b="b"/>
            <a:pathLst>
              <a:path w="7164324" h="0">
                <a:moveTo>
                  <a:pt x="0" y="0"/>
                </a:moveTo>
                <a:lnTo>
                  <a:pt x="71643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374648" y="2244852"/>
            <a:ext cx="6566916" cy="1956816"/>
          </a:xfrm>
          <a:custGeom>
            <a:avLst/>
            <a:gdLst/>
            <a:ahLst/>
            <a:cxnLst/>
            <a:rect l="l" t="t" r="r" b="b"/>
            <a:pathLst>
              <a:path w="6566916" h="1956816">
                <a:moveTo>
                  <a:pt x="0" y="220980"/>
                </a:moveTo>
                <a:lnTo>
                  <a:pt x="597408" y="281939"/>
                </a:lnTo>
                <a:lnTo>
                  <a:pt x="1194816" y="0"/>
                </a:lnTo>
                <a:lnTo>
                  <a:pt x="1790700" y="432815"/>
                </a:lnTo>
                <a:lnTo>
                  <a:pt x="2388107" y="630936"/>
                </a:lnTo>
                <a:lnTo>
                  <a:pt x="2985516" y="371856"/>
                </a:lnTo>
                <a:lnTo>
                  <a:pt x="3581400" y="1088136"/>
                </a:lnTo>
                <a:lnTo>
                  <a:pt x="4178807" y="1296924"/>
                </a:lnTo>
                <a:lnTo>
                  <a:pt x="4776216" y="1030224"/>
                </a:lnTo>
                <a:lnTo>
                  <a:pt x="5373624" y="1269492"/>
                </a:lnTo>
                <a:lnTo>
                  <a:pt x="5969508" y="1162812"/>
                </a:lnTo>
                <a:lnTo>
                  <a:pt x="6566916" y="1956816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343279" y="243344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1343279" y="243344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940687" y="249440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940687" y="249440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2538095" y="2212466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2538095" y="2212466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133979" y="264528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3133979" y="264528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3731387" y="2843403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3731387" y="2843403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328795" y="258432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328795" y="258432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4924679" y="3300603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924679" y="3300603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522087" y="350939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5522087" y="350939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119495" y="324269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6119495" y="324269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716903" y="348195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6716903" y="348195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312786" y="337527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312786" y="337527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910195" y="416928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910195" y="416928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3636264" y="3806952"/>
            <a:ext cx="126491" cy="222504"/>
          </a:xfrm>
          <a:custGeom>
            <a:avLst/>
            <a:gdLst/>
            <a:ahLst/>
            <a:cxnLst/>
            <a:rect l="l" t="t" r="r" b="b"/>
            <a:pathLst>
              <a:path w="126491" h="222503">
                <a:moveTo>
                  <a:pt x="126491" y="222504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4351020" y="2891028"/>
            <a:ext cx="9143" cy="300227"/>
          </a:xfrm>
          <a:custGeom>
            <a:avLst/>
            <a:gdLst/>
            <a:ahLst/>
            <a:cxnLst/>
            <a:rect l="l" t="t" r="r" b="b"/>
            <a:pathLst>
              <a:path w="9143" h="300227">
                <a:moveTo>
                  <a:pt x="9143" y="0"/>
                </a:moveTo>
                <a:lnTo>
                  <a:pt x="0" y="300227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4956048" y="3968496"/>
            <a:ext cx="82296" cy="182880"/>
          </a:xfrm>
          <a:custGeom>
            <a:avLst/>
            <a:gdLst/>
            <a:ahLst/>
            <a:cxnLst/>
            <a:rect l="l" t="t" r="r" b="b"/>
            <a:pathLst>
              <a:path w="82296" h="182879">
                <a:moveTo>
                  <a:pt x="0" y="182879"/>
                </a:moveTo>
                <a:lnTo>
                  <a:pt x="24384" y="0"/>
                </a:lnTo>
                <a:lnTo>
                  <a:pt x="82296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6053328" y="3817620"/>
            <a:ext cx="97536" cy="73152"/>
          </a:xfrm>
          <a:custGeom>
            <a:avLst/>
            <a:gdLst/>
            <a:ahLst/>
            <a:cxnLst/>
            <a:rect l="l" t="t" r="r" b="b"/>
            <a:pathLst>
              <a:path w="97536" h="73151">
                <a:moveTo>
                  <a:pt x="97536" y="73151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344156" y="4771644"/>
            <a:ext cx="166116" cy="134112"/>
          </a:xfrm>
          <a:custGeom>
            <a:avLst/>
            <a:gdLst/>
            <a:ahLst/>
            <a:cxnLst/>
            <a:rect l="l" t="t" r="r" b="b"/>
            <a:pathLst>
              <a:path w="166116" h="134112">
                <a:moveTo>
                  <a:pt x="0" y="134111"/>
                </a:moveTo>
                <a:lnTo>
                  <a:pt x="166116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941564" y="4018788"/>
            <a:ext cx="76200" cy="182880"/>
          </a:xfrm>
          <a:custGeom>
            <a:avLst/>
            <a:gdLst/>
            <a:ahLst/>
            <a:cxnLst/>
            <a:rect l="l" t="t" r="r" b="b"/>
            <a:pathLst>
              <a:path w="76200" h="182880">
                <a:moveTo>
                  <a:pt x="0" y="182880"/>
                </a:moveTo>
                <a:lnTo>
                  <a:pt x="7620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075944" y="5036820"/>
            <a:ext cx="7164324" cy="0"/>
          </a:xfrm>
          <a:custGeom>
            <a:avLst/>
            <a:gdLst/>
            <a:ahLst/>
            <a:cxnLst/>
            <a:rect l="l" t="t" r="r" b="b"/>
            <a:pathLst>
              <a:path w="7164324" h="0">
                <a:moveTo>
                  <a:pt x="0" y="0"/>
                </a:moveTo>
                <a:lnTo>
                  <a:pt x="71643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593591" y="553212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681984" y="54985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681984" y="54985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565904" y="553212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654296" y="54985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654296" y="54985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0402" y="1968753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9.0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63244" y="1988312"/>
            <a:ext cx="721258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tabLst>
                <a:tab pos="7175500" algn="l"/>
              </a:tabLst>
            </a:pPr>
            <a:r>
              <a:rPr dirty="0" smtClean="0" baseline="2275" sz="1800" strike="sngStrike">
                <a:solidFill>
                  <a:srgbClr val="404040"/>
                </a:solidFill>
                <a:latin typeface="Calibri"/>
                <a:cs typeface="Calibri"/>
              </a:rPr>
              <a:t>                                        </a:t>
            </a:r>
            <a:r>
              <a:rPr dirty="0" smtClean="0" baseline="2275" sz="1800" spc="-119" strike="sngStrike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275" sz="1800" spc="0" strike="sngStrike">
                <a:solidFill>
                  <a:srgbClr val="404040"/>
                </a:solidFill>
                <a:latin typeface="Calibri"/>
                <a:cs typeface="Calibri"/>
              </a:rPr>
              <a:t>8.4</a:t>
            </a:r>
            <a:r>
              <a:rPr dirty="0" smtClean="0" baseline="2275" sz="1800" spc="0" strike="sngStrike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275" sz="1800" spc="0" strike="sngStrike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65682" y="2209038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862708" y="2270505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30402" y="2300732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8.0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50817" y="2360803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56890" y="2421382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53790" y="2619502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0402" y="2632329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7.0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0402" y="2964307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6.0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42152" y="3019805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47971" y="3077083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36079" y="315239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4.9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42562" y="322859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38925" y="325907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4.6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44998" y="3286125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4.5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0402" y="329590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5.0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26916" y="362140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0402" y="3627881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45251" y="3631183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59863" y="3659251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56890" y="3778123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09306" y="3832352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38925" y="3887470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63744" y="3894836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0402" y="3959479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3.0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44998" y="4146550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62708" y="4162171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65682" y="4166107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0402" y="4291330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01306" y="4586478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0.4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0402" y="462305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33106" y="4648962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0.4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0402" y="4954905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08328" y="51521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5432" y="51521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2586" y="51521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99613" y="51521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6386" y="51521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3540" y="51521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0694" y="51521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7721" y="51521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84875" y="51521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1648" y="51521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78802" y="51521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5829" y="51521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0894" y="5449570"/>
            <a:ext cx="5953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dirty="0" smtClean="0" baseline="2275" sz="1800" spc="-9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ALOA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3206" y="5449570"/>
            <a:ext cx="7050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AC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dirty="0" smtClean="0" baseline="2275" sz="1800" spc="4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555" y="5811279"/>
            <a:ext cx="4365321" cy="888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0"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0">
                <a:latin typeface="Arial"/>
                <a:cs typeface="Arial"/>
                <a:hlinkClick r:id="rId2"/>
              </a:rPr>
              <a:t>l(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3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9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)</a:t>
            </a:r>
            <a:r>
              <a:rPr dirty="0" smtClean="0" sz="800" spc="0"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9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4">
                <a:latin typeface="Arial"/>
                <a:cs typeface="Arial"/>
                <a:hlinkClick r:id="rId3"/>
              </a:rPr>
              <a:t>: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-14">
                <a:latin typeface="Arial"/>
                <a:cs typeface="Arial"/>
                <a:hlinkClick r:id="rId3"/>
              </a:rPr>
              <a:t>w</a:t>
            </a:r>
            <a:r>
              <a:rPr dirty="0" smtClean="0" sz="800" spc="0">
                <a:latin typeface="Arial"/>
                <a:cs typeface="Arial"/>
                <a:hlinkClick r:id="rId3"/>
              </a:rPr>
              <a:t>id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0">
                <a:latin typeface="Arial"/>
                <a:cs typeface="Arial"/>
                <a:hlinkClick r:id="rId3"/>
              </a:rPr>
              <a:t>i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0</a:t>
            </a:r>
            <a:r>
              <a:rPr dirty="0" smtClean="0" sz="800" spc="-4">
                <a:latin typeface="Arial"/>
                <a:cs typeface="Arial"/>
                <a:hlinkClick r:id="rId3"/>
              </a:rPr>
              <a:t>3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a</a:t>
            </a:r>
            <a:r>
              <a:rPr dirty="0" smtClean="0" sz="800" spc="0">
                <a:latin typeface="Arial"/>
                <a:cs typeface="Arial"/>
                <a:hlinkClick r:id="rId3"/>
              </a:rPr>
              <a:t>lu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19">
                <a:latin typeface="Arial"/>
                <a:cs typeface="Arial"/>
                <a:hlinkClick r:id="rId3"/>
              </a:rPr>
              <a:t>x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f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0">
                <a:latin typeface="Arial"/>
                <a:cs typeface="Arial"/>
                <a:hlinkClick r:id="rId3"/>
              </a:rPr>
              <a:t>io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_</a:t>
            </a:r>
            <a:r>
              <a:rPr dirty="0" smtClean="0" sz="800" spc="9">
                <a:latin typeface="Arial"/>
                <a:cs typeface="Arial"/>
                <a:hlinkClick r:id="rId3"/>
              </a:rPr>
              <a:t>6</a:t>
            </a:r>
            <a:r>
              <a:rPr dirty="0" smtClean="0" sz="800" spc="-4">
                <a:latin typeface="Arial"/>
                <a:cs typeface="Arial"/>
                <a:hlinkClick r:id="rId3"/>
              </a:rPr>
              <a:t>7</a:t>
            </a:r>
            <a:r>
              <a:rPr dirty="0" smtClean="0" sz="800" spc="9">
                <a:latin typeface="Arial"/>
                <a:cs typeface="Arial"/>
                <a:hlinkClick r:id="rId3"/>
              </a:rPr>
              <a:t>8</a:t>
            </a:r>
            <a:r>
              <a:rPr dirty="0" smtClean="0" sz="800" spc="-4">
                <a:latin typeface="Arial"/>
                <a:cs typeface="Arial"/>
                <a:hlinkClick r:id="rId3"/>
              </a:rPr>
              <a:t>4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85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de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GIS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8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4">
                <a:latin typeface="Arial"/>
                <a:cs typeface="Arial"/>
              </a:rPr>
              <a:t>,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0</a:t>
            </a:r>
            <a:r>
              <a:rPr dirty="0" smtClean="0" sz="800" spc="3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5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ñ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Fe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9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01724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MOR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4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ENOS</a:t>
            </a:r>
            <a:r>
              <a:rPr dirty="0" smtClean="0" sz="1600" spc="-4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mtClean="0" sz="1600" spc="-5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Ñ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1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mtClean="0" sz="1600" spc="-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mtClean="0" sz="1600" spc="-79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75944" y="4897120"/>
            <a:ext cx="716432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bject 136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1286256" y="4646676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 h="0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1286256" y="4294632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 h="0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286256" y="3942588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 h="0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286256" y="3590544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 h="0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286256" y="3238500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 h="0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286256" y="2886455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 h="0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286256" y="2534412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 h="0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572768" y="2490216"/>
            <a:ext cx="6281928" cy="1284732"/>
          </a:xfrm>
          <a:custGeom>
            <a:avLst/>
            <a:gdLst/>
            <a:ahLst/>
            <a:cxnLst/>
            <a:rect l="l" t="t" r="r" b="b"/>
            <a:pathLst>
              <a:path w="6281928" h="1284732">
                <a:moveTo>
                  <a:pt x="0" y="1190244"/>
                </a:moveTo>
                <a:lnTo>
                  <a:pt x="569976" y="1284732"/>
                </a:lnTo>
                <a:lnTo>
                  <a:pt x="1141476" y="1196340"/>
                </a:lnTo>
                <a:lnTo>
                  <a:pt x="1712976" y="1251204"/>
                </a:lnTo>
                <a:lnTo>
                  <a:pt x="2284476" y="1203960"/>
                </a:lnTo>
                <a:lnTo>
                  <a:pt x="2854452" y="1147572"/>
                </a:lnTo>
                <a:lnTo>
                  <a:pt x="3425952" y="1016508"/>
                </a:lnTo>
                <a:lnTo>
                  <a:pt x="3997452" y="954024"/>
                </a:lnTo>
                <a:lnTo>
                  <a:pt x="4568952" y="935736"/>
                </a:lnTo>
                <a:lnTo>
                  <a:pt x="5138928" y="384048"/>
                </a:lnTo>
                <a:lnTo>
                  <a:pt x="5710428" y="0"/>
                </a:lnTo>
                <a:lnTo>
                  <a:pt x="6281928" y="842772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541018" y="364832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541018" y="364832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2110994" y="374281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2110994" y="374281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2682494" y="365442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2682494" y="365442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3253994" y="370928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3253994" y="370928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3825494" y="366204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3825494" y="366204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4395470" y="360565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4395470" y="360565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4966970" y="34745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966970" y="34745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5538470" y="341210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5538470" y="341210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6109970" y="33938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6109970" y="33938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6679946" y="284213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6679946" y="284213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251446" y="245808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251446" y="245808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822946" y="330085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822946" y="330085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572768" y="2740152"/>
            <a:ext cx="6281928" cy="1159764"/>
          </a:xfrm>
          <a:custGeom>
            <a:avLst/>
            <a:gdLst/>
            <a:ahLst/>
            <a:cxnLst/>
            <a:rect l="l" t="t" r="r" b="b"/>
            <a:pathLst>
              <a:path w="6281928" h="1159764">
                <a:moveTo>
                  <a:pt x="0" y="1159764"/>
                </a:moveTo>
                <a:lnTo>
                  <a:pt x="569976" y="1124712"/>
                </a:lnTo>
                <a:lnTo>
                  <a:pt x="1141476" y="1060704"/>
                </a:lnTo>
                <a:lnTo>
                  <a:pt x="1712976" y="1034796"/>
                </a:lnTo>
                <a:lnTo>
                  <a:pt x="2284476" y="966216"/>
                </a:lnTo>
                <a:lnTo>
                  <a:pt x="2854452" y="839724"/>
                </a:lnTo>
                <a:lnTo>
                  <a:pt x="3425952" y="790956"/>
                </a:lnTo>
                <a:lnTo>
                  <a:pt x="3997452" y="716280"/>
                </a:lnTo>
                <a:lnTo>
                  <a:pt x="4568952" y="669036"/>
                </a:lnTo>
                <a:lnTo>
                  <a:pt x="5138928" y="0"/>
                </a:lnTo>
                <a:lnTo>
                  <a:pt x="5710428" y="47244"/>
                </a:lnTo>
                <a:lnTo>
                  <a:pt x="6281928" y="1100328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541018" y="386778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541018" y="386778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2110994" y="383273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2110994" y="383273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2682494" y="376872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2682494" y="376872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3253994" y="374281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3253994" y="374281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3825494" y="367423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3825494" y="367423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395470" y="354774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4395470" y="354774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4966970" y="349897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4966970" y="349897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5538470" y="342430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5538470" y="342430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6109970" y="337705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6109970" y="337705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6679946" y="27080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6679946" y="27080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251446" y="275526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251446" y="275526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822946" y="380834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822946" y="380834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4410456" y="3637788"/>
            <a:ext cx="16764" cy="91439"/>
          </a:xfrm>
          <a:custGeom>
            <a:avLst/>
            <a:gdLst/>
            <a:ahLst/>
            <a:cxnLst/>
            <a:rect l="l" t="t" r="r" b="b"/>
            <a:pathLst>
              <a:path w="16764" h="91439">
                <a:moveTo>
                  <a:pt x="16764" y="0"/>
                </a:moveTo>
                <a:lnTo>
                  <a:pt x="0" y="91439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6141720" y="3425952"/>
            <a:ext cx="67055" cy="150875"/>
          </a:xfrm>
          <a:custGeom>
            <a:avLst/>
            <a:gdLst/>
            <a:ahLst/>
            <a:cxnLst/>
            <a:rect l="l" t="t" r="r" b="b"/>
            <a:pathLst>
              <a:path w="67055" h="150875">
                <a:moveTo>
                  <a:pt x="0" y="0"/>
                </a:moveTo>
                <a:lnTo>
                  <a:pt x="67055" y="150875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6711696" y="2874264"/>
            <a:ext cx="42672" cy="106680"/>
          </a:xfrm>
          <a:custGeom>
            <a:avLst/>
            <a:gdLst/>
            <a:ahLst/>
            <a:cxnLst/>
            <a:rect l="l" t="t" r="r" b="b"/>
            <a:pathLst>
              <a:path w="42672" h="106680">
                <a:moveTo>
                  <a:pt x="0" y="0"/>
                </a:moveTo>
                <a:lnTo>
                  <a:pt x="42672" y="10668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854696" y="3256788"/>
            <a:ext cx="121920" cy="76200"/>
          </a:xfrm>
          <a:custGeom>
            <a:avLst/>
            <a:gdLst/>
            <a:ahLst/>
            <a:cxnLst/>
            <a:rect l="l" t="t" r="r" b="b"/>
            <a:pathLst>
              <a:path w="121920" h="76200">
                <a:moveTo>
                  <a:pt x="0" y="76200"/>
                </a:moveTo>
                <a:lnTo>
                  <a:pt x="12192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4410456" y="3462528"/>
            <a:ext cx="16764" cy="117348"/>
          </a:xfrm>
          <a:custGeom>
            <a:avLst/>
            <a:gdLst/>
            <a:ahLst/>
            <a:cxnLst/>
            <a:rect l="l" t="t" r="r" b="b"/>
            <a:pathLst>
              <a:path w="16764" h="117348">
                <a:moveTo>
                  <a:pt x="16764" y="117348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6141720" y="3302508"/>
            <a:ext cx="30479" cy="106679"/>
          </a:xfrm>
          <a:custGeom>
            <a:avLst/>
            <a:gdLst/>
            <a:ahLst/>
            <a:cxnLst/>
            <a:rect l="l" t="t" r="r" b="b"/>
            <a:pathLst>
              <a:path w="30479" h="106679">
                <a:moveTo>
                  <a:pt x="0" y="106679"/>
                </a:moveTo>
                <a:lnTo>
                  <a:pt x="30479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6711696" y="2648712"/>
            <a:ext cx="91439" cy="91439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91439"/>
                </a:moveTo>
                <a:lnTo>
                  <a:pt x="91439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219188" y="2787396"/>
            <a:ext cx="64007" cy="324612"/>
          </a:xfrm>
          <a:custGeom>
            <a:avLst/>
            <a:gdLst/>
            <a:ahLst/>
            <a:cxnLst/>
            <a:rect l="l" t="t" r="r" b="b"/>
            <a:pathLst>
              <a:path w="64007" h="324612">
                <a:moveTo>
                  <a:pt x="64007" y="0"/>
                </a:moveTo>
                <a:lnTo>
                  <a:pt x="0" y="324612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286256" y="2180844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 h="0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286256" y="4998720"/>
            <a:ext cx="6853428" cy="0"/>
          </a:xfrm>
          <a:custGeom>
            <a:avLst/>
            <a:gdLst/>
            <a:ahLst/>
            <a:cxnLst/>
            <a:rect l="l" t="t" r="r" b="b"/>
            <a:pathLst>
              <a:path w="6853428" h="0">
                <a:moveTo>
                  <a:pt x="0" y="0"/>
                </a:moveTo>
                <a:lnTo>
                  <a:pt x="68534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3572255" y="54924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660648" y="54604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660648" y="54604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544568" y="54924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4632960" y="54604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632960" y="54604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86485" y="2098675"/>
            <a:ext cx="39513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97649" y="2233422"/>
            <a:ext cx="3965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86485" y="2450973"/>
            <a:ext cx="39513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17334" y="2462529"/>
            <a:ext cx="3965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86485" y="2803016"/>
            <a:ext cx="39513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68821" y="3018307"/>
            <a:ext cx="396948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0.6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28915" y="3070098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24753" y="3115817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34022" y="3148711"/>
            <a:ext cx="3965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6485" y="3155441"/>
            <a:ext cx="39513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21884" y="3187700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50638" y="325018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61485" y="3276091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23543" y="3424809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65908" y="3429787"/>
            <a:ext cx="31955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08273" y="3438042"/>
            <a:ext cx="31955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37154" y="3485515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3600" y="3507486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94662" y="3519678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21884" y="3564128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61075" y="361467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50638" y="3639057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62120" y="3766845"/>
            <a:ext cx="31955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08273" y="3814699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3600" y="3859783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37154" y="3882898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65908" y="3908552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06995" y="394817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4662" y="3971925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23543" y="4007612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3600" y="4211828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3600" y="4564126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0409" y="4916170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5509" y="5114036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76755" y="5114036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47874" y="5114036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19120" y="5114036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90366" y="5114036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61485" y="5114036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32731" y="5114036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03850" y="5114036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5096" y="5114036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6342" y="5114036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17460" y="5114036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88960" y="5114036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9050" y="5410962"/>
            <a:ext cx="5953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dirty="0" smtClean="0" baseline="2275" sz="1800" spc="-9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ALOA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1362" y="5410962"/>
            <a:ext cx="7050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AC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dirty="0" smtClean="0" baseline="2275" sz="1800" spc="4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333" y="5873153"/>
            <a:ext cx="4365422" cy="889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0"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0">
                <a:latin typeface="Arial"/>
                <a:cs typeface="Arial"/>
                <a:hlinkClick r:id="rId2"/>
              </a:rPr>
              <a:t>l(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3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9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)</a:t>
            </a:r>
            <a:r>
              <a:rPr dirty="0" smtClean="0" sz="800" spc="0"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9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4">
                <a:latin typeface="Arial"/>
                <a:cs typeface="Arial"/>
                <a:hlinkClick r:id="rId3"/>
              </a:rPr>
              <a:t>: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-14">
                <a:latin typeface="Arial"/>
                <a:cs typeface="Arial"/>
                <a:hlinkClick r:id="rId3"/>
              </a:rPr>
              <a:t>w</a:t>
            </a:r>
            <a:r>
              <a:rPr dirty="0" smtClean="0" sz="800" spc="0">
                <a:latin typeface="Arial"/>
                <a:cs typeface="Arial"/>
                <a:hlinkClick r:id="rId3"/>
              </a:rPr>
              <a:t>id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0">
                <a:latin typeface="Arial"/>
                <a:cs typeface="Arial"/>
                <a:hlinkClick r:id="rId3"/>
              </a:rPr>
              <a:t>i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0</a:t>
            </a:r>
            <a:r>
              <a:rPr dirty="0" smtClean="0" sz="800" spc="-4">
                <a:latin typeface="Arial"/>
                <a:cs typeface="Arial"/>
                <a:hlinkClick r:id="rId3"/>
              </a:rPr>
              <a:t>3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a</a:t>
            </a:r>
            <a:r>
              <a:rPr dirty="0" smtClean="0" sz="800" spc="0">
                <a:latin typeface="Arial"/>
                <a:cs typeface="Arial"/>
                <a:hlinkClick r:id="rId3"/>
              </a:rPr>
              <a:t>lu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19">
                <a:latin typeface="Arial"/>
                <a:cs typeface="Arial"/>
                <a:hlinkClick r:id="rId3"/>
              </a:rPr>
              <a:t>x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f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0">
                <a:latin typeface="Arial"/>
                <a:cs typeface="Arial"/>
                <a:hlinkClick r:id="rId3"/>
              </a:rPr>
              <a:t>io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_</a:t>
            </a:r>
            <a:r>
              <a:rPr dirty="0" smtClean="0" sz="800" spc="9">
                <a:latin typeface="Arial"/>
                <a:cs typeface="Arial"/>
                <a:hlinkClick r:id="rId3"/>
              </a:rPr>
              <a:t>6</a:t>
            </a:r>
            <a:r>
              <a:rPr dirty="0" smtClean="0" sz="800" spc="-4">
                <a:latin typeface="Arial"/>
                <a:cs typeface="Arial"/>
                <a:hlinkClick r:id="rId3"/>
              </a:rPr>
              <a:t>7</a:t>
            </a:r>
            <a:r>
              <a:rPr dirty="0" smtClean="0" sz="800" spc="9">
                <a:latin typeface="Arial"/>
                <a:cs typeface="Arial"/>
                <a:hlinkClick r:id="rId3"/>
              </a:rPr>
              <a:t>8</a:t>
            </a:r>
            <a:r>
              <a:rPr dirty="0" smtClean="0" sz="800" spc="-4">
                <a:latin typeface="Arial"/>
                <a:cs typeface="Arial"/>
                <a:hlinkClick r:id="rId3"/>
              </a:rPr>
              <a:t>4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95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de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GIS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8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82"/>
              </a:spcBef>
            </a:pP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4">
                <a:latin typeface="Arial"/>
                <a:cs typeface="Arial"/>
              </a:rPr>
              <a:t>,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0</a:t>
            </a:r>
            <a:r>
              <a:rPr dirty="0" smtClean="0" sz="800" spc="3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Fe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9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6851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MOR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4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mtClean="0" sz="1600" spc="-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ENFER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7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ISQUEMI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3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mtClean="0" sz="1600" spc="-6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mtClean="0" sz="1600" spc="-79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19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6256" y="2041144"/>
            <a:ext cx="68534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286256" y="4154932"/>
            <a:ext cx="68534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86256" y="4506976"/>
            <a:ext cx="68534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286256" y="4859020"/>
            <a:ext cx="68534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119"/>
          <p:cNvSpPr/>
          <p:nvPr/>
        </p:nvSpPr>
        <p:spPr>
          <a:xfrm>
            <a:off x="94488" y="1533144"/>
            <a:ext cx="8965692" cy="585215"/>
          </a:xfrm>
          <a:custGeom>
            <a:avLst/>
            <a:gdLst/>
            <a:ahLst/>
            <a:cxnLst/>
            <a:rect l="l" t="t" r="r" b="b"/>
            <a:pathLst>
              <a:path w="8965692" h="585215">
                <a:moveTo>
                  <a:pt x="0" y="585215"/>
                </a:moveTo>
                <a:lnTo>
                  <a:pt x="8965692" y="585215"/>
                </a:lnTo>
                <a:lnTo>
                  <a:pt x="8965692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071372" y="4363212"/>
            <a:ext cx="7277100" cy="0"/>
          </a:xfrm>
          <a:custGeom>
            <a:avLst/>
            <a:gdLst/>
            <a:ahLst/>
            <a:cxnLst/>
            <a:rect l="l" t="t" r="r" b="b"/>
            <a:pathLst>
              <a:path w="7277100" h="0">
                <a:moveTo>
                  <a:pt x="0" y="0"/>
                </a:moveTo>
                <a:lnTo>
                  <a:pt x="72771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071372" y="3976116"/>
            <a:ext cx="7277100" cy="0"/>
          </a:xfrm>
          <a:custGeom>
            <a:avLst/>
            <a:gdLst/>
            <a:ahLst/>
            <a:cxnLst/>
            <a:rect l="l" t="t" r="r" b="b"/>
            <a:pathLst>
              <a:path w="7277100" h="0">
                <a:moveTo>
                  <a:pt x="0" y="0"/>
                </a:moveTo>
                <a:lnTo>
                  <a:pt x="72771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374648" y="3713988"/>
            <a:ext cx="6670548" cy="611124"/>
          </a:xfrm>
          <a:custGeom>
            <a:avLst/>
            <a:gdLst/>
            <a:ahLst/>
            <a:cxnLst/>
            <a:rect l="l" t="t" r="r" b="b"/>
            <a:pathLst>
              <a:path w="6670548" h="611124">
                <a:moveTo>
                  <a:pt x="0" y="464819"/>
                </a:moveTo>
                <a:lnTo>
                  <a:pt x="606552" y="288036"/>
                </a:lnTo>
                <a:lnTo>
                  <a:pt x="1213104" y="539495"/>
                </a:lnTo>
                <a:lnTo>
                  <a:pt x="1819656" y="574548"/>
                </a:lnTo>
                <a:lnTo>
                  <a:pt x="2426207" y="611124"/>
                </a:lnTo>
                <a:lnTo>
                  <a:pt x="3032760" y="432816"/>
                </a:lnTo>
                <a:lnTo>
                  <a:pt x="3639312" y="393192"/>
                </a:lnTo>
                <a:lnTo>
                  <a:pt x="4244340" y="426719"/>
                </a:lnTo>
                <a:lnTo>
                  <a:pt x="4850892" y="528828"/>
                </a:lnTo>
                <a:lnTo>
                  <a:pt x="5457444" y="306324"/>
                </a:lnTo>
                <a:lnTo>
                  <a:pt x="6063996" y="228600"/>
                </a:lnTo>
                <a:lnTo>
                  <a:pt x="6670548" y="0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343152" y="4146042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343152" y="4146042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949704" y="396925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949704" y="396925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2556256" y="4220718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2556256" y="4220718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3162808" y="425577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3162808" y="425577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3769360" y="4292346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3769360" y="4292346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375912" y="4114038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375912" y="4114038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982464" y="4074414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982464" y="4074414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5587492" y="4107942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5587492" y="4107942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6194044" y="4210050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6194044" y="4210050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6800596" y="3987546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800596" y="3987546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407148" y="3909822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407148" y="3909822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8013700" y="3681222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8013700" y="3681222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071372" y="3589020"/>
            <a:ext cx="7277100" cy="0"/>
          </a:xfrm>
          <a:custGeom>
            <a:avLst/>
            <a:gdLst/>
            <a:ahLst/>
            <a:cxnLst/>
            <a:rect l="l" t="t" r="r" b="b"/>
            <a:pathLst>
              <a:path w="7277100" h="0">
                <a:moveTo>
                  <a:pt x="0" y="0"/>
                </a:moveTo>
                <a:lnTo>
                  <a:pt x="72771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071372" y="3201924"/>
            <a:ext cx="7277100" cy="0"/>
          </a:xfrm>
          <a:custGeom>
            <a:avLst/>
            <a:gdLst/>
            <a:ahLst/>
            <a:cxnLst/>
            <a:rect l="l" t="t" r="r" b="b"/>
            <a:pathLst>
              <a:path w="7277100" h="0">
                <a:moveTo>
                  <a:pt x="0" y="0"/>
                </a:moveTo>
                <a:lnTo>
                  <a:pt x="72771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071372" y="2814828"/>
            <a:ext cx="7277100" cy="0"/>
          </a:xfrm>
          <a:custGeom>
            <a:avLst/>
            <a:gdLst/>
            <a:ahLst/>
            <a:cxnLst/>
            <a:rect l="l" t="t" r="r" b="b"/>
            <a:pathLst>
              <a:path w="7277100" h="0">
                <a:moveTo>
                  <a:pt x="0" y="0"/>
                </a:moveTo>
                <a:lnTo>
                  <a:pt x="72771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374648" y="2782824"/>
            <a:ext cx="6670548" cy="1050036"/>
          </a:xfrm>
          <a:custGeom>
            <a:avLst/>
            <a:gdLst/>
            <a:ahLst/>
            <a:cxnLst/>
            <a:rect l="l" t="t" r="r" b="b"/>
            <a:pathLst>
              <a:path w="6670548" h="1050036">
                <a:moveTo>
                  <a:pt x="0" y="702563"/>
                </a:moveTo>
                <a:lnTo>
                  <a:pt x="606552" y="763524"/>
                </a:lnTo>
                <a:lnTo>
                  <a:pt x="1213104" y="786384"/>
                </a:lnTo>
                <a:lnTo>
                  <a:pt x="1819656" y="745236"/>
                </a:lnTo>
                <a:lnTo>
                  <a:pt x="2426207" y="696467"/>
                </a:lnTo>
                <a:lnTo>
                  <a:pt x="3032760" y="729996"/>
                </a:lnTo>
                <a:lnTo>
                  <a:pt x="3639312" y="682751"/>
                </a:lnTo>
                <a:lnTo>
                  <a:pt x="4244340" y="751331"/>
                </a:lnTo>
                <a:lnTo>
                  <a:pt x="4850892" y="0"/>
                </a:lnTo>
                <a:lnTo>
                  <a:pt x="5457444" y="32003"/>
                </a:lnTo>
                <a:lnTo>
                  <a:pt x="6063996" y="368808"/>
                </a:lnTo>
                <a:lnTo>
                  <a:pt x="6670548" y="1050036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343152" y="3452622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343152" y="3452622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1949704" y="3513582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949704" y="3513582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2556256" y="353644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2556256" y="353644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3162808" y="3495294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162808" y="3495294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3769360" y="3446526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3769360" y="3446526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375912" y="3480054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375912" y="3480054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982464" y="343281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4982464" y="343281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587492" y="3501390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587492" y="3501390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6194044" y="2750058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194044" y="2750058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6800596" y="278206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800596" y="278206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407148" y="3118866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407148" y="3118866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8013700" y="3800094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090"/>
                </a:lnTo>
                <a:lnTo>
                  <a:pt x="7315" y="52401"/>
                </a:lnTo>
                <a:lnTo>
                  <a:pt x="18112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8013700" y="3800094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12" y="60862"/>
                </a:lnTo>
                <a:lnTo>
                  <a:pt x="7315" y="52401"/>
                </a:lnTo>
                <a:lnTo>
                  <a:pt x="1025" y="40090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071372" y="2427732"/>
            <a:ext cx="7277100" cy="0"/>
          </a:xfrm>
          <a:custGeom>
            <a:avLst/>
            <a:gdLst/>
            <a:ahLst/>
            <a:cxnLst/>
            <a:rect l="l" t="t" r="r" b="b"/>
            <a:pathLst>
              <a:path w="7277100" h="0">
                <a:moveTo>
                  <a:pt x="0" y="0"/>
                </a:moveTo>
                <a:lnTo>
                  <a:pt x="72771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071372" y="4750308"/>
            <a:ext cx="7277100" cy="0"/>
          </a:xfrm>
          <a:custGeom>
            <a:avLst/>
            <a:gdLst/>
            <a:ahLst/>
            <a:cxnLst/>
            <a:rect l="l" t="t" r="r" b="b"/>
            <a:pathLst>
              <a:path w="7277100" h="0">
                <a:moveTo>
                  <a:pt x="0" y="0"/>
                </a:moveTo>
                <a:lnTo>
                  <a:pt x="72771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645408" y="5245608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735324" y="521208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735324" y="521208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617720" y="5245608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707636" y="521208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707636" y="521208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17020" y="716958"/>
            <a:ext cx="1714715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marL="18605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64156" y="1036998"/>
            <a:ext cx="195790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5830" y="2344928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6.0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16828" y="2527173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23380" y="2558288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5830" y="2732278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5.0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29932" y="2895346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4.1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5830" y="311937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03978" y="3209290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90874" y="3223641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65047" y="3230117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97426" y="3256279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84322" y="327177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10530" y="3277362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71599" y="3290062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78151" y="331241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36483" y="3458717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5830" y="3506851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3.0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29932" y="3686048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71599" y="3746373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63230" y="3754881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23380" y="3763797"/>
            <a:ext cx="241647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03978" y="3851910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10530" y="3884422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5830" y="3893947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97426" y="3890899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65047" y="3923156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16828" y="3986529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78151" y="3996944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84322" y="4033266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90874" y="4069461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5830" y="4281297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5830" y="4668393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8328" y="486625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14830" y="486625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21382" y="486625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27934" y="486625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4232" y="486625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40784" y="486625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7336" y="486625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3888" y="486625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0186" y="486625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66738" y="486625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3290" y="486625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9842" y="4866258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3091" y="5163058"/>
            <a:ext cx="59533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dirty="0" smtClean="0" baseline="2275" sz="1800" spc="-9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ALOA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5403" y="5163058"/>
            <a:ext cx="705014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AC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dirty="0" smtClean="0" baseline="2275" sz="1800" spc="4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678" y="5620779"/>
            <a:ext cx="7195832" cy="1080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30460">
              <a:lnSpc>
                <a:spcPts val="919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0"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0">
                <a:latin typeface="Arial"/>
                <a:cs typeface="Arial"/>
                <a:hlinkClick r:id="rId2"/>
              </a:rPr>
              <a:t>l(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3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9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)</a:t>
            </a:r>
            <a:r>
              <a:rPr dirty="0" smtClean="0" sz="800" spc="0"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  <a:p>
            <a:pPr marL="12700" marR="2830460">
              <a:lnSpc>
                <a:spcPts val="919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4">
                <a:latin typeface="Arial"/>
                <a:cs typeface="Arial"/>
                <a:hlinkClick r:id="rId3"/>
              </a:rPr>
              <a:t>: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-14">
                <a:latin typeface="Arial"/>
                <a:cs typeface="Arial"/>
                <a:hlinkClick r:id="rId3"/>
              </a:rPr>
              <a:t>w</a:t>
            </a:r>
            <a:r>
              <a:rPr dirty="0" smtClean="0" sz="800" spc="0">
                <a:latin typeface="Arial"/>
                <a:cs typeface="Arial"/>
                <a:hlinkClick r:id="rId3"/>
              </a:rPr>
              <a:t>id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0">
                <a:latin typeface="Arial"/>
                <a:cs typeface="Arial"/>
                <a:hlinkClick r:id="rId3"/>
              </a:rPr>
              <a:t>i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0</a:t>
            </a:r>
            <a:r>
              <a:rPr dirty="0" smtClean="0" sz="800" spc="-4">
                <a:latin typeface="Arial"/>
                <a:cs typeface="Arial"/>
                <a:hlinkClick r:id="rId3"/>
              </a:rPr>
              <a:t>3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a</a:t>
            </a:r>
            <a:r>
              <a:rPr dirty="0" smtClean="0" sz="800" spc="0">
                <a:latin typeface="Arial"/>
                <a:cs typeface="Arial"/>
                <a:hlinkClick r:id="rId3"/>
              </a:rPr>
              <a:t>lu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19">
                <a:latin typeface="Arial"/>
                <a:cs typeface="Arial"/>
                <a:hlinkClick r:id="rId3"/>
              </a:rPr>
              <a:t>x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f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0">
                <a:latin typeface="Arial"/>
                <a:cs typeface="Arial"/>
                <a:hlinkClick r:id="rId3"/>
              </a:rPr>
              <a:t>io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_</a:t>
            </a:r>
            <a:r>
              <a:rPr dirty="0" smtClean="0" sz="800" spc="9">
                <a:latin typeface="Arial"/>
                <a:cs typeface="Arial"/>
                <a:hlinkClick r:id="rId3"/>
              </a:rPr>
              <a:t>6</a:t>
            </a:r>
            <a:r>
              <a:rPr dirty="0" smtClean="0" sz="800" spc="-4">
                <a:latin typeface="Arial"/>
                <a:cs typeface="Arial"/>
                <a:hlinkClick r:id="rId3"/>
              </a:rPr>
              <a:t>7</a:t>
            </a:r>
            <a:r>
              <a:rPr dirty="0" smtClean="0" sz="800" spc="9">
                <a:latin typeface="Arial"/>
                <a:cs typeface="Arial"/>
                <a:hlinkClick r:id="rId3"/>
              </a:rPr>
              <a:t>8</a:t>
            </a:r>
            <a:r>
              <a:rPr dirty="0" smtClean="0" sz="800" spc="-4">
                <a:latin typeface="Arial"/>
                <a:cs typeface="Arial"/>
                <a:hlinkClick r:id="rId3"/>
              </a:rPr>
              <a:t>4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 marL="12700" marR="15316">
              <a:lnSpc>
                <a:spcPct val="95825"/>
              </a:lnSpc>
              <a:spcBef>
                <a:spcPts val="595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de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GIS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8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12700" marR="15316">
              <a:lnSpc>
                <a:spcPct val="95825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4">
                <a:latin typeface="Arial"/>
                <a:cs typeface="Arial"/>
              </a:rPr>
              <a:t>,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0</a:t>
            </a:r>
            <a:r>
              <a:rPr dirty="0" smtClean="0" sz="800" spc="3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0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ñ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12700" marR="15316">
              <a:lnSpc>
                <a:spcPct val="95825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ó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17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9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2"/>
              </a:spcBef>
            </a:pP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OTA: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Ñ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9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TA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OBLA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OR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Ñ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TA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OBLA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88" y="1533144"/>
            <a:ext cx="8965692" cy="585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245" marR="156696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MOR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4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ENORES</a:t>
            </a:r>
            <a:r>
              <a:rPr dirty="0" smtClean="0" sz="16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mtClean="0" sz="1600" spc="-7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Ñ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1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SIN</a:t>
            </a:r>
            <a:r>
              <a:rPr dirty="0" smtClean="0" sz="1600" spc="-2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RECHOH</a:t>
            </a:r>
            <a:r>
              <a:rPr dirty="0" smtClean="0" sz="1600" spc="-4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BIENC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mtClean="0" sz="1600" spc="-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NCER</a:t>
            </a:r>
            <a:r>
              <a:rPr dirty="0" smtClean="0" sz="1600" spc="-3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mtClean="0" sz="1600" spc="-79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2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  <a:p>
            <a:pPr marL="4230408" marR="4228376" algn="ctr">
              <a:lnSpc>
                <a:spcPct val="95825"/>
              </a:lnSpc>
              <a:spcBef>
                <a:spcPts val="8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1372" y="2288032"/>
            <a:ext cx="72771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71372" y="4610608"/>
            <a:ext cx="72771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ject 149"/>
          <p:cNvSpPr/>
          <p:nvPr/>
        </p:nvSpPr>
        <p:spPr>
          <a:xfrm>
            <a:off x="94488" y="1481327"/>
            <a:ext cx="8965692" cy="339851"/>
          </a:xfrm>
          <a:custGeom>
            <a:avLst/>
            <a:gdLst/>
            <a:ahLst/>
            <a:cxnLst/>
            <a:rect l="l" t="t" r="r" b="b"/>
            <a:pathLst>
              <a:path w="8965692" h="339851">
                <a:moveTo>
                  <a:pt x="0" y="339851"/>
                </a:moveTo>
                <a:lnTo>
                  <a:pt x="8965692" y="339851"/>
                </a:lnTo>
                <a:lnTo>
                  <a:pt x="8965692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4192524" y="2595372"/>
            <a:ext cx="3758183" cy="2945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5751576" y="5910072"/>
            <a:ext cx="62484" cy="64008"/>
          </a:xfrm>
          <a:custGeom>
            <a:avLst/>
            <a:gdLst/>
            <a:ahLst/>
            <a:cxnLst/>
            <a:rect l="l" t="t" r="r" b="b"/>
            <a:pathLst>
              <a:path w="62484" h="64008">
                <a:moveTo>
                  <a:pt x="0" y="64007"/>
                </a:moveTo>
                <a:lnTo>
                  <a:pt x="62484" y="64007"/>
                </a:lnTo>
                <a:lnTo>
                  <a:pt x="6248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6388608" y="5910072"/>
            <a:ext cx="62484" cy="64008"/>
          </a:xfrm>
          <a:custGeom>
            <a:avLst/>
            <a:gdLst/>
            <a:ahLst/>
            <a:cxnLst/>
            <a:rect l="l" t="t" r="r" b="b"/>
            <a:pathLst>
              <a:path w="62484" h="64008">
                <a:moveTo>
                  <a:pt x="0" y="64007"/>
                </a:moveTo>
                <a:lnTo>
                  <a:pt x="62484" y="64007"/>
                </a:lnTo>
                <a:lnTo>
                  <a:pt x="6248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874008" y="2124455"/>
            <a:ext cx="4911851" cy="4000500"/>
          </a:xfrm>
          <a:custGeom>
            <a:avLst/>
            <a:gdLst/>
            <a:ahLst/>
            <a:cxnLst/>
            <a:rect l="l" t="t" r="r" b="b"/>
            <a:pathLst>
              <a:path w="4911851" h="4000500">
                <a:moveTo>
                  <a:pt x="0" y="4000500"/>
                </a:moveTo>
                <a:lnTo>
                  <a:pt x="4911851" y="4000500"/>
                </a:lnTo>
                <a:lnTo>
                  <a:pt x="4911851" y="0"/>
                </a:lnTo>
                <a:lnTo>
                  <a:pt x="0" y="0"/>
                </a:lnTo>
                <a:lnTo>
                  <a:pt x="0" y="4000500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317157" y="2124837"/>
            <a:ext cx="1003300" cy="190500"/>
          </a:xfrm>
          <a:custGeom>
            <a:avLst/>
            <a:gdLst/>
            <a:ahLst/>
            <a:cxnLst/>
            <a:rect l="l" t="t" r="r" b="b"/>
            <a:pathLst>
              <a:path w="1003300" h="190500">
                <a:moveTo>
                  <a:pt x="0" y="190500"/>
                </a:moveTo>
                <a:lnTo>
                  <a:pt x="1003300" y="190500"/>
                </a:lnTo>
                <a:lnTo>
                  <a:pt x="10033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320419" y="2124837"/>
            <a:ext cx="762000" cy="190500"/>
          </a:xfrm>
          <a:custGeom>
            <a:avLst/>
            <a:gdLst/>
            <a:ahLst/>
            <a:cxnLst/>
            <a:rect l="l" t="t" r="r" b="b"/>
            <a:pathLst>
              <a:path w="762000" h="190500">
                <a:moveTo>
                  <a:pt x="0" y="190500"/>
                </a:moveTo>
                <a:lnTo>
                  <a:pt x="762000" y="190500"/>
                </a:lnTo>
                <a:lnTo>
                  <a:pt x="7620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2082419" y="2124837"/>
            <a:ext cx="762000" cy="190500"/>
          </a:xfrm>
          <a:custGeom>
            <a:avLst/>
            <a:gdLst/>
            <a:ahLst/>
            <a:cxnLst/>
            <a:rect l="l" t="t" r="r" b="b"/>
            <a:pathLst>
              <a:path w="762000" h="190500">
                <a:moveTo>
                  <a:pt x="0" y="190500"/>
                </a:moveTo>
                <a:lnTo>
                  <a:pt x="762000" y="190500"/>
                </a:lnTo>
                <a:lnTo>
                  <a:pt x="7620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2844419" y="2124837"/>
            <a:ext cx="762000" cy="190500"/>
          </a:xfrm>
          <a:custGeom>
            <a:avLst/>
            <a:gdLst/>
            <a:ahLst/>
            <a:cxnLst/>
            <a:rect l="l" t="t" r="r" b="b"/>
            <a:pathLst>
              <a:path w="762000" h="190500">
                <a:moveTo>
                  <a:pt x="0" y="190500"/>
                </a:moveTo>
                <a:lnTo>
                  <a:pt x="762000" y="190500"/>
                </a:lnTo>
                <a:lnTo>
                  <a:pt x="7620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317157" y="5934862"/>
            <a:ext cx="1003300" cy="190500"/>
          </a:xfrm>
          <a:custGeom>
            <a:avLst/>
            <a:gdLst/>
            <a:ahLst/>
            <a:cxnLst/>
            <a:rect l="l" t="t" r="r" b="b"/>
            <a:pathLst>
              <a:path w="1003300" h="190500">
                <a:moveTo>
                  <a:pt x="0" y="190499"/>
                </a:moveTo>
                <a:lnTo>
                  <a:pt x="1003300" y="190499"/>
                </a:lnTo>
                <a:lnTo>
                  <a:pt x="1003300" y="0"/>
                </a:lnTo>
                <a:lnTo>
                  <a:pt x="0" y="0"/>
                </a:lnTo>
                <a:lnTo>
                  <a:pt x="0" y="1904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320419" y="5934862"/>
            <a:ext cx="762000" cy="190500"/>
          </a:xfrm>
          <a:custGeom>
            <a:avLst/>
            <a:gdLst/>
            <a:ahLst/>
            <a:cxnLst/>
            <a:rect l="l" t="t" r="r" b="b"/>
            <a:pathLst>
              <a:path w="762000" h="190500">
                <a:moveTo>
                  <a:pt x="0" y="190499"/>
                </a:moveTo>
                <a:lnTo>
                  <a:pt x="762000" y="190499"/>
                </a:lnTo>
                <a:lnTo>
                  <a:pt x="762000" y="0"/>
                </a:lnTo>
                <a:lnTo>
                  <a:pt x="0" y="0"/>
                </a:lnTo>
                <a:lnTo>
                  <a:pt x="0" y="1904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2082419" y="5934862"/>
            <a:ext cx="762000" cy="190500"/>
          </a:xfrm>
          <a:custGeom>
            <a:avLst/>
            <a:gdLst/>
            <a:ahLst/>
            <a:cxnLst/>
            <a:rect l="l" t="t" r="r" b="b"/>
            <a:pathLst>
              <a:path w="762000" h="190500">
                <a:moveTo>
                  <a:pt x="0" y="190499"/>
                </a:moveTo>
                <a:lnTo>
                  <a:pt x="762000" y="190499"/>
                </a:lnTo>
                <a:lnTo>
                  <a:pt x="762000" y="0"/>
                </a:lnTo>
                <a:lnTo>
                  <a:pt x="0" y="0"/>
                </a:lnTo>
                <a:lnTo>
                  <a:pt x="0" y="1904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2844419" y="5934862"/>
            <a:ext cx="762000" cy="190500"/>
          </a:xfrm>
          <a:custGeom>
            <a:avLst/>
            <a:gdLst/>
            <a:ahLst/>
            <a:cxnLst/>
            <a:rect l="l" t="t" r="r" b="b"/>
            <a:pathLst>
              <a:path w="762000" h="190500">
                <a:moveTo>
                  <a:pt x="0" y="190499"/>
                </a:moveTo>
                <a:lnTo>
                  <a:pt x="762000" y="190499"/>
                </a:lnTo>
                <a:lnTo>
                  <a:pt x="762000" y="0"/>
                </a:lnTo>
                <a:lnTo>
                  <a:pt x="0" y="0"/>
                </a:lnTo>
                <a:lnTo>
                  <a:pt x="0" y="1904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20419" y="2121662"/>
            <a:ext cx="0" cy="4006875"/>
          </a:xfrm>
          <a:custGeom>
            <a:avLst/>
            <a:gdLst/>
            <a:ahLst/>
            <a:cxnLst/>
            <a:rect l="l" t="t" r="r" b="b"/>
            <a:pathLst>
              <a:path w="0" h="4006875">
                <a:moveTo>
                  <a:pt x="0" y="0"/>
                </a:moveTo>
                <a:lnTo>
                  <a:pt x="0" y="40068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2082419" y="2121662"/>
            <a:ext cx="0" cy="4006875"/>
          </a:xfrm>
          <a:custGeom>
            <a:avLst/>
            <a:gdLst/>
            <a:ahLst/>
            <a:cxnLst/>
            <a:rect l="l" t="t" r="r" b="b"/>
            <a:pathLst>
              <a:path w="0" h="4006875">
                <a:moveTo>
                  <a:pt x="0" y="0"/>
                </a:moveTo>
                <a:lnTo>
                  <a:pt x="0" y="40068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2844419" y="2121662"/>
            <a:ext cx="0" cy="4006875"/>
          </a:xfrm>
          <a:custGeom>
            <a:avLst/>
            <a:gdLst/>
            <a:ahLst/>
            <a:cxnLst/>
            <a:rect l="l" t="t" r="r" b="b"/>
            <a:pathLst>
              <a:path w="0" h="4006875">
                <a:moveTo>
                  <a:pt x="0" y="0"/>
                </a:moveTo>
                <a:lnTo>
                  <a:pt x="0" y="40068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313982" y="23153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313982" y="25058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313982" y="26963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313982" y="28868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313982" y="30773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313982" y="32678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313982" y="34583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313982" y="36488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313982" y="38393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313982" y="40298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313982" y="42203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313982" y="44108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313982" y="46013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313982" y="47918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313982" y="49823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313982" y="51728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313982" y="53633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313982" y="55538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313982" y="5744362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313982" y="5934862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317157" y="2121662"/>
            <a:ext cx="0" cy="4006875"/>
          </a:xfrm>
          <a:custGeom>
            <a:avLst/>
            <a:gdLst/>
            <a:ahLst/>
            <a:cxnLst/>
            <a:rect l="l" t="t" r="r" b="b"/>
            <a:pathLst>
              <a:path w="0" h="4006875">
                <a:moveTo>
                  <a:pt x="0" y="0"/>
                </a:moveTo>
                <a:lnTo>
                  <a:pt x="0" y="40068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3606419" y="2121662"/>
            <a:ext cx="0" cy="4006875"/>
          </a:xfrm>
          <a:custGeom>
            <a:avLst/>
            <a:gdLst/>
            <a:ahLst/>
            <a:cxnLst/>
            <a:rect l="l" t="t" r="r" b="b"/>
            <a:pathLst>
              <a:path w="0" h="4006875">
                <a:moveTo>
                  <a:pt x="0" y="0"/>
                </a:moveTo>
                <a:lnTo>
                  <a:pt x="0" y="40068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313982" y="2124837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313982" y="6125362"/>
            <a:ext cx="3295611" cy="0"/>
          </a:xfrm>
          <a:custGeom>
            <a:avLst/>
            <a:gdLst/>
            <a:ahLst/>
            <a:cxnLst/>
            <a:rect l="l" t="t" r="r" b="b"/>
            <a:pathLst>
              <a:path w="3295611" h="0">
                <a:moveTo>
                  <a:pt x="0" y="0"/>
                </a:moveTo>
                <a:lnTo>
                  <a:pt x="32956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217020" y="716958"/>
            <a:ext cx="1714715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marL="18605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323203" y="2804924"/>
            <a:ext cx="398320" cy="2627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258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17150</a:t>
            </a:r>
            <a:endParaRPr sz="700">
              <a:latin typeface="Arial"/>
              <a:cs typeface="Arial"/>
            </a:endParaRPr>
          </a:p>
          <a:p>
            <a:pPr marL="128524">
              <a:lnSpc>
                <a:spcPct val="95825"/>
              </a:lnSpc>
              <a:spcBef>
                <a:spcPts val="36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26717</a:t>
            </a:r>
            <a:endParaRPr sz="7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000238" y="2984880"/>
            <a:ext cx="38072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75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79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314569" y="3021840"/>
            <a:ext cx="410512" cy="2631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715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latin typeface="Arial"/>
                <a:cs typeface="Arial"/>
              </a:rPr>
              <a:t>22581</a:t>
            </a:r>
            <a:endParaRPr sz="700">
              <a:latin typeface="Arial"/>
              <a:cs typeface="Arial"/>
            </a:endParaRPr>
          </a:p>
          <a:p>
            <a:pPr marL="12700" marR="13258">
              <a:lnSpc>
                <a:spcPct val="95825"/>
              </a:lnSpc>
              <a:spcBef>
                <a:spcPts val="370"/>
              </a:spcBef>
            </a:pPr>
            <a:r>
              <a:rPr dirty="0" smtClean="0" sz="700" spc="-4">
                <a:latin typeface="Arial"/>
                <a:cs typeface="Arial"/>
              </a:rPr>
              <a:t>33151</a:t>
            </a:r>
            <a:endParaRPr sz="7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939533" y="3401951"/>
            <a:ext cx="445564" cy="263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258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68092</a:t>
            </a:r>
            <a:endParaRPr sz="700">
              <a:latin typeface="Arial"/>
              <a:cs typeface="Arial"/>
            </a:endParaRPr>
          </a:p>
          <a:p>
            <a:pPr marL="175768">
              <a:lnSpc>
                <a:spcPct val="95825"/>
              </a:lnSpc>
              <a:spcBef>
                <a:spcPts val="37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81559</a:t>
            </a:r>
            <a:endParaRPr sz="7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000238" y="3582289"/>
            <a:ext cx="38072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55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59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634611" y="3618994"/>
            <a:ext cx="441627" cy="263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830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latin typeface="Arial"/>
                <a:cs typeface="Arial"/>
              </a:rPr>
              <a:t>76210</a:t>
            </a:r>
            <a:endParaRPr sz="700">
              <a:latin typeface="Arial"/>
              <a:cs typeface="Arial"/>
            </a:endParaRPr>
          </a:p>
          <a:p>
            <a:pPr marL="12700" marR="13258">
              <a:lnSpc>
                <a:spcPct val="95825"/>
              </a:lnSpc>
              <a:spcBef>
                <a:spcPts val="370"/>
              </a:spcBef>
            </a:pPr>
            <a:r>
              <a:rPr dirty="0" smtClean="0" sz="700" spc="-4">
                <a:latin typeface="Arial"/>
                <a:cs typeface="Arial"/>
              </a:rPr>
              <a:t>89346</a:t>
            </a:r>
            <a:endParaRPr sz="7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416800" y="3999105"/>
            <a:ext cx="404415" cy="263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258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107509</a:t>
            </a:r>
            <a:endParaRPr sz="700">
              <a:latin typeface="Arial"/>
              <a:cs typeface="Arial"/>
            </a:endParaRPr>
          </a:p>
          <a:p>
            <a:pPr marL="85851">
              <a:lnSpc>
                <a:spcPct val="95825"/>
              </a:lnSpc>
              <a:spcBef>
                <a:spcPts val="37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113545</a:t>
            </a:r>
            <a:endParaRPr sz="7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000238" y="4179443"/>
            <a:ext cx="38072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35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39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180713" y="4216402"/>
            <a:ext cx="509317" cy="263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753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latin typeface="Arial"/>
                <a:cs typeface="Arial"/>
              </a:rPr>
              <a:t>108097</a:t>
            </a:r>
            <a:endParaRPr sz="700">
              <a:latin typeface="Arial"/>
              <a:cs typeface="Arial"/>
            </a:endParaRPr>
          </a:p>
          <a:p>
            <a:pPr marL="12700" marR="13258">
              <a:lnSpc>
                <a:spcPct val="95825"/>
              </a:lnSpc>
              <a:spcBef>
                <a:spcPts val="370"/>
              </a:spcBef>
            </a:pPr>
            <a:r>
              <a:rPr dirty="0" smtClean="0" sz="700" spc="-4">
                <a:latin typeface="Arial"/>
                <a:cs typeface="Arial"/>
              </a:rPr>
              <a:t>122813</a:t>
            </a:r>
            <a:endParaRPr sz="7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712709" y="4596513"/>
            <a:ext cx="672896" cy="320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792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131953</a:t>
            </a:r>
            <a:endParaRPr sz="700">
              <a:latin typeface="Arial"/>
              <a:cs typeface="Arial"/>
            </a:endParaRPr>
          </a:p>
          <a:p>
            <a:pPr marL="34036">
              <a:lnSpc>
                <a:spcPts val="874"/>
              </a:lnSpc>
              <a:spcBef>
                <a:spcPts val="370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13371</a:t>
            </a:r>
            <a:r>
              <a:rPr dirty="0" smtClean="0" sz="700" spc="-209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r>
              <a:rPr dirty="0" smtClean="0" baseline="-21238" sz="1350" spc="-23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960114" y="4813556"/>
            <a:ext cx="373935" cy="263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258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latin typeface="Arial"/>
                <a:cs typeface="Arial"/>
              </a:rPr>
              <a:t>141034</a:t>
            </a:r>
            <a:endParaRPr sz="700">
              <a:latin typeface="Arial"/>
              <a:cs typeface="Arial"/>
            </a:endParaRPr>
          </a:p>
          <a:p>
            <a:pPr marL="55372">
              <a:lnSpc>
                <a:spcPct val="95825"/>
              </a:lnSpc>
              <a:spcBef>
                <a:spcPts val="370"/>
              </a:spcBef>
            </a:pPr>
            <a:r>
              <a:rPr dirty="0" smtClean="0" sz="700" spc="-4">
                <a:latin typeface="Arial"/>
                <a:cs typeface="Arial"/>
              </a:rPr>
              <a:t>137529</a:t>
            </a:r>
            <a:endParaRPr sz="7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308342" y="5193540"/>
            <a:ext cx="282496" cy="113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98572</a:t>
            </a:r>
            <a:endParaRPr sz="7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410325" y="5342892"/>
            <a:ext cx="282496" cy="113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24347</a:t>
            </a:r>
            <a:endParaRPr sz="7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000238" y="5374005"/>
            <a:ext cx="68523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dirty="0" smtClean="0" baseline="3034" sz="1350" spc="-4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mtClean="0" baseline="3034" sz="1350" spc="4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3034" sz="1350" spc="-4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dirty="0" smtClean="0" baseline="3034" sz="1350" spc="9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dirty="0" smtClean="0" baseline="3034" sz="1350" spc="-4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dirty="0" smtClean="0" baseline="3034" sz="135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4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mtClean="0" baseline="3034" sz="1350" spc="-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410327" y="5410964"/>
            <a:ext cx="282496" cy="113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dirty="0" smtClean="0" sz="700" spc="-4">
                <a:latin typeface="Arial"/>
                <a:cs typeface="Arial"/>
              </a:rPr>
              <a:t>25260</a:t>
            </a:r>
            <a:endParaRPr sz="7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6036" y="6480315"/>
            <a:ext cx="4029236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0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0"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9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03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go</a:t>
            </a:r>
            <a:r>
              <a:rPr dirty="0" smtClean="0" sz="800" spc="0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-4">
                <a:latin typeface="Arial"/>
                <a:cs typeface="Arial"/>
                <a:hlinkClick r:id="rId2"/>
              </a:rPr>
              <a:t>r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y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0">
                <a:latin typeface="Arial"/>
                <a:cs typeface="Arial"/>
                <a:hlinkClick r:id="rId2"/>
              </a:rPr>
              <a:t>io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-4">
                <a:latin typeface="Arial"/>
                <a:cs typeface="Arial"/>
                <a:hlinkClick r:id="rId2"/>
              </a:rPr>
              <a:t>r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y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0">
                <a:latin typeface="Arial"/>
                <a:cs typeface="Arial"/>
                <a:hlinkClick r:id="rId2"/>
              </a:rPr>
              <a:t>io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25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0">
                <a:latin typeface="Arial"/>
                <a:cs typeface="Arial"/>
                <a:hlinkClick r:id="rId2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874008" y="2124455"/>
            <a:ext cx="4911851" cy="400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1798958" marR="1795797" algn="ctr">
              <a:lnSpc>
                <a:spcPct val="101725"/>
              </a:lnSpc>
            </a:pPr>
            <a:r>
              <a:rPr dirty="0" smtClean="0" sz="1400" spc="-4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dirty="0" smtClean="0" sz="1400" spc="-4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dirty="0" smtClean="0" sz="1400" spc="4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dirty="0" smtClean="0" sz="1400" spc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dirty="0" smtClean="0" sz="1400" spc="-9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sz="1400" spc="-4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dirty="0" smtClean="0" sz="1400" spc="-4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sz="1400" spc="-4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dirty="0" smtClean="0" sz="1400" spc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4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40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400">
              <a:latin typeface="Calibri"/>
              <a:cs typeface="Calibri"/>
            </a:endParaRPr>
          </a:p>
          <a:p>
            <a:pPr marL="1718437">
              <a:lnSpc>
                <a:spcPts val="1154"/>
              </a:lnSpc>
              <a:spcBef>
                <a:spcPts val="1730"/>
              </a:spcBef>
            </a:pPr>
            <a:r>
              <a:rPr dirty="0" smtClean="0" baseline="-16564" sz="1050" spc="-4">
                <a:latin typeface="Arial"/>
                <a:cs typeface="Arial"/>
              </a:rPr>
              <a:t>1123</a:t>
            </a:r>
            <a:r>
              <a:rPr dirty="0" smtClean="0" baseline="-16564" sz="1050" spc="0">
                <a:latin typeface="Arial"/>
                <a:cs typeface="Arial"/>
              </a:rPr>
              <a:t>7</a:t>
            </a:r>
            <a:r>
              <a:rPr dirty="0" smtClean="0" baseline="-16564" sz="1050" spc="0">
                <a:latin typeface="Arial"/>
                <a:cs typeface="Arial"/>
              </a:rPr>
              <a:t>                  </a:t>
            </a:r>
            <a:r>
              <a:rPr dirty="0" smtClean="0" baseline="-16564" sz="1050" spc="30">
                <a:latin typeface="Arial"/>
                <a:cs typeface="Arial"/>
              </a:rPr>
              <a:t> </a:t>
            </a:r>
            <a:r>
              <a:rPr dirty="0" smtClean="0" baseline="28987" sz="1050" spc="-4">
                <a:solidFill>
                  <a:srgbClr val="404040"/>
                </a:solidFill>
                <a:latin typeface="Arial"/>
                <a:cs typeface="Arial"/>
              </a:rPr>
              <a:t>1506</a:t>
            </a:r>
            <a:r>
              <a:rPr dirty="0" smtClean="0" baseline="28987" sz="1050" spc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dirty="0" smtClean="0" baseline="28987" sz="1050" spc="0">
                <a:solidFill>
                  <a:srgbClr val="404040"/>
                </a:solidFill>
                <a:latin typeface="Arial"/>
                <a:cs typeface="Arial"/>
              </a:rPr>
              <a:t>                                                          </a:t>
            </a:r>
            <a:r>
              <a:rPr dirty="0" smtClean="0" baseline="28987" sz="1050" spc="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85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más</a:t>
            </a:r>
            <a:endParaRPr sz="900">
              <a:latin typeface="Calibri"/>
              <a:cs typeface="Calibri"/>
            </a:endParaRPr>
          </a:p>
          <a:p>
            <a:pPr marL="1664436" marR="2964919" algn="ctr">
              <a:lnSpc>
                <a:spcPct val="95825"/>
              </a:lnSpc>
              <a:spcBef>
                <a:spcPts val="545"/>
              </a:spcBef>
            </a:pPr>
            <a:r>
              <a:rPr dirty="0" smtClean="0" sz="700" spc="-4">
                <a:latin typeface="Arial"/>
                <a:cs typeface="Arial"/>
              </a:rPr>
              <a:t>14110</a:t>
            </a:r>
            <a:endParaRPr sz="700">
              <a:latin typeface="Arial"/>
              <a:cs typeface="Arial"/>
            </a:endParaRPr>
          </a:p>
          <a:p>
            <a:pPr marL="2694165" marR="1926325" algn="ctr">
              <a:lnSpc>
                <a:spcPct val="95825"/>
              </a:lnSpc>
              <a:spcBef>
                <a:spcPts val="1012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38301</a:t>
            </a:r>
            <a:endParaRPr sz="700">
              <a:latin typeface="Arial"/>
              <a:cs typeface="Arial"/>
            </a:endParaRPr>
          </a:p>
          <a:p>
            <a:pPr marL="1258494" marR="407873" algn="ctr">
              <a:lnSpc>
                <a:spcPts val="804"/>
              </a:lnSpc>
              <a:spcBef>
                <a:spcPts val="370"/>
              </a:spcBef>
            </a:pPr>
            <a:r>
              <a:rPr dirty="0" smtClean="0" baseline="-45552" sz="1050" spc="-4">
                <a:latin typeface="Arial"/>
                <a:cs typeface="Arial"/>
              </a:rPr>
              <a:t>4703</a:t>
            </a:r>
            <a:r>
              <a:rPr dirty="0" smtClean="0" baseline="-45552" sz="1050" spc="0">
                <a:latin typeface="Arial"/>
                <a:cs typeface="Arial"/>
              </a:rPr>
              <a:t>6</a:t>
            </a:r>
            <a:r>
              <a:rPr dirty="0" smtClean="0" baseline="-45552" sz="1050" spc="0">
                <a:latin typeface="Arial"/>
                <a:cs typeface="Arial"/>
              </a:rPr>
              <a:t>                                                      </a:t>
            </a:r>
            <a:r>
              <a:rPr dirty="0" smtClean="0" baseline="-45552" sz="1050" spc="40">
                <a:latin typeface="Arial"/>
                <a:cs typeface="Arial"/>
              </a:rPr>
              <a:t> </a:t>
            </a: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5266</a:t>
            </a:r>
            <a:r>
              <a:rPr dirty="0" smtClean="0" sz="700" spc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dirty="0" smtClean="0" sz="700" spc="0">
                <a:solidFill>
                  <a:srgbClr val="404040"/>
                </a:solidFill>
                <a:latin typeface="Arial"/>
                <a:cs typeface="Arial"/>
              </a:rPr>
              <a:t>                                       </a:t>
            </a:r>
            <a:r>
              <a:rPr dirty="0" smtClean="0" sz="700" spc="12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65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69</a:t>
            </a:r>
            <a:endParaRPr sz="900">
              <a:latin typeface="Calibri"/>
              <a:cs typeface="Calibri"/>
            </a:endParaRPr>
          </a:p>
          <a:p>
            <a:pPr marL="1100581">
              <a:lnSpc>
                <a:spcPct val="95825"/>
              </a:lnSpc>
              <a:spcBef>
                <a:spcPts val="905"/>
              </a:spcBef>
            </a:pPr>
            <a:r>
              <a:rPr dirty="0" smtClean="0" sz="700" spc="-4">
                <a:latin typeface="Arial"/>
                <a:cs typeface="Arial"/>
              </a:rPr>
              <a:t>62304</a:t>
            </a:r>
            <a:endParaRPr sz="700">
              <a:latin typeface="Arial"/>
              <a:cs typeface="Arial"/>
            </a:endParaRPr>
          </a:p>
          <a:p>
            <a:pPr marR="1273431" algn="r">
              <a:lnSpc>
                <a:spcPct val="95825"/>
              </a:lnSpc>
              <a:spcBef>
                <a:spcPts val="1012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94228</a:t>
            </a:r>
            <a:endParaRPr sz="700">
              <a:latin typeface="Arial"/>
              <a:cs typeface="Arial"/>
            </a:endParaRPr>
          </a:p>
          <a:p>
            <a:pPr marL="660616" marR="409816" algn="ctr">
              <a:lnSpc>
                <a:spcPts val="804"/>
              </a:lnSpc>
              <a:spcBef>
                <a:spcPts val="370"/>
              </a:spcBef>
            </a:pPr>
            <a:r>
              <a:rPr dirty="0" smtClean="0" baseline="-45552" sz="1050" spc="-4">
                <a:latin typeface="Arial"/>
                <a:cs typeface="Arial"/>
              </a:rPr>
              <a:t>9660</a:t>
            </a:r>
            <a:r>
              <a:rPr dirty="0" smtClean="0" baseline="-45552" sz="1050" spc="0">
                <a:latin typeface="Arial"/>
                <a:cs typeface="Arial"/>
              </a:rPr>
              <a:t>2</a:t>
            </a:r>
            <a:r>
              <a:rPr dirty="0" smtClean="0" baseline="-45552" sz="1050" spc="0">
                <a:latin typeface="Arial"/>
                <a:cs typeface="Arial"/>
              </a:rPr>
              <a:t>                                                                                                       </a:t>
            </a:r>
            <a:r>
              <a:rPr dirty="0" smtClean="0" baseline="-45552" sz="1050" spc="104">
                <a:latin typeface="Arial"/>
                <a:cs typeface="Arial"/>
              </a:rPr>
              <a:t> </a:t>
            </a: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10345</a:t>
            </a:r>
            <a:r>
              <a:rPr dirty="0" smtClean="0" sz="700" spc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dirty="0" smtClean="0" sz="700" spc="0">
                <a:solidFill>
                  <a:srgbClr val="404040"/>
                </a:solidFill>
                <a:latin typeface="Arial"/>
                <a:cs typeface="Arial"/>
              </a:rPr>
              <a:t>            </a:t>
            </a:r>
            <a:r>
              <a:rPr dirty="0" smtClean="0" sz="700" spc="1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45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49</a:t>
            </a:r>
            <a:endParaRPr sz="900">
              <a:latin typeface="Calibri"/>
              <a:cs typeface="Calibri"/>
            </a:endParaRPr>
          </a:p>
          <a:p>
            <a:pPr marL="662686">
              <a:lnSpc>
                <a:spcPct val="95825"/>
              </a:lnSpc>
              <a:spcBef>
                <a:spcPts val="905"/>
              </a:spcBef>
            </a:pPr>
            <a:r>
              <a:rPr dirty="0" smtClean="0" sz="700" spc="-4">
                <a:latin typeface="Arial"/>
                <a:cs typeface="Arial"/>
              </a:rPr>
              <a:t>98498</a:t>
            </a:r>
            <a:endParaRPr sz="700">
              <a:latin typeface="Arial"/>
              <a:cs typeface="Arial"/>
            </a:endParaRPr>
          </a:p>
          <a:p>
            <a:pPr marR="893956" algn="r">
              <a:lnSpc>
                <a:spcPct val="95825"/>
              </a:lnSpc>
              <a:spcBef>
                <a:spcPts val="1012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121519</a:t>
            </a:r>
            <a:endParaRPr sz="700">
              <a:latin typeface="Arial"/>
              <a:cs typeface="Arial"/>
            </a:endParaRPr>
          </a:p>
          <a:p>
            <a:pPr marL="186562">
              <a:lnSpc>
                <a:spcPts val="804"/>
              </a:lnSpc>
              <a:spcBef>
                <a:spcPts val="370"/>
              </a:spcBef>
            </a:pPr>
            <a:r>
              <a:rPr dirty="0" smtClean="0" baseline="-45552" sz="1050" spc="-4">
                <a:latin typeface="Arial"/>
                <a:cs typeface="Arial"/>
              </a:rPr>
              <a:t>13379</a:t>
            </a:r>
            <a:r>
              <a:rPr dirty="0" smtClean="0" baseline="-45552" sz="1050" spc="0">
                <a:latin typeface="Arial"/>
                <a:cs typeface="Arial"/>
              </a:rPr>
              <a:t>6</a:t>
            </a:r>
            <a:r>
              <a:rPr dirty="0" smtClean="0" baseline="-45552" sz="1050" spc="0">
                <a:latin typeface="Arial"/>
                <a:cs typeface="Arial"/>
              </a:rPr>
              <a:t>                                                                                                                                     </a:t>
            </a:r>
            <a:r>
              <a:rPr dirty="0" smtClean="0" baseline="-45552" sz="1050" spc="190">
                <a:latin typeface="Arial"/>
                <a:cs typeface="Arial"/>
              </a:rPr>
              <a:t> </a:t>
            </a: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12823</a:t>
            </a:r>
            <a:r>
              <a:rPr dirty="0" smtClean="0" sz="700" spc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dirty="0" smtClean="0" sz="700" spc="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29</a:t>
            </a:r>
            <a:endParaRPr sz="900">
              <a:latin typeface="Calibri"/>
              <a:cs typeface="Calibri"/>
            </a:endParaRPr>
          </a:p>
          <a:p>
            <a:pPr marL="130809">
              <a:lnSpc>
                <a:spcPct val="95825"/>
              </a:lnSpc>
              <a:spcBef>
                <a:spcPts val="905"/>
              </a:spcBef>
            </a:pPr>
            <a:r>
              <a:rPr dirty="0" smtClean="0" sz="700" spc="-4">
                <a:latin typeface="Arial"/>
                <a:cs typeface="Arial"/>
              </a:rPr>
              <a:t>138393</a:t>
            </a:r>
            <a:endParaRPr sz="700">
              <a:latin typeface="Arial"/>
              <a:cs typeface="Arial"/>
            </a:endParaRPr>
          </a:p>
          <a:p>
            <a:pPr marR="786387" algn="r">
              <a:lnSpc>
                <a:spcPct val="95825"/>
              </a:lnSpc>
              <a:spcBef>
                <a:spcPts val="1014"/>
              </a:spcBef>
            </a:pP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130430</a:t>
            </a:r>
            <a:endParaRPr sz="700">
              <a:latin typeface="Arial"/>
              <a:cs typeface="Arial"/>
            </a:endParaRPr>
          </a:p>
          <a:p>
            <a:pPr marL="207517">
              <a:lnSpc>
                <a:spcPts val="804"/>
              </a:lnSpc>
              <a:spcBef>
                <a:spcPts val="365"/>
              </a:spcBef>
            </a:pPr>
            <a:r>
              <a:rPr dirty="0" smtClean="0" baseline="-45552" sz="1050" spc="-4">
                <a:latin typeface="Arial"/>
                <a:cs typeface="Arial"/>
              </a:rPr>
              <a:t>13205</a:t>
            </a:r>
            <a:r>
              <a:rPr dirty="0" smtClean="0" baseline="-45552" sz="1050" spc="0">
                <a:latin typeface="Arial"/>
                <a:cs typeface="Arial"/>
              </a:rPr>
              <a:t>2</a:t>
            </a:r>
            <a:r>
              <a:rPr dirty="0" smtClean="0" baseline="-45552" sz="1050" spc="0">
                <a:latin typeface="Arial"/>
                <a:cs typeface="Arial"/>
              </a:rPr>
              <a:t>                                                                                                                                    </a:t>
            </a:r>
            <a:r>
              <a:rPr dirty="0" smtClean="0" baseline="-45552" sz="1050" spc="66">
                <a:latin typeface="Arial"/>
                <a:cs typeface="Arial"/>
              </a:rPr>
              <a:t> </a:t>
            </a:r>
            <a:r>
              <a:rPr dirty="0" smtClean="0" sz="700" spc="-4">
                <a:solidFill>
                  <a:srgbClr val="404040"/>
                </a:solidFill>
                <a:latin typeface="Arial"/>
                <a:cs typeface="Arial"/>
              </a:rPr>
              <a:t>12664</a:t>
            </a:r>
            <a:r>
              <a:rPr dirty="0" smtClean="0" sz="700" spc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700" spc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700" spc="5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-21238" sz="1350" spc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  <a:p>
            <a:pPr marL="570229">
              <a:lnSpc>
                <a:spcPct val="95825"/>
              </a:lnSpc>
              <a:spcBef>
                <a:spcPts val="905"/>
              </a:spcBef>
            </a:pPr>
            <a:r>
              <a:rPr dirty="0" smtClean="0" sz="700" spc="-4">
                <a:latin typeface="Arial"/>
                <a:cs typeface="Arial"/>
              </a:rPr>
              <a:t>102076</a:t>
            </a:r>
            <a:endParaRPr sz="700">
              <a:latin typeface="Arial"/>
              <a:cs typeface="Arial"/>
            </a:endParaRPr>
          </a:p>
          <a:p>
            <a:pPr marL="170687">
              <a:lnSpc>
                <a:spcPct val="101725"/>
              </a:lnSpc>
              <a:spcBef>
                <a:spcPts val="1763"/>
              </a:spcBef>
            </a:pP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150000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        </a:t>
            </a:r>
            <a:r>
              <a:rPr dirty="0" smtClean="0" sz="900" spc="198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100000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          </a:t>
            </a:r>
            <a:r>
              <a:rPr dirty="0" smtClean="0" sz="900" spc="19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50000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               </a:t>
            </a:r>
            <a:r>
              <a:rPr dirty="0" smtClean="0" sz="900" spc="143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               </a:t>
            </a:r>
            <a:r>
              <a:rPr dirty="0" smtClean="0" sz="900" spc="143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50000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          </a:t>
            </a:r>
            <a:r>
              <a:rPr dirty="0" smtClean="0" sz="900" spc="19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100000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        </a:t>
            </a:r>
            <a:r>
              <a:rPr dirty="0" smtClean="0" sz="900" spc="198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150000</a:t>
            </a:r>
            <a:endParaRPr sz="900">
              <a:latin typeface="Calibri"/>
              <a:cs typeface="Calibri"/>
            </a:endParaRPr>
          </a:p>
          <a:p>
            <a:pPr marL="1937388" marR="1799983" algn="ctr">
              <a:lnSpc>
                <a:spcPct val="101725"/>
              </a:lnSpc>
              <a:spcBef>
                <a:spcPts val="1087"/>
              </a:spcBef>
            </a:pP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J</a:t>
            </a:r>
            <a:r>
              <a:rPr dirty="0" smtClean="0" sz="900" spc="4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mtClean="0" sz="900" spc="4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dirty="0" smtClean="0" sz="900" spc="-4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      </a:t>
            </a:r>
            <a:r>
              <a:rPr dirty="0" smtClean="0" sz="900" spc="178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900" spc="4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dirty="0" smtClean="0" sz="900" spc="-9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dirty="0" smtClean="0" sz="900" spc="9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dirty="0" smtClean="0" sz="900" spc="-9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dirty="0" smtClean="0" sz="900" spc="4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dirty="0" smtClean="0" sz="900" spc="4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mtClean="0" sz="900" spc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17157" y="21248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5056">
              <a:lnSpc>
                <a:spcPct val="95825"/>
              </a:lnSpc>
              <a:spcBef>
                <a:spcPts val="40"/>
              </a:spcBef>
            </a:pP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320419" y="2124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022">
              <a:lnSpc>
                <a:spcPct val="95825"/>
              </a:lnSpc>
              <a:spcBef>
                <a:spcPts val="40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BRES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082419" y="2124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564">
              <a:lnSpc>
                <a:spcPct val="95825"/>
              </a:lnSpc>
              <a:spcBef>
                <a:spcPts val="40"/>
              </a:spcBef>
            </a:pP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UJ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844419" y="2124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0053">
              <a:lnSpc>
                <a:spcPct val="95825"/>
              </a:lnSpc>
              <a:spcBef>
                <a:spcPts val="40"/>
              </a:spcBef>
            </a:pP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17157" y="23153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304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-3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1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320419" y="2315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087">
              <a:lnSpc>
                <a:spcPct val="95825"/>
              </a:lnSpc>
              <a:spcBef>
                <a:spcPts val="335"/>
              </a:spcBef>
            </a:pPr>
            <a:r>
              <a:rPr dirty="0" smtClean="0" sz="1000" spc="0">
                <a:latin typeface="Arial"/>
                <a:cs typeface="Arial"/>
              </a:rPr>
              <a:t>25,260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082419" y="2315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35"/>
              </a:spcBef>
            </a:pPr>
            <a:r>
              <a:rPr dirty="0" smtClean="0" sz="1000" spc="0">
                <a:latin typeface="Arial"/>
                <a:cs typeface="Arial"/>
              </a:rPr>
              <a:t>24,347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844419" y="2315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35"/>
              </a:spcBef>
            </a:pPr>
            <a:r>
              <a:rPr dirty="0" smtClean="0" sz="1000" spc="0">
                <a:latin typeface="Arial"/>
                <a:cs typeface="Arial"/>
              </a:rPr>
              <a:t>49,607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17157" y="25058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1825" marR="332589" algn="ctr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1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320419" y="2505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034">
              <a:lnSpc>
                <a:spcPct val="95825"/>
              </a:lnSpc>
              <a:spcBef>
                <a:spcPts val="335"/>
              </a:spcBef>
            </a:pPr>
            <a:r>
              <a:rPr dirty="0" smtClean="0" sz="1000" spc="0">
                <a:latin typeface="Arial"/>
                <a:cs typeface="Arial"/>
              </a:rPr>
              <a:t>102,076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082419" y="2505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35"/>
              </a:spcBef>
            </a:pPr>
            <a:r>
              <a:rPr dirty="0" smtClean="0" sz="1000" spc="0">
                <a:latin typeface="Arial"/>
                <a:cs typeface="Arial"/>
              </a:rPr>
              <a:t>98,572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844419" y="2505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35"/>
              </a:spcBef>
            </a:pPr>
            <a:r>
              <a:rPr dirty="0" smtClean="0" sz="1000" spc="0">
                <a:latin typeface="Arial"/>
                <a:cs typeface="Arial"/>
              </a:rPr>
              <a:t>200,648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17157" y="26963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1825" marR="332589" algn="ctr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5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320419" y="2696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034">
              <a:lnSpc>
                <a:spcPct val="95825"/>
              </a:lnSpc>
              <a:spcBef>
                <a:spcPts val="335"/>
              </a:spcBef>
            </a:pPr>
            <a:r>
              <a:rPr dirty="0" smtClean="0" sz="1000" spc="0">
                <a:latin typeface="Arial"/>
                <a:cs typeface="Arial"/>
              </a:rPr>
              <a:t>132,052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082419" y="2696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35"/>
              </a:spcBef>
            </a:pPr>
            <a:r>
              <a:rPr dirty="0" smtClean="0" sz="1000" spc="0">
                <a:latin typeface="Arial"/>
                <a:cs typeface="Arial"/>
              </a:rPr>
              <a:t>126,647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44419" y="2696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35"/>
              </a:spcBef>
            </a:pPr>
            <a:r>
              <a:rPr dirty="0" smtClean="0" sz="1000" spc="0">
                <a:latin typeface="Arial"/>
                <a:cs typeface="Arial"/>
              </a:rPr>
              <a:t>258,699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17157" y="28868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08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10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320419" y="2886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034">
              <a:lnSpc>
                <a:spcPct val="95825"/>
              </a:lnSpc>
              <a:spcBef>
                <a:spcPts val="335"/>
              </a:spcBef>
            </a:pPr>
            <a:r>
              <a:rPr dirty="0" smtClean="0" sz="1000" spc="0">
                <a:latin typeface="Arial"/>
                <a:cs typeface="Arial"/>
              </a:rPr>
              <a:t>137,529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082419" y="2886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35"/>
              </a:spcBef>
            </a:pPr>
            <a:r>
              <a:rPr dirty="0" smtClean="0" sz="1000" spc="0">
                <a:latin typeface="Arial"/>
                <a:cs typeface="Arial"/>
              </a:rPr>
              <a:t>130,430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844419" y="2886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35"/>
              </a:spcBef>
            </a:pPr>
            <a:r>
              <a:rPr dirty="0" smtClean="0" sz="1000" spc="0">
                <a:latin typeface="Arial"/>
                <a:cs typeface="Arial"/>
              </a:rPr>
              <a:t>267,959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7157" y="30773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08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15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320419" y="3077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034">
              <a:lnSpc>
                <a:spcPct val="95825"/>
              </a:lnSpc>
              <a:spcBef>
                <a:spcPts val="335"/>
              </a:spcBef>
            </a:pPr>
            <a:r>
              <a:rPr dirty="0" smtClean="0" sz="1000" spc="-4">
                <a:latin typeface="Arial"/>
                <a:cs typeface="Arial"/>
              </a:rPr>
              <a:t>1</a:t>
            </a:r>
            <a:r>
              <a:rPr dirty="0" smtClean="0" sz="1000" spc="-4">
                <a:latin typeface="Arial"/>
                <a:cs typeface="Arial"/>
              </a:rPr>
              <a:t>4</a:t>
            </a:r>
            <a:r>
              <a:rPr dirty="0" smtClean="0" sz="1000" spc="-4">
                <a:latin typeface="Arial"/>
                <a:cs typeface="Arial"/>
              </a:rPr>
              <a:t>1</a:t>
            </a:r>
            <a:r>
              <a:rPr dirty="0" smtClean="0" sz="1000" spc="0">
                <a:latin typeface="Arial"/>
                <a:cs typeface="Arial"/>
              </a:rPr>
              <a:t>,</a:t>
            </a:r>
            <a:r>
              <a:rPr dirty="0" smtClean="0" sz="1000" spc="-4">
                <a:latin typeface="Arial"/>
                <a:cs typeface="Arial"/>
              </a:rPr>
              <a:t>0</a:t>
            </a:r>
            <a:r>
              <a:rPr dirty="0" smtClean="0" sz="1000" spc="-4">
                <a:latin typeface="Arial"/>
                <a:cs typeface="Arial"/>
              </a:rPr>
              <a:t>3</a:t>
            </a:r>
            <a:r>
              <a:rPr dirty="0" smtClean="0" sz="1000" spc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82419" y="3077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35"/>
              </a:spcBef>
            </a:pPr>
            <a:r>
              <a:rPr dirty="0" smtClean="0" sz="1000" spc="-4">
                <a:latin typeface="Arial"/>
                <a:cs typeface="Arial"/>
              </a:rPr>
              <a:t>1</a:t>
            </a:r>
            <a:r>
              <a:rPr dirty="0" smtClean="0" sz="1000" spc="-4">
                <a:latin typeface="Arial"/>
                <a:cs typeface="Arial"/>
              </a:rPr>
              <a:t>3</a:t>
            </a:r>
            <a:r>
              <a:rPr dirty="0" smtClean="0" sz="1000" spc="-4">
                <a:latin typeface="Arial"/>
                <a:cs typeface="Arial"/>
              </a:rPr>
              <a:t>3</a:t>
            </a:r>
            <a:r>
              <a:rPr dirty="0" smtClean="0" sz="1000" spc="0">
                <a:latin typeface="Arial"/>
                <a:cs typeface="Arial"/>
              </a:rPr>
              <a:t>,</a:t>
            </a:r>
            <a:r>
              <a:rPr dirty="0" smtClean="0" sz="1000" spc="-4">
                <a:latin typeface="Arial"/>
                <a:cs typeface="Arial"/>
              </a:rPr>
              <a:t>7</a:t>
            </a:r>
            <a:r>
              <a:rPr dirty="0" smtClean="0" sz="1000" spc="-4">
                <a:latin typeface="Arial"/>
                <a:cs typeface="Arial"/>
              </a:rPr>
              <a:t>1</a:t>
            </a:r>
            <a:r>
              <a:rPr dirty="0" smtClean="0" sz="1000" spc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844419" y="3077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35"/>
              </a:spcBef>
            </a:pPr>
            <a:r>
              <a:rPr dirty="0" smtClean="0" sz="1000" spc="-4">
                <a:latin typeface="Arial"/>
                <a:cs typeface="Arial"/>
              </a:rPr>
              <a:t>2</a:t>
            </a:r>
            <a:r>
              <a:rPr dirty="0" smtClean="0" sz="1000" spc="-4">
                <a:latin typeface="Arial"/>
                <a:cs typeface="Arial"/>
              </a:rPr>
              <a:t>7</a:t>
            </a:r>
            <a:r>
              <a:rPr dirty="0" smtClean="0" sz="1000" spc="-4">
                <a:latin typeface="Arial"/>
                <a:cs typeface="Arial"/>
              </a:rPr>
              <a:t>4</a:t>
            </a:r>
            <a:r>
              <a:rPr dirty="0" smtClean="0" sz="1000" spc="0">
                <a:latin typeface="Arial"/>
                <a:cs typeface="Arial"/>
              </a:rPr>
              <a:t>,</a:t>
            </a:r>
            <a:r>
              <a:rPr dirty="0" smtClean="0" sz="1000" spc="-4">
                <a:latin typeface="Arial"/>
                <a:cs typeface="Arial"/>
              </a:rPr>
              <a:t>7</a:t>
            </a:r>
            <a:r>
              <a:rPr dirty="0" smtClean="0" sz="1000" spc="-4">
                <a:latin typeface="Arial"/>
                <a:cs typeface="Arial"/>
              </a:rPr>
              <a:t>4</a:t>
            </a:r>
            <a:r>
              <a:rPr dirty="0" smtClean="0" sz="1000" spc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17157" y="32678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08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20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320419" y="3267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034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138,393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082419" y="3267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131,953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44419" y="3267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270,346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17157" y="34583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08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25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29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20419" y="3458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034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133,796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082419" y="3458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128,238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844419" y="3458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262,034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17157" y="36488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08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30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34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20419" y="3648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034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122,813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82419" y="3648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121,519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44419" y="3648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244,332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7157" y="38393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08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35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39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20419" y="3839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034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108,097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82419" y="3839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113,545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44419" y="3839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221,642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7157" y="40298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08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40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44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20419" y="4029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087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98,498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82419" y="4029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107,509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44419" y="4029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20,6007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7157" y="42203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08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45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49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20419" y="4220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087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96,602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82419" y="4220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103,459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44419" y="4220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200,061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157" y="44108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08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50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54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20419" y="4410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087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89,346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82419" y="4410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94,228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44419" y="4410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183,574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7157" y="46013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08">
              <a:lnSpc>
                <a:spcPct val="95825"/>
              </a:lnSpc>
              <a:spcBef>
                <a:spcPts val="195"/>
              </a:spcBef>
            </a:pPr>
            <a:r>
              <a:rPr dirty="0" smtClean="0" sz="1000" spc="0">
                <a:latin typeface="Arial"/>
                <a:cs typeface="Arial"/>
              </a:rPr>
              <a:t>55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59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20419" y="4601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087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76,210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82419" y="4601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81,559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44419" y="4601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157,769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7157" y="47918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08">
              <a:lnSpc>
                <a:spcPct val="95825"/>
              </a:lnSpc>
              <a:spcBef>
                <a:spcPts val="195"/>
              </a:spcBef>
            </a:pPr>
            <a:r>
              <a:rPr dirty="0" smtClean="0" sz="1000" spc="0">
                <a:latin typeface="Arial"/>
                <a:cs typeface="Arial"/>
              </a:rPr>
              <a:t>60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64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20419" y="4791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087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62,304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82419" y="4791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68,092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44419" y="4791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28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130,396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7157" y="49823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08">
              <a:lnSpc>
                <a:spcPct val="95825"/>
              </a:lnSpc>
              <a:spcBef>
                <a:spcPts val="195"/>
              </a:spcBef>
            </a:pPr>
            <a:r>
              <a:rPr dirty="0" smtClean="0" sz="1000" spc="0">
                <a:latin typeface="Arial"/>
                <a:cs typeface="Arial"/>
              </a:rPr>
              <a:t>65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69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20419" y="4982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087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47,036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82419" y="4982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52,669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44419" y="4982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99,705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7157" y="51728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08">
              <a:lnSpc>
                <a:spcPct val="95825"/>
              </a:lnSpc>
              <a:spcBef>
                <a:spcPts val="195"/>
              </a:spcBef>
            </a:pPr>
            <a:r>
              <a:rPr dirty="0" smtClean="0" sz="1000" spc="0">
                <a:latin typeface="Arial"/>
                <a:cs typeface="Arial"/>
              </a:rPr>
              <a:t>70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74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20419" y="5172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087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33,151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82419" y="5172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38,301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44419" y="51728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71,452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7157" y="5363337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08">
              <a:lnSpc>
                <a:spcPct val="95825"/>
              </a:lnSpc>
              <a:spcBef>
                <a:spcPts val="195"/>
              </a:spcBef>
            </a:pPr>
            <a:r>
              <a:rPr dirty="0" smtClean="0" sz="1000" spc="0">
                <a:latin typeface="Arial"/>
                <a:cs typeface="Arial"/>
              </a:rPr>
              <a:t>75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79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0419" y="5363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087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22,581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82419" y="5363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26,717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44419" y="5363337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49,298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7157" y="5553837"/>
            <a:ext cx="1003261" cy="190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08">
              <a:lnSpc>
                <a:spcPct val="95825"/>
              </a:lnSpc>
              <a:spcBef>
                <a:spcPts val="195"/>
              </a:spcBef>
            </a:pPr>
            <a:r>
              <a:rPr dirty="0" smtClean="0" sz="1000" spc="0">
                <a:latin typeface="Arial"/>
                <a:cs typeface="Arial"/>
              </a:rPr>
              <a:t>80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84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20419" y="5553837"/>
            <a:ext cx="762000" cy="190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087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14,110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82419" y="5553837"/>
            <a:ext cx="762000" cy="190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17,150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44419" y="5553837"/>
            <a:ext cx="762000" cy="190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31,260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157" y="5744362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376">
              <a:lnSpc>
                <a:spcPct val="95825"/>
              </a:lnSpc>
              <a:spcBef>
                <a:spcPts val="195"/>
              </a:spcBef>
            </a:pPr>
            <a:r>
              <a:rPr dirty="0" smtClean="0" sz="1000" spc="0">
                <a:latin typeface="Arial"/>
                <a:cs typeface="Arial"/>
              </a:rPr>
              <a:t>85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Y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-4">
                <a:latin typeface="Arial"/>
                <a:cs typeface="Arial"/>
              </a:rPr>
              <a:t>Á</a:t>
            </a:r>
            <a:r>
              <a:rPr dirty="0" smtClean="0" sz="1000" spc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0419" y="5744362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087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11,237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2419" y="5744362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15,063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4419" y="5744362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341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>
                <a:latin typeface="Arial"/>
                <a:cs typeface="Arial"/>
              </a:rPr>
              <a:t>26,300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157" y="5934862"/>
            <a:ext cx="100326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0004">
              <a:lnSpc>
                <a:spcPct val="95825"/>
              </a:lnSpc>
              <a:spcBef>
                <a:spcPts val="45"/>
              </a:spcBef>
            </a:pP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0419" y="5934862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218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1,592,125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2419" y="5934862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473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1,613,713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44419" y="5934862"/>
            <a:ext cx="762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473">
              <a:lnSpc>
                <a:spcPct val="95825"/>
              </a:lnSpc>
              <a:spcBef>
                <a:spcPts val="340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3,205,838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81327"/>
            <a:ext cx="8965692" cy="339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93376" marR="3592008" algn="ctr">
              <a:lnSpc>
                <a:spcPct val="95825"/>
              </a:lnSpc>
              <a:spcBef>
                <a:spcPts val="42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POB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object 121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013460" y="4643628"/>
            <a:ext cx="7546848" cy="0"/>
          </a:xfrm>
          <a:custGeom>
            <a:avLst/>
            <a:gdLst/>
            <a:ahLst/>
            <a:cxnLst/>
            <a:rect l="l" t="t" r="r" b="b"/>
            <a:pathLst>
              <a:path w="7546848" h="0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013460" y="3796283"/>
            <a:ext cx="7546848" cy="0"/>
          </a:xfrm>
          <a:custGeom>
            <a:avLst/>
            <a:gdLst/>
            <a:ahLst/>
            <a:cxnLst/>
            <a:rect l="l" t="t" r="r" b="b"/>
            <a:pathLst>
              <a:path w="7546848" h="0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328928" y="3677412"/>
            <a:ext cx="6917436" cy="281939"/>
          </a:xfrm>
          <a:custGeom>
            <a:avLst/>
            <a:gdLst/>
            <a:ahLst/>
            <a:cxnLst/>
            <a:rect l="l" t="t" r="r" b="b"/>
            <a:pathLst>
              <a:path w="6917436" h="281939">
                <a:moveTo>
                  <a:pt x="0" y="217931"/>
                </a:moveTo>
                <a:lnTo>
                  <a:pt x="627888" y="227075"/>
                </a:lnTo>
                <a:lnTo>
                  <a:pt x="1257299" y="245363"/>
                </a:lnTo>
                <a:lnTo>
                  <a:pt x="1886712" y="246887"/>
                </a:lnTo>
                <a:lnTo>
                  <a:pt x="2514600" y="167639"/>
                </a:lnTo>
                <a:lnTo>
                  <a:pt x="3144012" y="86868"/>
                </a:lnTo>
                <a:lnTo>
                  <a:pt x="3771900" y="131063"/>
                </a:lnTo>
                <a:lnTo>
                  <a:pt x="4401312" y="129539"/>
                </a:lnTo>
                <a:lnTo>
                  <a:pt x="5030724" y="240792"/>
                </a:lnTo>
                <a:lnTo>
                  <a:pt x="5658612" y="45719"/>
                </a:lnTo>
                <a:lnTo>
                  <a:pt x="6288024" y="0"/>
                </a:lnTo>
                <a:lnTo>
                  <a:pt x="6917436" y="281939"/>
                </a:lnTo>
              </a:path>
            </a:pathLst>
          </a:custGeom>
          <a:ln w="27431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297686" y="3862578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297686" y="3862578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925574" y="3871722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925574" y="3871722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2554986" y="3890010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2554986" y="3890010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3184398" y="389153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3184398" y="389153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3812286" y="3812286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3812286" y="3812286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441698" y="3731514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441698" y="3731514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5069586" y="377571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5069586" y="3775710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5698998" y="3774186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5698998" y="3774186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6328410" y="3885438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6328410" y="3885438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956298" y="3690366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956298" y="3690366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585709" y="3644646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585709" y="3644646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8215122" y="3926586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8215122" y="3926586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013460" y="3372612"/>
            <a:ext cx="7546848" cy="0"/>
          </a:xfrm>
          <a:custGeom>
            <a:avLst/>
            <a:gdLst/>
            <a:ahLst/>
            <a:cxnLst/>
            <a:rect l="l" t="t" r="r" b="b"/>
            <a:pathLst>
              <a:path w="7546848" h="0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013460" y="2950464"/>
            <a:ext cx="7546848" cy="0"/>
          </a:xfrm>
          <a:custGeom>
            <a:avLst/>
            <a:gdLst/>
            <a:ahLst/>
            <a:cxnLst/>
            <a:rect l="l" t="t" r="r" b="b"/>
            <a:pathLst>
              <a:path w="7546848" h="0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328928" y="2604516"/>
            <a:ext cx="6917436" cy="1333500"/>
          </a:xfrm>
          <a:custGeom>
            <a:avLst/>
            <a:gdLst/>
            <a:ahLst/>
            <a:cxnLst/>
            <a:rect l="l" t="t" r="r" b="b"/>
            <a:pathLst>
              <a:path w="6917436" h="1333500">
                <a:moveTo>
                  <a:pt x="0" y="984504"/>
                </a:moveTo>
                <a:lnTo>
                  <a:pt x="627888" y="876300"/>
                </a:lnTo>
                <a:lnTo>
                  <a:pt x="1257299" y="862584"/>
                </a:lnTo>
                <a:lnTo>
                  <a:pt x="1886712" y="800100"/>
                </a:lnTo>
                <a:lnTo>
                  <a:pt x="2514600" y="739139"/>
                </a:lnTo>
                <a:lnTo>
                  <a:pt x="3144012" y="633984"/>
                </a:lnTo>
                <a:lnTo>
                  <a:pt x="3771900" y="691896"/>
                </a:lnTo>
                <a:lnTo>
                  <a:pt x="4401312" y="781812"/>
                </a:lnTo>
                <a:lnTo>
                  <a:pt x="5030724" y="723900"/>
                </a:lnTo>
                <a:lnTo>
                  <a:pt x="5658612" y="0"/>
                </a:lnTo>
                <a:lnTo>
                  <a:pt x="6288024" y="141732"/>
                </a:lnTo>
                <a:lnTo>
                  <a:pt x="6917436" y="1333500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297686" y="3556254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297686" y="3556254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1925574" y="3448050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925574" y="3448050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2554986" y="3434334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2554986" y="3434334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3184398" y="3371850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184398" y="3371850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3812286" y="3310890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3812286" y="3310890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441698" y="3205734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441698" y="3205734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069586" y="3263646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5069586" y="3263646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698998" y="335356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698998" y="335356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6328410" y="3295650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328410" y="3295650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6956298" y="2571750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956298" y="2571750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585709" y="2713482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3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585709" y="2713482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3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8215122" y="3905250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874" y="1033"/>
                </a:lnTo>
                <a:lnTo>
                  <a:pt x="11553" y="7356"/>
                </a:lnTo>
                <a:lnTo>
                  <a:pt x="3124" y="18167"/>
                </a:lnTo>
                <a:lnTo>
                  <a:pt x="0" y="32004"/>
                </a:lnTo>
                <a:lnTo>
                  <a:pt x="1025" y="40133"/>
                </a:lnTo>
                <a:lnTo>
                  <a:pt x="7315" y="52454"/>
                </a:lnTo>
                <a:lnTo>
                  <a:pt x="18112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8215122" y="3905250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12" y="60883"/>
                </a:lnTo>
                <a:lnTo>
                  <a:pt x="7315" y="52454"/>
                </a:lnTo>
                <a:lnTo>
                  <a:pt x="1025" y="40133"/>
                </a:lnTo>
                <a:lnTo>
                  <a:pt x="0" y="32004"/>
                </a:lnTo>
                <a:lnTo>
                  <a:pt x="3124" y="18167"/>
                </a:lnTo>
                <a:lnTo>
                  <a:pt x="11553" y="7356"/>
                </a:lnTo>
                <a:lnTo>
                  <a:pt x="23874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8246364" y="3715512"/>
            <a:ext cx="126491" cy="222504"/>
          </a:xfrm>
          <a:custGeom>
            <a:avLst/>
            <a:gdLst/>
            <a:ahLst/>
            <a:cxnLst/>
            <a:rect l="l" t="t" r="r" b="b"/>
            <a:pathLst>
              <a:path w="126491" h="222504">
                <a:moveTo>
                  <a:pt x="0" y="222504"/>
                </a:moveTo>
                <a:lnTo>
                  <a:pt x="126491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013460" y="2103120"/>
            <a:ext cx="7546848" cy="0"/>
          </a:xfrm>
          <a:custGeom>
            <a:avLst/>
            <a:gdLst/>
            <a:ahLst/>
            <a:cxnLst/>
            <a:rect l="l" t="t" r="r" b="b"/>
            <a:pathLst>
              <a:path w="7546848" h="0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013460" y="5065776"/>
            <a:ext cx="7546848" cy="0"/>
          </a:xfrm>
          <a:custGeom>
            <a:avLst/>
            <a:gdLst/>
            <a:ahLst/>
            <a:cxnLst/>
            <a:rect l="l" t="t" r="r" b="b"/>
            <a:pathLst>
              <a:path w="7546848" h="0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645408" y="5561076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735324" y="5527548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3735324" y="5527548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617720" y="5561076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707636" y="5527548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4707636" y="5527548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13994" y="2020315"/>
            <a:ext cx="39513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00760" y="2348611"/>
            <a:ext cx="759510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tabLst>
                <a:tab pos="7556500" algn="l"/>
              </a:tabLst>
            </a:pPr>
            <a:r>
              <a:rPr dirty="0" smtClean="0" baseline="2275" sz="1800" u="sng">
                <a:solidFill>
                  <a:srgbClr val="404040"/>
                </a:solidFill>
                <a:latin typeface="Calibri"/>
                <a:cs typeface="Calibri"/>
              </a:rPr>
              <a:t>                                                                                                                                                                       </a:t>
            </a:r>
            <a:r>
              <a:rPr dirty="0" smtClean="0" baseline="2275" sz="1800" spc="109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275" sz="1800" spc="0" u="sng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 u="sng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 u="sng">
                <a:solidFill>
                  <a:srgbClr val="404040"/>
                </a:solidFill>
                <a:latin typeface="Calibri"/>
                <a:cs typeface="Calibri"/>
              </a:rPr>
              <a:t>6.3</a:t>
            </a:r>
            <a:r>
              <a:rPr dirty="0" smtClean="0" baseline="2275" sz="1800" spc="0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275" sz="1800" spc="0" u="sng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3994" y="2443734"/>
            <a:ext cx="39513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430516" y="2490342"/>
            <a:ext cx="3965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9.6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3994" y="2867025"/>
            <a:ext cx="39513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23969" y="2982849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952746" y="3041141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10681" y="3072511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95191" y="308711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81904" y="3129788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66034" y="314807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37257" y="321081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08480" y="3224911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91108" y="3290442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79372" y="3331997"/>
            <a:ext cx="31955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24520" y="3529329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1108" y="3713733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68616" y="3785362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39839" y="3830828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23969" y="3872229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52746" y="3915282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81904" y="3914648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0760" y="3952748"/>
            <a:ext cx="7612214" cy="291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0"/>
              </a:lnSpc>
              <a:tabLst>
                <a:tab pos="7556500" algn="l"/>
              </a:tabLst>
            </a:pPr>
            <a:r>
              <a:rPr dirty="0" smtClean="0" baseline="15928" sz="1800" u="sng">
                <a:solidFill>
                  <a:srgbClr val="404040"/>
                </a:solidFill>
                <a:latin typeface="Calibri"/>
                <a:cs typeface="Calibri"/>
              </a:rPr>
              <a:t>    </a:t>
            </a:r>
            <a:r>
              <a:rPr dirty="0" smtClean="0" baseline="15928" sz="1800" spc="50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15928" sz="1800" spc="0" u="sng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15928" sz="1800" spc="4" u="sng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15928" sz="1800" spc="0" u="sng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r>
              <a:rPr dirty="0" smtClean="0" baseline="15928" sz="1800" spc="0" u="sng">
                <a:solidFill>
                  <a:srgbClr val="404040"/>
                </a:solidFill>
                <a:latin typeface="Calibri"/>
                <a:cs typeface="Calibri"/>
              </a:rPr>
              <a:t>         </a:t>
            </a:r>
            <a:r>
              <a:rPr dirty="0" smtClean="0" baseline="15928" sz="1800" spc="109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13653" sz="1800" spc="0" u="sng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13653" sz="1800" spc="4" u="sng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13653" sz="1800" spc="0" u="sng">
                <a:solidFill>
                  <a:srgbClr val="404040"/>
                </a:solidFill>
                <a:latin typeface="Calibri"/>
                <a:cs typeface="Calibri"/>
              </a:rPr>
              <a:t>.9</a:t>
            </a:r>
            <a:r>
              <a:rPr dirty="0" smtClean="0" baseline="13653" sz="1800" spc="0" u="sng">
                <a:solidFill>
                  <a:srgbClr val="404040"/>
                </a:solidFill>
                <a:latin typeface="Calibri"/>
                <a:cs typeface="Calibri"/>
              </a:rPr>
              <a:t>         </a:t>
            </a:r>
            <a:r>
              <a:rPr dirty="0" smtClean="0" baseline="13653" sz="1800" spc="104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6826" sz="1800" spc="0" u="sng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6826" sz="1800" spc="4" u="sng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6826" sz="1800" spc="0" u="sng">
                <a:solidFill>
                  <a:srgbClr val="404040"/>
                </a:solidFill>
                <a:latin typeface="Calibri"/>
                <a:cs typeface="Calibri"/>
              </a:rPr>
              <a:t>.1</a:t>
            </a:r>
            <a:r>
              <a:rPr dirty="0" smtClean="0" baseline="6826" sz="1800" spc="0" u="sng">
                <a:solidFill>
                  <a:srgbClr val="404040"/>
                </a:solidFill>
                <a:latin typeface="Calibri"/>
                <a:cs typeface="Calibri"/>
              </a:rPr>
              <a:t>         </a:t>
            </a:r>
            <a:r>
              <a:rPr dirty="0" smtClean="0" baseline="6826" sz="1800" spc="104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6826" sz="1800" spc="0" u="sng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6826" sz="1800" spc="4" u="sng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6826" sz="1800" spc="0" u="sng">
                <a:solidFill>
                  <a:srgbClr val="404040"/>
                </a:solidFill>
                <a:latin typeface="Calibri"/>
                <a:cs typeface="Calibri"/>
              </a:rPr>
              <a:t>.9</a:t>
            </a:r>
            <a:r>
              <a:rPr dirty="0" smtClean="0" baseline="6826" sz="1800" spc="0" u="sng">
                <a:solidFill>
                  <a:srgbClr val="404040"/>
                </a:solidFill>
                <a:latin typeface="Calibri"/>
                <a:cs typeface="Calibri"/>
              </a:rPr>
              <a:t>         </a:t>
            </a:r>
            <a:r>
              <a:rPr dirty="0" smtClean="0" baseline="6826" sz="1800" spc="109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3" sz="1800" spc="0" u="sng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34133" sz="1800" spc="4" u="sng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34133" sz="1800" spc="0" u="sng">
                <a:solidFill>
                  <a:srgbClr val="404040"/>
                </a:solidFill>
                <a:latin typeface="Calibri"/>
                <a:cs typeface="Calibri"/>
              </a:rPr>
              <a:t>.7</a:t>
            </a:r>
            <a:r>
              <a:rPr dirty="0" smtClean="0" baseline="34133" sz="1800" spc="0" u="sng">
                <a:solidFill>
                  <a:srgbClr val="404040"/>
                </a:solidFill>
                <a:latin typeface="Calibri"/>
                <a:cs typeface="Calibri"/>
              </a:rPr>
              <a:t>                                                                </a:t>
            </a:r>
            <a:r>
              <a:rPr dirty="0" smtClean="0" baseline="34133" sz="1800" spc="44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9102" sz="1800" spc="0" u="sng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9102" sz="1800" spc="4" u="sng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9102" sz="1800" spc="0" u="sng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r>
              <a:rPr dirty="0" smtClean="0" baseline="9102" sz="1800" spc="0" u="sng">
                <a:solidFill>
                  <a:srgbClr val="404040"/>
                </a:solidFill>
                <a:latin typeface="Calibri"/>
                <a:cs typeface="Calibri"/>
              </a:rPr>
              <a:t>                                              </a:t>
            </a:r>
            <a:r>
              <a:rPr dirty="0" smtClean="0" baseline="9102" sz="1800" spc="-25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-6826" sz="1800" spc="0" u="sng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-6826" sz="1800" spc="4" u="sng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-6826" sz="1800" spc="0" u="sng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r>
              <a:rPr dirty="0" smtClean="0" baseline="-6826" sz="1800" spc="0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-6826" sz="1800" spc="0" u="sng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1108" y="4137152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1108" y="4560570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8223" y="4983632"/>
            <a:ext cx="241647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61999" y="5181727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91081" y="5181727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19858" y="5181727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48762" y="5181727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77792" y="5181727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06570" y="5181727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75403" y="5181727"/>
            <a:ext cx="705014" cy="474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771" marR="2286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806"/>
              </a:spcBef>
            </a:pP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AC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dirty="0" smtClean="0" sz="1200" spc="4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64505" y="5181727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93282" y="5181727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22440" y="5181727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51217" y="5181727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79994" y="5181727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03091" y="5478576"/>
            <a:ext cx="5953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dirty="0" smtClean="0" baseline="2275" sz="1800" spc="-9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ALOA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147" y="5840540"/>
            <a:ext cx="4365321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0"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0">
                <a:latin typeface="Arial"/>
                <a:cs typeface="Arial"/>
                <a:hlinkClick r:id="rId2"/>
              </a:rPr>
              <a:t>l(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3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9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)</a:t>
            </a:r>
            <a:r>
              <a:rPr dirty="0" smtClean="0" sz="800" spc="0"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9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4">
                <a:latin typeface="Arial"/>
                <a:cs typeface="Arial"/>
                <a:hlinkClick r:id="rId3"/>
              </a:rPr>
              <a:t>: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-14">
                <a:latin typeface="Arial"/>
                <a:cs typeface="Arial"/>
                <a:hlinkClick r:id="rId3"/>
              </a:rPr>
              <a:t>w</a:t>
            </a:r>
            <a:r>
              <a:rPr dirty="0" smtClean="0" sz="800" spc="0">
                <a:latin typeface="Arial"/>
                <a:cs typeface="Arial"/>
                <a:hlinkClick r:id="rId3"/>
              </a:rPr>
              <a:t>id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0">
                <a:latin typeface="Arial"/>
                <a:cs typeface="Arial"/>
                <a:hlinkClick r:id="rId3"/>
              </a:rPr>
              <a:t>i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0</a:t>
            </a:r>
            <a:r>
              <a:rPr dirty="0" smtClean="0" sz="800" spc="-4">
                <a:latin typeface="Arial"/>
                <a:cs typeface="Arial"/>
                <a:hlinkClick r:id="rId3"/>
              </a:rPr>
              <a:t>3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a</a:t>
            </a:r>
            <a:r>
              <a:rPr dirty="0" smtClean="0" sz="800" spc="0">
                <a:latin typeface="Arial"/>
                <a:cs typeface="Arial"/>
                <a:hlinkClick r:id="rId3"/>
              </a:rPr>
              <a:t>lu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19">
                <a:latin typeface="Arial"/>
                <a:cs typeface="Arial"/>
                <a:hlinkClick r:id="rId3"/>
              </a:rPr>
              <a:t>x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f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0">
                <a:latin typeface="Arial"/>
                <a:cs typeface="Arial"/>
                <a:hlinkClick r:id="rId3"/>
              </a:rPr>
              <a:t>io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_</a:t>
            </a:r>
            <a:r>
              <a:rPr dirty="0" smtClean="0" sz="800" spc="9">
                <a:latin typeface="Arial"/>
                <a:cs typeface="Arial"/>
                <a:hlinkClick r:id="rId3"/>
              </a:rPr>
              <a:t>6</a:t>
            </a:r>
            <a:r>
              <a:rPr dirty="0" smtClean="0" sz="800" spc="-4">
                <a:latin typeface="Arial"/>
                <a:cs typeface="Arial"/>
                <a:hlinkClick r:id="rId3"/>
              </a:rPr>
              <a:t>7</a:t>
            </a:r>
            <a:r>
              <a:rPr dirty="0" smtClean="0" sz="800" spc="9">
                <a:latin typeface="Arial"/>
                <a:cs typeface="Arial"/>
                <a:hlinkClick r:id="rId3"/>
              </a:rPr>
              <a:t>8</a:t>
            </a:r>
            <a:r>
              <a:rPr dirty="0" smtClean="0" sz="800" spc="-4">
                <a:latin typeface="Arial"/>
                <a:cs typeface="Arial"/>
                <a:hlinkClick r:id="rId3"/>
              </a:rPr>
              <a:t>4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95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de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GIS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8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4">
                <a:latin typeface="Arial"/>
                <a:cs typeface="Arial"/>
              </a:rPr>
              <a:t>,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0</a:t>
            </a:r>
            <a:r>
              <a:rPr dirty="0" smtClean="0" sz="800" spc="3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Fe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9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6628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MOR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4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mtClean="0" sz="1600" spc="-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BETES</a:t>
            </a:r>
            <a:r>
              <a:rPr dirty="0" smtClean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ITUS</a:t>
            </a:r>
            <a:r>
              <a:rPr dirty="0" smtClean="0" sz="1600" spc="-6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mtClean="0" sz="1600" spc="-79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3460" y="1963420"/>
            <a:ext cx="75468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013460" y="2335911"/>
            <a:ext cx="580059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7162309" y="2335911"/>
            <a:ext cx="139799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978901" y="3940048"/>
            <a:ext cx="22444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013460" y="3990594"/>
            <a:ext cx="17861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463082" y="3990594"/>
            <a:ext cx="35809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092189" y="3998595"/>
            <a:ext cx="35776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720966" y="4017137"/>
            <a:ext cx="35776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349743" y="4019550"/>
            <a:ext cx="3581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4390" y="4012565"/>
            <a:ext cx="16157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381102" y="4054094"/>
            <a:ext cx="1792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013460" y="4503928"/>
            <a:ext cx="75468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13460" y="4926076"/>
            <a:ext cx="75468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ject 125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146048" y="4497324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 h="0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46048" y="4034028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 h="0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146048" y="3570732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 h="0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146048" y="3107436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 h="0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146048" y="264414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 h="0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441704" y="2520696"/>
            <a:ext cx="6515100" cy="1021079"/>
          </a:xfrm>
          <a:custGeom>
            <a:avLst/>
            <a:gdLst/>
            <a:ahLst/>
            <a:cxnLst/>
            <a:rect l="l" t="t" r="r" b="b"/>
            <a:pathLst>
              <a:path w="6515100" h="1021079">
                <a:moveTo>
                  <a:pt x="0" y="1021079"/>
                </a:moveTo>
                <a:lnTo>
                  <a:pt x="592835" y="531876"/>
                </a:lnTo>
                <a:lnTo>
                  <a:pt x="1185672" y="601979"/>
                </a:lnTo>
                <a:lnTo>
                  <a:pt x="1776984" y="748283"/>
                </a:lnTo>
                <a:lnTo>
                  <a:pt x="2369820" y="388619"/>
                </a:lnTo>
                <a:lnTo>
                  <a:pt x="2961132" y="105155"/>
                </a:lnTo>
                <a:lnTo>
                  <a:pt x="3553968" y="388619"/>
                </a:lnTo>
                <a:lnTo>
                  <a:pt x="4146804" y="0"/>
                </a:lnTo>
                <a:lnTo>
                  <a:pt x="4738116" y="455675"/>
                </a:lnTo>
                <a:lnTo>
                  <a:pt x="5330952" y="451103"/>
                </a:lnTo>
                <a:lnTo>
                  <a:pt x="5922264" y="309371"/>
                </a:lnTo>
                <a:lnTo>
                  <a:pt x="6515100" y="659891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409065" y="350964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409065" y="350964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2001901" y="302044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2001901" y="302044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2594737" y="309054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2594737" y="309054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3186049" y="323684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3186049" y="323684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3778885" y="287718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3778885" y="287718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370197" y="25937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370197" y="25937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4963033" y="287718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963033" y="287718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5555869" y="248856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5555869" y="248856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6147181" y="294424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147181" y="294424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6740017" y="293966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6740017" y="293966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331329" y="279793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331329" y="279793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924165" y="314845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924165" y="314845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441704" y="3052572"/>
            <a:ext cx="6515100" cy="835151"/>
          </a:xfrm>
          <a:custGeom>
            <a:avLst/>
            <a:gdLst/>
            <a:ahLst/>
            <a:cxnLst/>
            <a:rect l="l" t="t" r="r" b="b"/>
            <a:pathLst>
              <a:path w="6515100" h="835151">
                <a:moveTo>
                  <a:pt x="0" y="379475"/>
                </a:moveTo>
                <a:lnTo>
                  <a:pt x="592835" y="297179"/>
                </a:lnTo>
                <a:lnTo>
                  <a:pt x="1185672" y="348995"/>
                </a:lnTo>
                <a:lnTo>
                  <a:pt x="1776984" y="257555"/>
                </a:lnTo>
                <a:lnTo>
                  <a:pt x="2369820" y="224027"/>
                </a:lnTo>
                <a:lnTo>
                  <a:pt x="2961132" y="120395"/>
                </a:lnTo>
                <a:lnTo>
                  <a:pt x="3553968" y="100583"/>
                </a:lnTo>
                <a:lnTo>
                  <a:pt x="4146804" y="0"/>
                </a:lnTo>
                <a:lnTo>
                  <a:pt x="4738116" y="48767"/>
                </a:lnTo>
                <a:lnTo>
                  <a:pt x="5330952" y="32003"/>
                </a:lnTo>
                <a:lnTo>
                  <a:pt x="5922264" y="59436"/>
                </a:lnTo>
                <a:lnTo>
                  <a:pt x="6515100" y="835151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1409065" y="3399916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409065" y="3399916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2001901" y="33176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2001901" y="33176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2594737" y="336943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2594737" y="336943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3186049" y="327799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3186049" y="327799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3778885" y="324446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3778885" y="324446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370197" y="314083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4370197" y="314083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963033" y="312102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4963033" y="312102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5555869" y="302044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5555869" y="302044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6147181" y="3069209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147181" y="3069209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6740017" y="305244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6740017" y="305244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331329" y="307987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331329" y="307987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924165" y="385559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924165" y="385559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441704" y="3541776"/>
            <a:ext cx="0" cy="164592"/>
          </a:xfrm>
          <a:custGeom>
            <a:avLst/>
            <a:gdLst/>
            <a:ahLst/>
            <a:cxnLst/>
            <a:rect l="l" t="t" r="r" b="b"/>
            <a:pathLst>
              <a:path w="0" h="164592">
                <a:moveTo>
                  <a:pt x="0" y="0"/>
                </a:moveTo>
                <a:lnTo>
                  <a:pt x="0" y="164592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41704" y="3217164"/>
            <a:ext cx="0" cy="214884"/>
          </a:xfrm>
          <a:custGeom>
            <a:avLst/>
            <a:gdLst/>
            <a:ahLst/>
            <a:cxnLst/>
            <a:rect l="l" t="t" r="r" b="b"/>
            <a:pathLst>
              <a:path w="0" h="214884">
                <a:moveTo>
                  <a:pt x="0" y="214884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146048" y="2180844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 h="0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146048" y="496062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 h="0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3596640" y="5455920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3685032" y="54223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3685032" y="54223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4568952" y="5455920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4657344" y="54223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4657344" y="54223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17020" y="716958"/>
            <a:ext cx="1714715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marL="18605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64156" y="1036998"/>
            <a:ext cx="195790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3087" y="2098675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40426" y="2265045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56024" y="2369947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3087" y="2561971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17409" y="2574163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63441" y="2652522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48225" y="265277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25208" y="271551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032754" y="272046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86839" y="2796921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79040" y="2867025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09738" y="2924937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71241" y="301218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3087" y="3025266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94257" y="3030982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0426" y="3160522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25208" y="3191637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32754" y="320903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17409" y="3218815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48225" y="3259582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56024" y="3280410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63441" y="338429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71241" y="3418078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86839" y="3456584"/>
            <a:ext cx="31955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3087" y="3488334"/>
            <a:ext cx="318177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79040" y="3509035"/>
            <a:ext cx="31955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94257" y="3743705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3087" y="3952113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09738" y="3995420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0201" y="4415408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5.0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0201" y="4878705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75715" y="50759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67916" y="50759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60498" y="50759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52699" y="50759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44900" y="50759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7101" y="50759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29683" y="50759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21884" y="50759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4085" y="50759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06285" y="50759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98868" y="50759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91069" y="5075961"/>
            <a:ext cx="35702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3688" y="5373370"/>
            <a:ext cx="5953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dirty="0" smtClean="0" baseline="2275" sz="1800" spc="-9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ALOA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26000" y="5373370"/>
            <a:ext cx="7050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AC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dirty="0" smtClean="0" baseline="2275" sz="1800" spc="4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9935" y="5830786"/>
            <a:ext cx="4365321" cy="889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0"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0">
                <a:latin typeface="Arial"/>
                <a:cs typeface="Arial"/>
                <a:hlinkClick r:id="rId2"/>
              </a:rPr>
              <a:t>l(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3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9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)</a:t>
            </a:r>
            <a:r>
              <a:rPr dirty="0" smtClean="0" sz="800" spc="0"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9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4">
                <a:latin typeface="Arial"/>
                <a:cs typeface="Arial"/>
                <a:hlinkClick r:id="rId3"/>
              </a:rPr>
              <a:t>: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-14">
                <a:latin typeface="Arial"/>
                <a:cs typeface="Arial"/>
                <a:hlinkClick r:id="rId3"/>
              </a:rPr>
              <a:t>w</a:t>
            </a:r>
            <a:r>
              <a:rPr dirty="0" smtClean="0" sz="800" spc="0">
                <a:latin typeface="Arial"/>
                <a:cs typeface="Arial"/>
                <a:hlinkClick r:id="rId3"/>
              </a:rPr>
              <a:t>id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0">
                <a:latin typeface="Arial"/>
                <a:cs typeface="Arial"/>
                <a:hlinkClick r:id="rId3"/>
              </a:rPr>
              <a:t>i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0</a:t>
            </a:r>
            <a:r>
              <a:rPr dirty="0" smtClean="0" sz="800" spc="-4">
                <a:latin typeface="Arial"/>
                <a:cs typeface="Arial"/>
                <a:hlinkClick r:id="rId3"/>
              </a:rPr>
              <a:t>3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a</a:t>
            </a:r>
            <a:r>
              <a:rPr dirty="0" smtClean="0" sz="800" spc="0">
                <a:latin typeface="Arial"/>
                <a:cs typeface="Arial"/>
                <a:hlinkClick r:id="rId3"/>
              </a:rPr>
              <a:t>lu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19">
                <a:latin typeface="Arial"/>
                <a:cs typeface="Arial"/>
                <a:hlinkClick r:id="rId3"/>
              </a:rPr>
              <a:t>x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f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0">
                <a:latin typeface="Arial"/>
                <a:cs typeface="Arial"/>
                <a:hlinkClick r:id="rId3"/>
              </a:rPr>
              <a:t>io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_</a:t>
            </a:r>
            <a:r>
              <a:rPr dirty="0" smtClean="0" sz="800" spc="9">
                <a:latin typeface="Arial"/>
                <a:cs typeface="Arial"/>
                <a:hlinkClick r:id="rId3"/>
              </a:rPr>
              <a:t>6</a:t>
            </a:r>
            <a:r>
              <a:rPr dirty="0" smtClean="0" sz="800" spc="-4">
                <a:latin typeface="Arial"/>
                <a:cs typeface="Arial"/>
                <a:hlinkClick r:id="rId3"/>
              </a:rPr>
              <a:t>7</a:t>
            </a:r>
            <a:r>
              <a:rPr dirty="0" smtClean="0" sz="800" spc="9">
                <a:latin typeface="Arial"/>
                <a:cs typeface="Arial"/>
                <a:hlinkClick r:id="rId3"/>
              </a:rPr>
              <a:t>8</a:t>
            </a:r>
            <a:r>
              <a:rPr dirty="0" smtClean="0" sz="800" spc="-4">
                <a:latin typeface="Arial"/>
                <a:cs typeface="Arial"/>
                <a:hlinkClick r:id="rId3"/>
              </a:rPr>
              <a:t>4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95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de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GIS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8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TAS</a:t>
            </a:r>
            <a:r>
              <a:rPr dirty="0" smtClean="0" sz="800" spc="0">
                <a:latin typeface="Arial"/>
                <a:cs typeface="Arial"/>
              </a:rPr>
              <a:t>A:</a:t>
            </a:r>
            <a:r>
              <a:rPr dirty="0" smtClean="0" sz="800" spc="-7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Por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4">
                <a:latin typeface="Arial"/>
                <a:cs typeface="Arial"/>
              </a:rPr>
              <a:t>,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0</a:t>
            </a:r>
            <a:r>
              <a:rPr dirty="0" smtClean="0" sz="800" spc="37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26">
                <a:latin typeface="Arial"/>
                <a:cs typeface="Arial"/>
              </a:rPr>
              <a:t> 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0">
                <a:latin typeface="Arial"/>
                <a:cs typeface="Arial"/>
              </a:rPr>
              <a:t>j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5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ñ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82"/>
              </a:spcBef>
            </a:pPr>
            <a:r>
              <a:rPr dirty="0" smtClean="0" sz="800" spc="0">
                <a:latin typeface="Arial"/>
                <a:cs typeface="Arial"/>
              </a:rPr>
              <a:t>Fe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9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6048" y="3570732"/>
            <a:ext cx="295656" cy="135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441704" y="3570732"/>
            <a:ext cx="6810756" cy="135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81784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MOR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4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mtClean="0" sz="1600" spc="-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NCER</a:t>
            </a:r>
            <a:r>
              <a:rPr dirty="0" smtClean="0" sz="1600" spc="-1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6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mtClean="0" sz="1600" spc="-79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6048" y="2041144"/>
            <a:ext cx="710641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146048" y="3894328"/>
            <a:ext cx="710641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146048" y="4357624"/>
            <a:ext cx="710641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46048" y="4820920"/>
            <a:ext cx="710641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ject 126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136904" y="4488180"/>
            <a:ext cx="7203948" cy="0"/>
          </a:xfrm>
          <a:custGeom>
            <a:avLst/>
            <a:gdLst/>
            <a:ahLst/>
            <a:cxnLst/>
            <a:rect l="l" t="t" r="r" b="b"/>
            <a:pathLst>
              <a:path w="7203948" h="0">
                <a:moveTo>
                  <a:pt x="0" y="0"/>
                </a:moveTo>
                <a:lnTo>
                  <a:pt x="72039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136904" y="4104131"/>
            <a:ext cx="7203948" cy="0"/>
          </a:xfrm>
          <a:custGeom>
            <a:avLst/>
            <a:gdLst/>
            <a:ahLst/>
            <a:cxnLst/>
            <a:rect l="l" t="t" r="r" b="b"/>
            <a:pathLst>
              <a:path w="7203948" h="0">
                <a:moveTo>
                  <a:pt x="0" y="0"/>
                </a:moveTo>
                <a:lnTo>
                  <a:pt x="72039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36904" y="3720083"/>
            <a:ext cx="7203948" cy="0"/>
          </a:xfrm>
          <a:custGeom>
            <a:avLst/>
            <a:gdLst/>
            <a:ahLst/>
            <a:cxnLst/>
            <a:rect l="l" t="t" r="r" b="b"/>
            <a:pathLst>
              <a:path w="7203948" h="0">
                <a:moveTo>
                  <a:pt x="0" y="0"/>
                </a:moveTo>
                <a:lnTo>
                  <a:pt x="72039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136904" y="2950464"/>
            <a:ext cx="7203948" cy="0"/>
          </a:xfrm>
          <a:custGeom>
            <a:avLst/>
            <a:gdLst/>
            <a:ahLst/>
            <a:cxnLst/>
            <a:rect l="l" t="t" r="r" b="b"/>
            <a:pathLst>
              <a:path w="7203948" h="0">
                <a:moveTo>
                  <a:pt x="0" y="0"/>
                </a:moveTo>
                <a:lnTo>
                  <a:pt x="72039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136904" y="2566416"/>
            <a:ext cx="7203948" cy="0"/>
          </a:xfrm>
          <a:custGeom>
            <a:avLst/>
            <a:gdLst/>
            <a:ahLst/>
            <a:cxnLst/>
            <a:rect l="l" t="t" r="r" b="b"/>
            <a:pathLst>
              <a:path w="7203948" h="0">
                <a:moveTo>
                  <a:pt x="0" y="0"/>
                </a:moveTo>
                <a:lnTo>
                  <a:pt x="72039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437132" y="2570988"/>
            <a:ext cx="6603492" cy="679703"/>
          </a:xfrm>
          <a:custGeom>
            <a:avLst/>
            <a:gdLst/>
            <a:ahLst/>
            <a:cxnLst/>
            <a:rect l="l" t="t" r="r" b="b"/>
            <a:pathLst>
              <a:path w="6603492" h="679703">
                <a:moveTo>
                  <a:pt x="0" y="88391"/>
                </a:moveTo>
                <a:lnTo>
                  <a:pt x="600456" y="679703"/>
                </a:lnTo>
                <a:lnTo>
                  <a:pt x="1200912" y="313944"/>
                </a:lnTo>
                <a:lnTo>
                  <a:pt x="1801368" y="28956"/>
                </a:lnTo>
                <a:lnTo>
                  <a:pt x="2401823" y="297179"/>
                </a:lnTo>
                <a:lnTo>
                  <a:pt x="3002280" y="222503"/>
                </a:lnTo>
                <a:lnTo>
                  <a:pt x="3601212" y="303275"/>
                </a:lnTo>
                <a:lnTo>
                  <a:pt x="4201668" y="498348"/>
                </a:lnTo>
                <a:lnTo>
                  <a:pt x="4802124" y="441960"/>
                </a:lnTo>
                <a:lnTo>
                  <a:pt x="5402580" y="536448"/>
                </a:lnTo>
                <a:lnTo>
                  <a:pt x="6003036" y="0"/>
                </a:lnTo>
                <a:lnTo>
                  <a:pt x="6603492" y="435863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405001" y="262724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405001" y="262724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2005457" y="321856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2005457" y="321856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2605913" y="285280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2605913" y="285280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3206369" y="256781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3206369" y="256781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3806825" y="283603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3806825" y="283603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407281" y="276136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4407281" y="276136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5006212" y="284213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5006212" y="284213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5606669" y="3037204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5606669" y="3037204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207125" y="2980816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6207125" y="2980816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6807581" y="3075304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6807581" y="3075304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408036" y="253885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408036" y="253885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8008493" y="29747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8008493" y="297472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1437132" y="2502408"/>
            <a:ext cx="6603492" cy="359663"/>
          </a:xfrm>
          <a:custGeom>
            <a:avLst/>
            <a:gdLst/>
            <a:ahLst/>
            <a:cxnLst/>
            <a:rect l="l" t="t" r="r" b="b"/>
            <a:pathLst>
              <a:path w="6603492" h="359663">
                <a:moveTo>
                  <a:pt x="0" y="0"/>
                </a:moveTo>
                <a:lnTo>
                  <a:pt x="600456" y="103631"/>
                </a:lnTo>
                <a:lnTo>
                  <a:pt x="1200912" y="128015"/>
                </a:lnTo>
                <a:lnTo>
                  <a:pt x="1801368" y="64007"/>
                </a:lnTo>
                <a:lnTo>
                  <a:pt x="2401823" y="147827"/>
                </a:lnTo>
                <a:lnTo>
                  <a:pt x="3002280" y="163067"/>
                </a:lnTo>
                <a:lnTo>
                  <a:pt x="3601212" y="263651"/>
                </a:lnTo>
                <a:lnTo>
                  <a:pt x="4201668" y="220979"/>
                </a:lnTo>
                <a:lnTo>
                  <a:pt x="4802124" y="335279"/>
                </a:lnTo>
                <a:lnTo>
                  <a:pt x="5402580" y="289559"/>
                </a:lnTo>
                <a:lnTo>
                  <a:pt x="6003036" y="359663"/>
                </a:lnTo>
                <a:lnTo>
                  <a:pt x="6603492" y="143255"/>
                </a:lnTo>
              </a:path>
            </a:pathLst>
          </a:custGeom>
          <a:ln w="27431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405001" y="247027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405001" y="247027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2005457" y="257390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2005457" y="257390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2605913" y="25982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2605913" y="259829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3206369" y="253428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3206369" y="253428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3806825" y="2618104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3806825" y="2618104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4407281" y="263334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407281" y="263334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006212" y="273392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5006212" y="273392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5606669" y="269125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5606669" y="269125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207125" y="280555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6207125" y="280555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6807581" y="275983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6807581" y="275983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408036" y="282994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4" y="64008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8" y="320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408036" y="282994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4" y="64008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8008493" y="261353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133"/>
                </a:lnTo>
                <a:lnTo>
                  <a:pt x="7356" y="52454"/>
                </a:lnTo>
                <a:lnTo>
                  <a:pt x="18167" y="60883"/>
                </a:lnTo>
                <a:lnTo>
                  <a:pt x="32003" y="64007"/>
                </a:lnTo>
                <a:lnTo>
                  <a:pt x="40090" y="62982"/>
                </a:lnTo>
                <a:lnTo>
                  <a:pt x="52401" y="56692"/>
                </a:lnTo>
                <a:lnTo>
                  <a:pt x="60862" y="45895"/>
                </a:lnTo>
                <a:lnTo>
                  <a:pt x="64007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8008493" y="261353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95"/>
                </a:lnTo>
                <a:lnTo>
                  <a:pt x="52401" y="56692"/>
                </a:lnTo>
                <a:lnTo>
                  <a:pt x="40090" y="62982"/>
                </a:lnTo>
                <a:lnTo>
                  <a:pt x="32003" y="64007"/>
                </a:lnTo>
                <a:lnTo>
                  <a:pt x="18167" y="60883"/>
                </a:lnTo>
                <a:lnTo>
                  <a:pt x="7356" y="52454"/>
                </a:lnTo>
                <a:lnTo>
                  <a:pt x="1033" y="40133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414259" y="2862072"/>
            <a:ext cx="25908" cy="88391"/>
          </a:xfrm>
          <a:custGeom>
            <a:avLst/>
            <a:gdLst/>
            <a:ahLst/>
            <a:cxnLst/>
            <a:rect l="l" t="t" r="r" b="b"/>
            <a:pathLst>
              <a:path w="25908" h="88391">
                <a:moveTo>
                  <a:pt x="25908" y="0"/>
                </a:moveTo>
                <a:lnTo>
                  <a:pt x="0" y="88391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136904" y="2180844"/>
            <a:ext cx="7203948" cy="0"/>
          </a:xfrm>
          <a:custGeom>
            <a:avLst/>
            <a:gdLst/>
            <a:ahLst/>
            <a:cxnLst/>
            <a:rect l="l" t="t" r="r" b="b"/>
            <a:pathLst>
              <a:path w="7203948" h="0">
                <a:moveTo>
                  <a:pt x="0" y="0"/>
                </a:moveTo>
                <a:lnTo>
                  <a:pt x="72039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136904" y="4873752"/>
            <a:ext cx="7203948" cy="0"/>
          </a:xfrm>
          <a:custGeom>
            <a:avLst/>
            <a:gdLst/>
            <a:ahLst/>
            <a:cxnLst/>
            <a:rect l="l" t="t" r="r" b="b"/>
            <a:pathLst>
              <a:path w="7203948" h="0">
                <a:moveTo>
                  <a:pt x="0" y="0"/>
                </a:moveTo>
                <a:lnTo>
                  <a:pt x="72039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3636264" y="5367528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3724655" y="5335524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724655" y="5335524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4608576" y="5367528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696968" y="5335524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4696968" y="5335524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17020" y="716958"/>
            <a:ext cx="1714715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marL="18605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64156" y="1036998"/>
            <a:ext cx="195790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14552" y="2098675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89431" y="2246528"/>
            <a:ext cx="31955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090164" y="2309647"/>
            <a:ext cx="31955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92467" y="233578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89506" y="2349500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89962" y="2374138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892923" y="2388870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90620" y="2394585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91076" y="240893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491734" y="2467102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4552" y="2483358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91278" y="250926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92265" y="253631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91809" y="2581402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90164" y="2707386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89431" y="2766441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4552" y="2867914"/>
            <a:ext cx="31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91076" y="2900934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90620" y="2974975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91278" y="2981705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67194" y="2987802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89962" y="2991739"/>
            <a:ext cx="3192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24204" y="3113659"/>
            <a:ext cx="7267295" cy="2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0"/>
              </a:lnSpc>
              <a:tabLst>
                <a:tab pos="7213600" algn="l"/>
              </a:tabLst>
            </a:pPr>
            <a:r>
              <a:rPr dirty="0" smtClean="0" baseline="9102" sz="1800" u="sng">
                <a:solidFill>
                  <a:srgbClr val="404040"/>
                </a:solidFill>
                <a:latin typeface="Calibri"/>
                <a:cs typeface="Calibri"/>
              </a:rPr>
              <a:t>                                                                                                                               </a:t>
            </a:r>
            <a:r>
              <a:rPr dirty="0" smtClean="0" baseline="9102" sz="1800" spc="-25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9102" sz="1800" spc="0" u="sng">
                <a:solidFill>
                  <a:srgbClr val="404040"/>
                </a:solidFill>
                <a:latin typeface="Calibri"/>
                <a:cs typeface="Calibri"/>
              </a:rPr>
              <a:t>9.4</a:t>
            </a:r>
            <a:r>
              <a:rPr dirty="0" smtClean="0" baseline="9102" sz="1800" spc="0" u="sng">
                <a:solidFill>
                  <a:srgbClr val="404040"/>
                </a:solidFill>
                <a:latin typeface="Calibri"/>
                <a:cs typeface="Calibri"/>
              </a:rPr>
              <a:t>           </a:t>
            </a:r>
            <a:r>
              <a:rPr dirty="0" smtClean="0" baseline="9102" sz="1800" spc="-50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582" sz="1800" spc="0" u="sng">
                <a:solidFill>
                  <a:srgbClr val="404040"/>
                </a:solidFill>
                <a:latin typeface="Calibri"/>
                <a:cs typeface="Calibri"/>
              </a:rPr>
              <a:t>9.7</a:t>
            </a:r>
            <a:r>
              <a:rPr dirty="0" smtClean="0" baseline="29582" sz="1800" spc="0" u="sng">
                <a:solidFill>
                  <a:srgbClr val="404040"/>
                </a:solidFill>
                <a:latin typeface="Calibri"/>
                <a:cs typeface="Calibri"/>
              </a:rPr>
              <a:t>           </a:t>
            </a:r>
            <a:r>
              <a:rPr dirty="0" smtClean="0" baseline="29582" sz="1800" spc="-44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-4551" sz="1800" spc="0" u="sng">
                <a:solidFill>
                  <a:srgbClr val="404040"/>
                </a:solidFill>
                <a:latin typeface="Calibri"/>
                <a:cs typeface="Calibri"/>
              </a:rPr>
              <a:t>9.2</a:t>
            </a:r>
            <a:r>
              <a:rPr dirty="0" smtClean="0" baseline="-4551" sz="1800" spc="0" u="sng">
                <a:solidFill>
                  <a:srgbClr val="404040"/>
                </a:solidFill>
                <a:latin typeface="Calibri"/>
                <a:cs typeface="Calibri"/>
              </a:rPr>
              <a:t>                            </a:t>
            </a:r>
            <a:r>
              <a:rPr dirty="0" smtClean="0" baseline="-4551" sz="1800" spc="69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857" sz="1800" spc="0" u="sng">
                <a:solidFill>
                  <a:srgbClr val="404040"/>
                </a:solidFill>
                <a:latin typeface="Calibri"/>
                <a:cs typeface="Calibri"/>
              </a:rPr>
              <a:t>9.7</a:t>
            </a:r>
            <a:r>
              <a:rPr dirty="0" smtClean="0" baseline="31857" sz="1800" spc="0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857" sz="1800" spc="0" u="sng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1667" y="3252597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8.0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27606" y="3358641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1667" y="3637279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6.0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1667" y="4021581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1667" y="4406265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1667" y="4790948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71143" y="49888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71218" y="49888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1674" y="49888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2130" y="49888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72332" y="49888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72788" y="49888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2990" y="49888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73446" y="49888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73902" y="49888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73977" y="49888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74433" y="49888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634" y="4988814"/>
            <a:ext cx="356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93312" y="5285613"/>
            <a:ext cx="5953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dirty="0" smtClean="0" baseline="2275" sz="1800" spc="-9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ALOA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65624" y="5285613"/>
            <a:ext cx="7050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AC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dirty="0" smtClean="0" baseline="2275" sz="1800" spc="4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400" y="5773789"/>
            <a:ext cx="4365346" cy="8895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0"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0">
                <a:latin typeface="Arial"/>
                <a:cs typeface="Arial"/>
                <a:hlinkClick r:id="rId2"/>
              </a:rPr>
              <a:t>l(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3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9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)</a:t>
            </a:r>
            <a:r>
              <a:rPr dirty="0" smtClean="0" sz="800" spc="0"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9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4">
                <a:latin typeface="Arial"/>
                <a:cs typeface="Arial"/>
                <a:hlinkClick r:id="rId3"/>
              </a:rPr>
              <a:t>: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p</a:t>
            </a:r>
            <a:r>
              <a:rPr dirty="0" smtClean="0" sz="800" spc="-14">
                <a:latin typeface="Arial"/>
                <a:cs typeface="Arial"/>
                <a:hlinkClick r:id="rId3"/>
              </a:rPr>
              <a:t>w</a:t>
            </a:r>
            <a:r>
              <a:rPr dirty="0" smtClean="0" sz="800" spc="0">
                <a:latin typeface="Arial"/>
                <a:cs typeface="Arial"/>
                <a:hlinkClick r:id="rId3"/>
              </a:rPr>
              <a:t>id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0">
                <a:latin typeface="Arial"/>
                <a:cs typeface="Arial"/>
                <a:hlinkClick r:id="rId3"/>
              </a:rPr>
              <a:t>i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0</a:t>
            </a:r>
            <a:r>
              <a:rPr dirty="0" smtClean="0" sz="800" spc="-4">
                <a:latin typeface="Arial"/>
                <a:cs typeface="Arial"/>
                <a:hlinkClick r:id="rId3"/>
              </a:rPr>
              <a:t>3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a</a:t>
            </a:r>
            <a:r>
              <a:rPr dirty="0" smtClean="0" sz="800" spc="0">
                <a:latin typeface="Arial"/>
                <a:cs typeface="Arial"/>
                <a:hlinkClick r:id="rId3"/>
              </a:rPr>
              <a:t>lu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g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19">
                <a:latin typeface="Arial"/>
                <a:cs typeface="Arial"/>
                <a:hlinkClick r:id="rId3"/>
              </a:rPr>
              <a:t>x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b</a:t>
            </a:r>
            <a:r>
              <a:rPr dirty="0" smtClean="0" sz="800" spc="-4">
                <a:latin typeface="Arial"/>
                <a:cs typeface="Arial"/>
                <a:hlinkClick r:id="rId3"/>
              </a:rPr>
              <a:t>o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f</a:t>
            </a:r>
            <a:r>
              <a:rPr dirty="0" smtClean="0" sz="800" spc="-4">
                <a:latin typeface="Arial"/>
                <a:cs typeface="Arial"/>
                <a:hlinkClick r:id="rId3"/>
              </a:rPr>
              <a:t>u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4">
                <a:latin typeface="Arial"/>
                <a:cs typeface="Arial"/>
                <a:hlinkClick r:id="rId3"/>
              </a:rPr>
              <a:t>c</a:t>
            </a:r>
            <a:r>
              <a:rPr dirty="0" smtClean="0" sz="800" spc="0">
                <a:latin typeface="Arial"/>
                <a:cs typeface="Arial"/>
                <a:hlinkClick r:id="rId3"/>
              </a:rPr>
              <a:t>io</a:t>
            </a:r>
            <a:r>
              <a:rPr dirty="0" smtClean="0" sz="800" spc="-4">
                <a:latin typeface="Arial"/>
                <a:cs typeface="Arial"/>
                <a:hlinkClick r:id="rId3"/>
              </a:rPr>
              <a:t>n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4">
                <a:latin typeface="Arial"/>
                <a:cs typeface="Arial"/>
                <a:hlinkClick r:id="rId3"/>
              </a:rPr>
              <a:t>/</a:t>
            </a:r>
            <a:r>
              <a:rPr dirty="0" smtClean="0" sz="800" spc="4">
                <a:latin typeface="Arial"/>
                <a:cs typeface="Arial"/>
                <a:hlinkClick r:id="rId3"/>
              </a:rPr>
              <a:t>s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e</a:t>
            </a:r>
            <a:r>
              <a:rPr dirty="0" smtClean="0" sz="800" spc="-4">
                <a:latin typeface="Arial"/>
                <a:cs typeface="Arial"/>
                <a:hlinkClick r:id="rId3"/>
              </a:rPr>
              <a:t>d</a:t>
            </a:r>
            <a:r>
              <a:rPr dirty="0" smtClean="0" sz="800" spc="-4">
                <a:latin typeface="Arial"/>
                <a:cs typeface="Arial"/>
                <a:hlinkClick r:id="rId3"/>
              </a:rPr>
              <a:t>_</a:t>
            </a:r>
            <a:r>
              <a:rPr dirty="0" smtClean="0" sz="800" spc="9">
                <a:latin typeface="Arial"/>
                <a:cs typeface="Arial"/>
                <a:hlinkClick r:id="rId3"/>
              </a:rPr>
              <a:t>6</a:t>
            </a:r>
            <a:r>
              <a:rPr dirty="0" smtClean="0" sz="800" spc="-4">
                <a:latin typeface="Arial"/>
                <a:cs typeface="Arial"/>
                <a:hlinkClick r:id="rId3"/>
              </a:rPr>
              <a:t>7</a:t>
            </a:r>
            <a:r>
              <a:rPr dirty="0" smtClean="0" sz="800" spc="9">
                <a:latin typeface="Arial"/>
                <a:cs typeface="Arial"/>
                <a:hlinkClick r:id="rId3"/>
              </a:rPr>
              <a:t>8</a:t>
            </a:r>
            <a:r>
              <a:rPr dirty="0" smtClean="0" sz="800" spc="-4">
                <a:latin typeface="Arial"/>
                <a:cs typeface="Arial"/>
                <a:hlinkClick r:id="rId3"/>
              </a:rPr>
              <a:t>4</a:t>
            </a:r>
            <a:r>
              <a:rPr dirty="0" smtClean="0" sz="800" spc="4">
                <a:latin typeface="Arial"/>
                <a:cs typeface="Arial"/>
                <a:hlinkClick r:id="rId3"/>
              </a:rPr>
              <a:t>.</a:t>
            </a:r>
            <a:r>
              <a:rPr dirty="0" smtClean="0" sz="800" spc="-4">
                <a:latin typeface="Arial"/>
                <a:cs typeface="Arial"/>
                <a:hlinkClick r:id="rId3"/>
              </a:rPr>
              <a:t>h</a:t>
            </a:r>
            <a:r>
              <a:rPr dirty="0" smtClean="0" sz="800" spc="4">
                <a:latin typeface="Arial"/>
                <a:cs typeface="Arial"/>
                <a:hlinkClick r:id="rId3"/>
              </a:rPr>
              <a:t>t</a:t>
            </a:r>
            <a:r>
              <a:rPr dirty="0" smtClean="0" sz="800" spc="14">
                <a:latin typeface="Arial"/>
                <a:cs typeface="Arial"/>
                <a:hlinkClick r:id="rId3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95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de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GIS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8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4">
                <a:latin typeface="Arial"/>
                <a:cs typeface="Arial"/>
              </a:rPr>
              <a:t>,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0</a:t>
            </a:r>
            <a:r>
              <a:rPr dirty="0" smtClean="0" sz="800" spc="3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0">
                <a:latin typeface="Arial"/>
                <a:cs typeface="Arial"/>
              </a:rPr>
              <a:t>je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5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ñ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12700" marR="4824">
              <a:lnSpc>
                <a:spcPct val="95825"/>
              </a:lnSpc>
              <a:spcBef>
                <a:spcPts val="580"/>
              </a:spcBef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ó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17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9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45920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MOR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4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mtClean="0" sz="1600" spc="-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NCER</a:t>
            </a:r>
            <a:r>
              <a:rPr dirty="0" smtClean="0" sz="1600" spc="-1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dirty="0" smtClean="0" sz="1600" spc="-1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VICOU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ERINO</a:t>
            </a:r>
            <a:r>
              <a:rPr dirty="0" smtClean="0" sz="1600" spc="-13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mtClean="0" sz="1600" spc="-79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6904" y="2041144"/>
            <a:ext cx="72039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335564" y="3107309"/>
            <a:ext cx="4075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136678" y="3100959"/>
            <a:ext cx="20417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136904" y="3164586"/>
            <a:ext cx="44056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735489" y="3164586"/>
            <a:ext cx="40711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936020" y="3201542"/>
            <a:ext cx="10077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136904" y="3580384"/>
            <a:ext cx="72039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136904" y="3964432"/>
            <a:ext cx="72039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136904" y="4348480"/>
            <a:ext cx="72039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36904" y="4734052"/>
            <a:ext cx="72039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75"/>
          <p:cNvSpPr/>
          <p:nvPr/>
        </p:nvSpPr>
        <p:spPr>
          <a:xfrm>
            <a:off x="94488" y="1533144"/>
            <a:ext cx="8965692" cy="661415"/>
          </a:xfrm>
          <a:custGeom>
            <a:avLst/>
            <a:gdLst/>
            <a:ahLst/>
            <a:cxnLst/>
            <a:rect l="l" t="t" r="r" b="b"/>
            <a:pathLst>
              <a:path w="8965692" h="661415">
                <a:moveTo>
                  <a:pt x="0" y="661415"/>
                </a:moveTo>
                <a:lnTo>
                  <a:pt x="8965692" y="661415"/>
                </a:lnTo>
                <a:lnTo>
                  <a:pt x="8965692" y="0"/>
                </a:lnTo>
                <a:lnTo>
                  <a:pt x="0" y="0"/>
                </a:lnTo>
                <a:lnTo>
                  <a:pt x="0" y="6614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823861" y="2921609"/>
            <a:ext cx="3515614" cy="355244"/>
          </a:xfrm>
          <a:custGeom>
            <a:avLst/>
            <a:gdLst/>
            <a:ahLst/>
            <a:cxnLst/>
            <a:rect l="l" t="t" r="r" b="b"/>
            <a:pathLst>
              <a:path w="3515614" h="355244">
                <a:moveTo>
                  <a:pt x="0" y="355244"/>
                </a:moveTo>
                <a:lnTo>
                  <a:pt x="3515614" y="355244"/>
                </a:lnTo>
                <a:lnTo>
                  <a:pt x="3515614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339463" y="2921609"/>
            <a:ext cx="798995" cy="355244"/>
          </a:xfrm>
          <a:custGeom>
            <a:avLst/>
            <a:gdLst/>
            <a:ahLst/>
            <a:cxnLst/>
            <a:rect l="l" t="t" r="r" b="b"/>
            <a:pathLst>
              <a:path w="798995" h="355244">
                <a:moveTo>
                  <a:pt x="0" y="355244"/>
                </a:moveTo>
                <a:lnTo>
                  <a:pt x="798995" y="355244"/>
                </a:lnTo>
                <a:lnTo>
                  <a:pt x="798995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5138420" y="2921609"/>
            <a:ext cx="798995" cy="355244"/>
          </a:xfrm>
          <a:custGeom>
            <a:avLst/>
            <a:gdLst/>
            <a:ahLst/>
            <a:cxnLst/>
            <a:rect l="l" t="t" r="r" b="b"/>
            <a:pathLst>
              <a:path w="798995" h="355244">
                <a:moveTo>
                  <a:pt x="0" y="355244"/>
                </a:moveTo>
                <a:lnTo>
                  <a:pt x="798995" y="355244"/>
                </a:lnTo>
                <a:lnTo>
                  <a:pt x="798995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5937504" y="2921609"/>
            <a:ext cx="798995" cy="355244"/>
          </a:xfrm>
          <a:custGeom>
            <a:avLst/>
            <a:gdLst/>
            <a:ahLst/>
            <a:cxnLst/>
            <a:rect l="l" t="t" r="r" b="b"/>
            <a:pathLst>
              <a:path w="798995" h="355244">
                <a:moveTo>
                  <a:pt x="0" y="355244"/>
                </a:moveTo>
                <a:lnTo>
                  <a:pt x="798995" y="355244"/>
                </a:lnTo>
                <a:lnTo>
                  <a:pt x="798995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6736460" y="2921609"/>
            <a:ext cx="798995" cy="355244"/>
          </a:xfrm>
          <a:custGeom>
            <a:avLst/>
            <a:gdLst/>
            <a:ahLst/>
            <a:cxnLst/>
            <a:rect l="l" t="t" r="r" b="b"/>
            <a:pathLst>
              <a:path w="798995" h="355244">
                <a:moveTo>
                  <a:pt x="0" y="355244"/>
                </a:moveTo>
                <a:lnTo>
                  <a:pt x="798995" y="355244"/>
                </a:lnTo>
                <a:lnTo>
                  <a:pt x="798995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7535418" y="2921609"/>
            <a:ext cx="798995" cy="355244"/>
          </a:xfrm>
          <a:custGeom>
            <a:avLst/>
            <a:gdLst/>
            <a:ahLst/>
            <a:cxnLst/>
            <a:rect l="l" t="t" r="r" b="b"/>
            <a:pathLst>
              <a:path w="798995" h="355244">
                <a:moveTo>
                  <a:pt x="0" y="355244"/>
                </a:moveTo>
                <a:lnTo>
                  <a:pt x="798995" y="355244"/>
                </a:lnTo>
                <a:lnTo>
                  <a:pt x="798995" y="0"/>
                </a:lnTo>
                <a:lnTo>
                  <a:pt x="0" y="0"/>
                </a:lnTo>
                <a:lnTo>
                  <a:pt x="0" y="35524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4339463" y="2918460"/>
            <a:ext cx="0" cy="2493010"/>
          </a:xfrm>
          <a:custGeom>
            <a:avLst/>
            <a:gdLst/>
            <a:ahLst/>
            <a:cxnLst/>
            <a:rect l="l" t="t" r="r" b="b"/>
            <a:pathLst>
              <a:path w="0" h="2493010">
                <a:moveTo>
                  <a:pt x="0" y="0"/>
                </a:moveTo>
                <a:lnTo>
                  <a:pt x="0" y="24930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138420" y="2918460"/>
            <a:ext cx="0" cy="2493010"/>
          </a:xfrm>
          <a:custGeom>
            <a:avLst/>
            <a:gdLst/>
            <a:ahLst/>
            <a:cxnLst/>
            <a:rect l="l" t="t" r="r" b="b"/>
            <a:pathLst>
              <a:path w="0" h="2493010">
                <a:moveTo>
                  <a:pt x="0" y="0"/>
                </a:moveTo>
                <a:lnTo>
                  <a:pt x="0" y="24930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5937504" y="2918460"/>
            <a:ext cx="0" cy="2493010"/>
          </a:xfrm>
          <a:custGeom>
            <a:avLst/>
            <a:gdLst/>
            <a:ahLst/>
            <a:cxnLst/>
            <a:rect l="l" t="t" r="r" b="b"/>
            <a:pathLst>
              <a:path w="0" h="2493010">
                <a:moveTo>
                  <a:pt x="0" y="0"/>
                </a:moveTo>
                <a:lnTo>
                  <a:pt x="0" y="24930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6736460" y="2918460"/>
            <a:ext cx="0" cy="2493010"/>
          </a:xfrm>
          <a:custGeom>
            <a:avLst/>
            <a:gdLst/>
            <a:ahLst/>
            <a:cxnLst/>
            <a:rect l="l" t="t" r="r" b="b"/>
            <a:pathLst>
              <a:path w="0" h="2493010">
                <a:moveTo>
                  <a:pt x="0" y="0"/>
                </a:moveTo>
                <a:lnTo>
                  <a:pt x="0" y="24930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7535418" y="2918460"/>
            <a:ext cx="0" cy="2493010"/>
          </a:xfrm>
          <a:custGeom>
            <a:avLst/>
            <a:gdLst/>
            <a:ahLst/>
            <a:cxnLst/>
            <a:rect l="l" t="t" r="r" b="b"/>
            <a:pathLst>
              <a:path w="0" h="2493010">
                <a:moveTo>
                  <a:pt x="0" y="0"/>
                </a:moveTo>
                <a:lnTo>
                  <a:pt x="0" y="24930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820686" y="3276854"/>
            <a:ext cx="7516990" cy="0"/>
          </a:xfrm>
          <a:custGeom>
            <a:avLst/>
            <a:gdLst/>
            <a:ahLst/>
            <a:cxnLst/>
            <a:rect l="l" t="t" r="r" b="b"/>
            <a:pathLst>
              <a:path w="7516990" h="0">
                <a:moveTo>
                  <a:pt x="0" y="0"/>
                </a:moveTo>
                <a:lnTo>
                  <a:pt x="751699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820686" y="3632073"/>
            <a:ext cx="7516990" cy="0"/>
          </a:xfrm>
          <a:custGeom>
            <a:avLst/>
            <a:gdLst/>
            <a:ahLst/>
            <a:cxnLst/>
            <a:rect l="l" t="t" r="r" b="b"/>
            <a:pathLst>
              <a:path w="7516990" h="0">
                <a:moveTo>
                  <a:pt x="0" y="0"/>
                </a:moveTo>
                <a:lnTo>
                  <a:pt x="751699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820686" y="3987419"/>
            <a:ext cx="7516990" cy="0"/>
          </a:xfrm>
          <a:custGeom>
            <a:avLst/>
            <a:gdLst/>
            <a:ahLst/>
            <a:cxnLst/>
            <a:rect l="l" t="t" r="r" b="b"/>
            <a:pathLst>
              <a:path w="7516990" h="0">
                <a:moveTo>
                  <a:pt x="0" y="0"/>
                </a:moveTo>
                <a:lnTo>
                  <a:pt x="751699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820686" y="4342638"/>
            <a:ext cx="7516990" cy="0"/>
          </a:xfrm>
          <a:custGeom>
            <a:avLst/>
            <a:gdLst/>
            <a:ahLst/>
            <a:cxnLst/>
            <a:rect l="l" t="t" r="r" b="b"/>
            <a:pathLst>
              <a:path w="7516990" h="0">
                <a:moveTo>
                  <a:pt x="0" y="0"/>
                </a:moveTo>
                <a:lnTo>
                  <a:pt x="751699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820686" y="4697857"/>
            <a:ext cx="7516990" cy="0"/>
          </a:xfrm>
          <a:custGeom>
            <a:avLst/>
            <a:gdLst/>
            <a:ahLst/>
            <a:cxnLst/>
            <a:rect l="l" t="t" r="r" b="b"/>
            <a:pathLst>
              <a:path w="7516990" h="0">
                <a:moveTo>
                  <a:pt x="0" y="0"/>
                </a:moveTo>
                <a:lnTo>
                  <a:pt x="751699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820686" y="5053076"/>
            <a:ext cx="7516990" cy="0"/>
          </a:xfrm>
          <a:custGeom>
            <a:avLst/>
            <a:gdLst/>
            <a:ahLst/>
            <a:cxnLst/>
            <a:rect l="l" t="t" r="r" b="b"/>
            <a:pathLst>
              <a:path w="7516990" h="0">
                <a:moveTo>
                  <a:pt x="0" y="0"/>
                </a:moveTo>
                <a:lnTo>
                  <a:pt x="751699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823861" y="2918460"/>
            <a:ext cx="0" cy="2493010"/>
          </a:xfrm>
          <a:custGeom>
            <a:avLst/>
            <a:gdLst/>
            <a:ahLst/>
            <a:cxnLst/>
            <a:rect l="l" t="t" r="r" b="b"/>
            <a:pathLst>
              <a:path w="0" h="2493010">
                <a:moveTo>
                  <a:pt x="0" y="0"/>
                </a:moveTo>
                <a:lnTo>
                  <a:pt x="0" y="24930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8334502" y="2918460"/>
            <a:ext cx="0" cy="2493010"/>
          </a:xfrm>
          <a:custGeom>
            <a:avLst/>
            <a:gdLst/>
            <a:ahLst/>
            <a:cxnLst/>
            <a:rect l="l" t="t" r="r" b="b"/>
            <a:pathLst>
              <a:path w="0" h="2493010">
                <a:moveTo>
                  <a:pt x="0" y="0"/>
                </a:moveTo>
                <a:lnTo>
                  <a:pt x="0" y="24930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820686" y="2921635"/>
            <a:ext cx="7516990" cy="0"/>
          </a:xfrm>
          <a:custGeom>
            <a:avLst/>
            <a:gdLst/>
            <a:ahLst/>
            <a:cxnLst/>
            <a:rect l="l" t="t" r="r" b="b"/>
            <a:pathLst>
              <a:path w="7516990" h="0">
                <a:moveTo>
                  <a:pt x="0" y="0"/>
                </a:moveTo>
                <a:lnTo>
                  <a:pt x="751699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820686" y="5408295"/>
            <a:ext cx="7516990" cy="0"/>
          </a:xfrm>
          <a:custGeom>
            <a:avLst/>
            <a:gdLst/>
            <a:ahLst/>
            <a:cxnLst/>
            <a:rect l="l" t="t" r="r" b="b"/>
            <a:pathLst>
              <a:path w="7516990" h="0">
                <a:moveTo>
                  <a:pt x="0" y="0"/>
                </a:moveTo>
                <a:lnTo>
                  <a:pt x="751699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2614" y="6185327"/>
            <a:ext cx="3420078" cy="249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TE: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-4">
                <a:latin typeface="Arial"/>
                <a:cs typeface="Arial"/>
              </a:rPr>
              <a:t>g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0">
                <a:latin typeface="Arial"/>
                <a:cs typeface="Arial"/>
              </a:rPr>
              <a:t>,</a:t>
            </a:r>
            <a:r>
              <a:rPr dirty="0" smtClean="0" sz="800" spc="51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ó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7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3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2022</a:t>
            </a:r>
            <a:endParaRPr sz="800">
              <a:latin typeface="Arial"/>
              <a:cs typeface="Arial"/>
            </a:endParaRPr>
          </a:p>
          <a:p>
            <a:pPr marL="12700" marR="15361">
              <a:lnSpc>
                <a:spcPct val="95825"/>
              </a:lnSpc>
              <a:spcBef>
                <a:spcPts val="40"/>
              </a:spcBef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GI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G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23861" y="2921635"/>
            <a:ext cx="3515601" cy="355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4"/>
              </a:spcBef>
            </a:pPr>
            <a:endParaRPr sz="1400"/>
          </a:p>
          <a:p>
            <a:pPr marL="1304531" marR="1304493" algn="ctr">
              <a:lnSpc>
                <a:spcPts val="1375"/>
              </a:lnSpc>
              <a:spcBef>
                <a:spcPts val="68"/>
              </a:spcBef>
            </a:pP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INDIC</a:t>
            </a:r>
            <a:r>
              <a:rPr dirty="0" smtClean="0" baseline="-2415" sz="1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DOR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39463" y="2921635"/>
            <a:ext cx="798957" cy="355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4"/>
              </a:spcBef>
            </a:pPr>
            <a:endParaRPr sz="1400"/>
          </a:p>
          <a:p>
            <a:pPr marL="228600">
              <a:lnSpc>
                <a:spcPts val="1375"/>
              </a:lnSpc>
              <a:spcBef>
                <a:spcPts val="68"/>
              </a:spcBef>
            </a:pP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38420" y="2921635"/>
            <a:ext cx="799083" cy="355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4"/>
              </a:spcBef>
            </a:pPr>
            <a:endParaRPr sz="1400"/>
          </a:p>
          <a:p>
            <a:pPr marL="228472">
              <a:lnSpc>
                <a:spcPts val="1375"/>
              </a:lnSpc>
              <a:spcBef>
                <a:spcPts val="68"/>
              </a:spcBef>
            </a:pP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37504" y="2921635"/>
            <a:ext cx="798956" cy="355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4"/>
              </a:spcBef>
            </a:pPr>
            <a:endParaRPr sz="1400"/>
          </a:p>
          <a:p>
            <a:pPr marL="228600">
              <a:lnSpc>
                <a:spcPts val="1375"/>
              </a:lnSpc>
              <a:spcBef>
                <a:spcPts val="68"/>
              </a:spcBef>
            </a:pP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36460" y="2921635"/>
            <a:ext cx="798957" cy="355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4"/>
              </a:spcBef>
            </a:pPr>
            <a:endParaRPr sz="1400"/>
          </a:p>
          <a:p>
            <a:pPr marL="228854">
              <a:lnSpc>
                <a:spcPts val="1375"/>
              </a:lnSpc>
              <a:spcBef>
                <a:spcPts val="68"/>
              </a:spcBef>
            </a:pP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35418" y="2921635"/>
            <a:ext cx="799083" cy="355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4"/>
              </a:spcBef>
            </a:pPr>
            <a:endParaRPr sz="1400"/>
          </a:p>
          <a:p>
            <a:pPr marL="229107">
              <a:lnSpc>
                <a:spcPts val="1375"/>
              </a:lnSpc>
              <a:spcBef>
                <a:spcPts val="68"/>
              </a:spcBef>
            </a:pP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23861" y="3276854"/>
            <a:ext cx="3515601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6"/>
              </a:spcBef>
            </a:pPr>
            <a:endParaRPr sz="1400"/>
          </a:p>
          <a:p>
            <a:pPr marL="9766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R</a:t>
            </a:r>
            <a:r>
              <a:rPr dirty="0" smtClean="0" baseline="-2415" sz="1800" spc="-84">
                <a:latin typeface="Arial"/>
                <a:cs typeface="Arial"/>
              </a:rPr>
              <a:t>A</a:t>
            </a:r>
            <a:r>
              <a:rPr dirty="0" smtClean="0" baseline="-2415" sz="1800" spc="-75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A</a:t>
            </a:r>
            <a:r>
              <a:rPr dirty="0" smtClean="0" baseline="-2415" sz="1800" spc="-4">
                <a:latin typeface="Arial"/>
                <a:cs typeface="Arial"/>
              </a:rPr>
              <a:t>M</a:t>
            </a:r>
            <a:r>
              <a:rPr dirty="0" smtClean="0" baseline="-2415" sz="1800" spc="0">
                <a:latin typeface="Arial"/>
                <a:cs typeface="Arial"/>
              </a:rPr>
              <a:t>I</a:t>
            </a:r>
            <a:r>
              <a:rPr dirty="0" smtClean="0" baseline="-2415" sz="1800" spc="4">
                <a:latin typeface="Arial"/>
                <a:cs typeface="Arial"/>
              </a:rPr>
              <a:t>E</a:t>
            </a:r>
            <a:r>
              <a:rPr dirty="0" smtClean="0" baseline="-2415" sz="1800" spc="0">
                <a:latin typeface="Arial"/>
                <a:cs typeface="Arial"/>
              </a:rPr>
              <a:t>N</a:t>
            </a:r>
            <a:r>
              <a:rPr dirty="0" smtClean="0" baseline="-2415" sz="1800" spc="-14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O</a:t>
            </a:r>
            <a:r>
              <a:rPr dirty="0" smtClean="0" baseline="-2415" sz="1800" spc="-29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DE</a:t>
            </a:r>
            <a:r>
              <a:rPr dirty="0" smtClean="0" baseline="-2415" sz="1800" spc="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CÁN</a:t>
            </a:r>
            <a:r>
              <a:rPr dirty="0" smtClean="0" baseline="-2415" sz="1800" spc="-4">
                <a:latin typeface="Arial"/>
                <a:cs typeface="Arial"/>
              </a:rPr>
              <a:t>C</a:t>
            </a:r>
            <a:r>
              <a:rPr dirty="0" smtClean="0" baseline="-2415" sz="1800" spc="0">
                <a:latin typeface="Arial"/>
                <a:cs typeface="Arial"/>
              </a:rPr>
              <a:t>ER</a:t>
            </a:r>
            <a:r>
              <a:rPr dirty="0" smtClean="0" baseline="-2415" sz="1800" spc="-9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DE</a:t>
            </a:r>
            <a:r>
              <a:rPr dirty="0" smtClean="0" baseline="-2415" sz="1800" spc="4">
                <a:latin typeface="Arial"/>
                <a:cs typeface="Arial"/>
              </a:rPr>
              <a:t> </a:t>
            </a:r>
            <a:r>
              <a:rPr dirty="0" smtClean="0" baseline="-2415" sz="1800" spc="-4">
                <a:latin typeface="Arial"/>
                <a:cs typeface="Arial"/>
              </a:rPr>
              <a:t>M</a:t>
            </a:r>
            <a:r>
              <a:rPr dirty="0" smtClean="0" baseline="-2415" sz="1800" spc="0">
                <a:latin typeface="Arial"/>
                <a:cs typeface="Arial"/>
              </a:rPr>
              <a:t>A</a:t>
            </a:r>
            <a:r>
              <a:rPr dirty="0" smtClean="0" baseline="-2415" sz="1800" spc="-4">
                <a:latin typeface="Arial"/>
                <a:cs typeface="Arial"/>
              </a:rPr>
              <a:t>M</a:t>
            </a:r>
            <a:r>
              <a:rPr dirty="0" smtClean="0" baseline="-2415" sz="1800" spc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39463" y="3276854"/>
            <a:ext cx="798957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7"/>
              </a:spcBef>
            </a:pPr>
            <a:endParaRPr sz="700"/>
          </a:p>
          <a:p>
            <a:pPr marL="246761" marR="247904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409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38420" y="3276854"/>
            <a:ext cx="799083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7"/>
              </a:spcBef>
            </a:pPr>
            <a:endParaRPr sz="700"/>
          </a:p>
          <a:p>
            <a:pPr marL="247014" marR="247776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157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37504" y="3276854"/>
            <a:ext cx="798956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7"/>
              </a:spcBef>
            </a:pPr>
            <a:endParaRPr sz="700"/>
          </a:p>
          <a:p>
            <a:pPr marL="247142" marR="247522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106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36460" y="3276854"/>
            <a:ext cx="798957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7"/>
              </a:spcBef>
            </a:pPr>
            <a:endParaRPr sz="700"/>
          </a:p>
          <a:p>
            <a:pPr marL="247395" marR="247269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35418" y="3276854"/>
            <a:ext cx="799083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6"/>
              </a:spcBef>
            </a:pPr>
            <a:endParaRPr sz="1400"/>
          </a:p>
          <a:p>
            <a:pPr marL="241087" marR="240579" algn="ctr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4">
                <a:latin typeface="Arial"/>
                <a:cs typeface="Arial"/>
              </a:rPr>
              <a:t>131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3861" y="3632073"/>
            <a:ext cx="3515601" cy="355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5"/>
              </a:spcBef>
            </a:pPr>
            <a:endParaRPr sz="1400"/>
          </a:p>
          <a:p>
            <a:pPr marL="9766">
              <a:lnSpc>
                <a:spcPts val="1375"/>
              </a:lnSpc>
              <a:spcBef>
                <a:spcPts val="68"/>
              </a:spcBef>
            </a:pP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-4">
                <a:latin typeface="Arial"/>
                <a:cs typeface="Arial"/>
              </a:rPr>
              <a:t>R</a:t>
            </a:r>
            <a:r>
              <a:rPr dirty="0" smtClean="0" baseline="-2415" sz="1800" spc="-79">
                <a:latin typeface="Arial"/>
                <a:cs typeface="Arial"/>
              </a:rPr>
              <a:t>A</a:t>
            </a:r>
            <a:r>
              <a:rPr dirty="0" smtClean="0" baseline="-2415" sz="1800" spc="-75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AMIE</a:t>
            </a:r>
            <a:r>
              <a:rPr dirty="0" smtClean="0" baseline="-2415" sz="1800" spc="-4">
                <a:latin typeface="Arial"/>
                <a:cs typeface="Arial"/>
              </a:rPr>
              <a:t>N</a:t>
            </a:r>
            <a:r>
              <a:rPr dirty="0" smtClean="0" baseline="-2415" sz="1800" spc="-14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O</a:t>
            </a:r>
            <a:r>
              <a:rPr dirty="0" smtClean="0" baseline="-2415" sz="1800" spc="-29">
                <a:latin typeface="Arial"/>
                <a:cs typeface="Arial"/>
              </a:rPr>
              <a:t> </a:t>
            </a:r>
            <a:r>
              <a:rPr dirty="0" smtClean="0" baseline="-2415" sz="1800" spc="-4">
                <a:latin typeface="Arial"/>
                <a:cs typeface="Arial"/>
              </a:rPr>
              <a:t>D</a:t>
            </a:r>
            <a:r>
              <a:rPr dirty="0" smtClean="0" baseline="-2415" sz="1800" spc="0">
                <a:latin typeface="Arial"/>
                <a:cs typeface="Arial"/>
              </a:rPr>
              <a:t>E</a:t>
            </a:r>
            <a:r>
              <a:rPr dirty="0" smtClean="0" baseline="-2415" sz="1800" spc="4">
                <a:latin typeface="Arial"/>
                <a:cs typeface="Arial"/>
              </a:rPr>
              <a:t> </a:t>
            </a:r>
            <a:r>
              <a:rPr dirty="0" smtClean="0" baseline="-2415" sz="1800" spc="-4">
                <a:latin typeface="Arial"/>
                <a:cs typeface="Arial"/>
              </a:rPr>
              <a:t>C</a:t>
            </a:r>
            <a:r>
              <a:rPr dirty="0" smtClean="0" baseline="-2415" sz="1800" spc="0">
                <a:latin typeface="Arial"/>
                <a:cs typeface="Arial"/>
              </a:rPr>
              <a:t>ÁN</a:t>
            </a:r>
            <a:r>
              <a:rPr dirty="0" smtClean="0" baseline="-2415" sz="1800" spc="-4">
                <a:latin typeface="Arial"/>
                <a:cs typeface="Arial"/>
              </a:rPr>
              <a:t>C</a:t>
            </a:r>
            <a:r>
              <a:rPr dirty="0" smtClean="0" baseline="-2415" sz="1800" spc="0">
                <a:latin typeface="Arial"/>
                <a:cs typeface="Arial"/>
              </a:rPr>
              <a:t>ER</a:t>
            </a:r>
            <a:r>
              <a:rPr dirty="0" smtClean="0" baseline="-2415" sz="1800" spc="-9">
                <a:latin typeface="Arial"/>
                <a:cs typeface="Arial"/>
              </a:rPr>
              <a:t> </a:t>
            </a:r>
            <a:r>
              <a:rPr dirty="0" smtClean="0" baseline="-2415" sz="1800" spc="-4">
                <a:latin typeface="Arial"/>
                <a:cs typeface="Arial"/>
              </a:rPr>
              <a:t>C</a:t>
            </a:r>
            <a:r>
              <a:rPr dirty="0" smtClean="0" baseline="-2415" sz="1800" spc="0">
                <a:latin typeface="Arial"/>
                <a:cs typeface="Arial"/>
              </a:rPr>
              <a:t>É</a:t>
            </a:r>
            <a:r>
              <a:rPr dirty="0" smtClean="0" baseline="-2415" sz="1800" spc="-25">
                <a:latin typeface="Arial"/>
                <a:cs typeface="Arial"/>
              </a:rPr>
              <a:t>R</a:t>
            </a:r>
            <a:r>
              <a:rPr dirty="0" smtClean="0" baseline="-2415" sz="1800" spc="0">
                <a:latin typeface="Arial"/>
                <a:cs typeface="Arial"/>
              </a:rPr>
              <a:t>VI</a:t>
            </a:r>
            <a:r>
              <a:rPr dirty="0" smtClean="0" baseline="-2415" sz="1800" spc="-4">
                <a:latin typeface="Arial"/>
                <a:cs typeface="Arial"/>
              </a:rPr>
              <a:t>C</a:t>
            </a:r>
            <a:r>
              <a:rPr dirty="0" smtClean="0" baseline="-2415" sz="1800" spc="0">
                <a:latin typeface="Arial"/>
                <a:cs typeface="Arial"/>
              </a:rPr>
              <a:t>O</a:t>
            </a:r>
            <a:r>
              <a:rPr dirty="0" smtClean="0" baseline="-2415" sz="1800" spc="-9">
                <a:latin typeface="Arial"/>
                <a:cs typeface="Arial"/>
              </a:rPr>
              <a:t> </a:t>
            </a:r>
            <a:r>
              <a:rPr dirty="0" smtClean="0" baseline="-2415" sz="1800" spc="-4">
                <a:latin typeface="Arial"/>
                <a:cs typeface="Arial"/>
              </a:rPr>
              <a:t>U</a:t>
            </a:r>
            <a:r>
              <a:rPr dirty="0" smtClean="0" baseline="-2415" sz="1800" spc="9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ERI</a:t>
            </a:r>
            <a:r>
              <a:rPr dirty="0" smtClean="0" baseline="-2415" sz="1800" spc="-4">
                <a:latin typeface="Arial"/>
                <a:cs typeface="Arial"/>
              </a:rPr>
              <a:t>N</a:t>
            </a:r>
            <a:r>
              <a:rPr dirty="0" smtClean="0" baseline="-2415" sz="1800" spc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39463" y="3632073"/>
            <a:ext cx="798957" cy="355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 marL="289813" marR="290195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63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38420" y="3632073"/>
            <a:ext cx="799083" cy="355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 marL="289686" marR="290449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56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37504" y="3632073"/>
            <a:ext cx="798956" cy="355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 marL="289814" marR="290194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36460" y="3632073"/>
            <a:ext cx="798957" cy="355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 marL="290068" marR="289941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49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35418" y="3632073"/>
            <a:ext cx="799083" cy="355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5"/>
              </a:spcBef>
            </a:pPr>
            <a:endParaRPr sz="1400"/>
          </a:p>
          <a:p>
            <a:pPr marL="283754" marR="283245" algn="ctr">
              <a:lnSpc>
                <a:spcPts val="1375"/>
              </a:lnSpc>
              <a:spcBef>
                <a:spcPts val="68"/>
              </a:spcBef>
            </a:pPr>
            <a:r>
              <a:rPr dirty="0" smtClean="0" baseline="-2415" sz="1800" spc="4">
                <a:latin typeface="Arial"/>
                <a:cs typeface="Arial"/>
              </a:rPr>
              <a:t>58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3861" y="3987419"/>
            <a:ext cx="3515601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5"/>
              </a:spcBef>
            </a:pPr>
            <a:endParaRPr sz="1400"/>
          </a:p>
          <a:p>
            <a:pPr marL="9766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-4">
                <a:latin typeface="Arial"/>
                <a:cs typeface="Arial"/>
              </a:rPr>
              <a:t>M</a:t>
            </a:r>
            <a:r>
              <a:rPr dirty="0" smtClean="0" baseline="-2415" sz="1800" spc="0">
                <a:latin typeface="Arial"/>
                <a:cs typeface="Arial"/>
              </a:rPr>
              <a:t>ORBI</a:t>
            </a:r>
            <a:r>
              <a:rPr dirty="0" smtClean="0" baseline="-2415" sz="1800" spc="4">
                <a:latin typeface="Arial"/>
                <a:cs typeface="Arial"/>
              </a:rPr>
              <a:t>L</a:t>
            </a:r>
            <a:r>
              <a:rPr dirty="0" smtClean="0" baseline="-2415" sz="1800" spc="0">
                <a:latin typeface="Arial"/>
                <a:cs typeface="Arial"/>
              </a:rPr>
              <a:t>IDAD</a:t>
            </a:r>
            <a:r>
              <a:rPr dirty="0" smtClean="0" baseline="-2415" sz="1800" spc="-9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DE</a:t>
            </a:r>
            <a:r>
              <a:rPr dirty="0" smtClean="0" baseline="-2415" sz="1800" spc="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CAMA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39463" y="3987419"/>
            <a:ext cx="798957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 marL="246761" marR="247904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570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38420" y="3987419"/>
            <a:ext cx="799083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 marL="247014" marR="247776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265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37504" y="3987419"/>
            <a:ext cx="798956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 marL="247142" marR="247522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347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36460" y="3987419"/>
            <a:ext cx="798957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 marL="247395" marR="247269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630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35418" y="3987419"/>
            <a:ext cx="799083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5"/>
              </a:spcBef>
            </a:pPr>
            <a:endParaRPr sz="1400"/>
          </a:p>
          <a:p>
            <a:pPr marL="241087" marR="240579" algn="ctr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4">
                <a:latin typeface="Arial"/>
                <a:cs typeface="Arial"/>
              </a:rPr>
              <a:t>477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3861" y="4342638"/>
            <a:ext cx="3515601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6"/>
              </a:spcBef>
            </a:pPr>
            <a:endParaRPr sz="1400"/>
          </a:p>
          <a:p>
            <a:pPr marL="9766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-4">
                <a:latin typeface="Arial"/>
                <a:cs typeface="Arial"/>
              </a:rPr>
              <a:t>M</a:t>
            </a:r>
            <a:r>
              <a:rPr dirty="0" smtClean="0" baseline="-2415" sz="1800" spc="0">
                <a:latin typeface="Arial"/>
                <a:cs typeface="Arial"/>
              </a:rPr>
              <a:t>ORBI</a:t>
            </a:r>
            <a:r>
              <a:rPr dirty="0" smtClean="0" baseline="-2415" sz="1800" spc="4">
                <a:latin typeface="Arial"/>
                <a:cs typeface="Arial"/>
              </a:rPr>
              <a:t>L</a:t>
            </a:r>
            <a:r>
              <a:rPr dirty="0" smtClean="0" baseline="-2415" sz="1800" spc="0">
                <a:latin typeface="Arial"/>
                <a:cs typeface="Arial"/>
              </a:rPr>
              <a:t>IDAD</a:t>
            </a:r>
            <a:r>
              <a:rPr dirty="0" smtClean="0" baseline="-2415" sz="1800" spc="-9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DE</a:t>
            </a:r>
            <a:r>
              <a:rPr dirty="0" smtClean="0" baseline="-2415" sz="1800" spc="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CACU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39463" y="4342638"/>
            <a:ext cx="798957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8"/>
              </a:spcBef>
            </a:pPr>
            <a:endParaRPr sz="700"/>
          </a:p>
          <a:p>
            <a:pPr marL="252857" marR="253237" algn="ctr">
              <a:lnSpc>
                <a:spcPct val="95825"/>
              </a:lnSpc>
            </a:pPr>
            <a:r>
              <a:rPr dirty="0" smtClean="0" sz="1200" spc="-79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38420" y="4342638"/>
            <a:ext cx="799083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8"/>
              </a:spcBef>
            </a:pPr>
            <a:endParaRPr sz="700"/>
          </a:p>
          <a:p>
            <a:pPr marL="289686" marR="290449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95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37504" y="4342638"/>
            <a:ext cx="798956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8"/>
              </a:spcBef>
            </a:pPr>
            <a:endParaRPr sz="700"/>
          </a:p>
          <a:p>
            <a:pPr marL="289814" marR="290194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86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6460" y="4342638"/>
            <a:ext cx="798957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8"/>
              </a:spcBef>
            </a:pPr>
            <a:endParaRPr sz="700"/>
          </a:p>
          <a:p>
            <a:pPr marL="247395" marR="247269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169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5418" y="4342638"/>
            <a:ext cx="799083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6"/>
              </a:spcBef>
            </a:pPr>
            <a:endParaRPr sz="1400"/>
          </a:p>
          <a:p>
            <a:pPr marL="241096" marR="240588" algn="ctr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4">
                <a:latin typeface="Arial"/>
                <a:cs typeface="Arial"/>
              </a:rPr>
              <a:t>157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3861" y="4697857"/>
            <a:ext cx="3515601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8"/>
              </a:spcBef>
            </a:pPr>
            <a:endParaRPr sz="1400"/>
          </a:p>
          <a:p>
            <a:pPr marL="9766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-4">
                <a:latin typeface="Arial"/>
                <a:cs typeface="Arial"/>
              </a:rPr>
              <a:t>M</a:t>
            </a:r>
            <a:r>
              <a:rPr dirty="0" smtClean="0" baseline="-2415" sz="1800" spc="0">
                <a:latin typeface="Arial"/>
                <a:cs typeface="Arial"/>
              </a:rPr>
              <a:t>O</a:t>
            </a:r>
            <a:r>
              <a:rPr dirty="0" smtClean="0" baseline="-2415" sz="1800" spc="-25">
                <a:latin typeface="Arial"/>
                <a:cs typeface="Arial"/>
              </a:rPr>
              <a:t>R</a:t>
            </a:r>
            <a:r>
              <a:rPr dirty="0" smtClean="0" baseline="-2415" sz="1800" spc="-75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A</a:t>
            </a:r>
            <a:r>
              <a:rPr dirty="0" smtClean="0" baseline="-2415" sz="1800" spc="4">
                <a:latin typeface="Arial"/>
                <a:cs typeface="Arial"/>
              </a:rPr>
              <a:t>L</a:t>
            </a:r>
            <a:r>
              <a:rPr dirty="0" smtClean="0" baseline="-2415" sz="1800" spc="0">
                <a:latin typeface="Arial"/>
                <a:cs typeface="Arial"/>
              </a:rPr>
              <a:t>IDAD</a:t>
            </a:r>
            <a:r>
              <a:rPr dirty="0" smtClean="0" baseline="-2415" sz="1800" spc="-25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DE</a:t>
            </a:r>
            <a:r>
              <a:rPr dirty="0" smtClean="0" baseline="-2415" sz="1800" spc="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CAMA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39463" y="4697857"/>
            <a:ext cx="798957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7"/>
              </a:spcBef>
            </a:pPr>
            <a:endParaRPr sz="700"/>
          </a:p>
          <a:p>
            <a:pPr marL="246738" marR="247879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8420" y="4697857"/>
            <a:ext cx="799083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7"/>
              </a:spcBef>
            </a:pPr>
            <a:endParaRPr sz="700"/>
          </a:p>
          <a:p>
            <a:pPr marL="246992" marR="247752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204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7504" y="4697857"/>
            <a:ext cx="798956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7"/>
              </a:spcBef>
            </a:pPr>
            <a:endParaRPr sz="700"/>
          </a:p>
          <a:p>
            <a:pPr marL="247119" marR="247498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6460" y="4697857"/>
            <a:ext cx="798957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7"/>
              </a:spcBef>
            </a:pPr>
            <a:endParaRPr sz="700"/>
          </a:p>
          <a:p>
            <a:pPr marL="247373" marR="247244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5418" y="4697857"/>
            <a:ext cx="799083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5"/>
              </a:spcBef>
            </a:pPr>
            <a:endParaRPr sz="750"/>
          </a:p>
          <a:p>
            <a:pPr marL="241049" marR="240540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3861" y="5053076"/>
            <a:ext cx="3515601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7"/>
              </a:spcBef>
            </a:pPr>
            <a:endParaRPr sz="1400"/>
          </a:p>
          <a:p>
            <a:pPr marL="9766">
              <a:lnSpc>
                <a:spcPts val="1370"/>
              </a:lnSpc>
              <a:spcBef>
                <a:spcPts val="68"/>
              </a:spcBef>
            </a:pPr>
            <a:r>
              <a:rPr dirty="0" smtClean="0" baseline="-2415" sz="1800" spc="-4">
                <a:latin typeface="Arial"/>
                <a:cs typeface="Arial"/>
              </a:rPr>
              <a:t>M</a:t>
            </a:r>
            <a:r>
              <a:rPr dirty="0" smtClean="0" baseline="-2415" sz="1800" spc="0">
                <a:latin typeface="Arial"/>
                <a:cs typeface="Arial"/>
              </a:rPr>
              <a:t>O</a:t>
            </a:r>
            <a:r>
              <a:rPr dirty="0" smtClean="0" baseline="-2415" sz="1800" spc="-25">
                <a:latin typeface="Arial"/>
                <a:cs typeface="Arial"/>
              </a:rPr>
              <a:t>R</a:t>
            </a:r>
            <a:r>
              <a:rPr dirty="0" smtClean="0" baseline="-2415" sz="1800" spc="-75">
                <a:latin typeface="Arial"/>
                <a:cs typeface="Arial"/>
              </a:rPr>
              <a:t>T</a:t>
            </a:r>
            <a:r>
              <a:rPr dirty="0" smtClean="0" baseline="-2415" sz="1800" spc="0">
                <a:latin typeface="Arial"/>
                <a:cs typeface="Arial"/>
              </a:rPr>
              <a:t>A</a:t>
            </a:r>
            <a:r>
              <a:rPr dirty="0" smtClean="0" baseline="-2415" sz="1800" spc="4">
                <a:latin typeface="Arial"/>
                <a:cs typeface="Arial"/>
              </a:rPr>
              <a:t>L</a:t>
            </a:r>
            <a:r>
              <a:rPr dirty="0" smtClean="0" baseline="-2415" sz="1800" spc="0">
                <a:latin typeface="Arial"/>
                <a:cs typeface="Arial"/>
              </a:rPr>
              <a:t>IDAD</a:t>
            </a:r>
            <a:r>
              <a:rPr dirty="0" smtClean="0" baseline="-2415" sz="1800" spc="-25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DE</a:t>
            </a:r>
            <a:r>
              <a:rPr dirty="0" smtClean="0" baseline="-2415" sz="1800" spc="4">
                <a:latin typeface="Arial"/>
                <a:cs typeface="Arial"/>
              </a:rPr>
              <a:t> </a:t>
            </a:r>
            <a:r>
              <a:rPr dirty="0" smtClean="0" baseline="-2415" sz="1800" spc="0">
                <a:latin typeface="Arial"/>
                <a:cs typeface="Arial"/>
              </a:rPr>
              <a:t>CACU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39463" y="5053076"/>
            <a:ext cx="798957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8"/>
              </a:spcBef>
            </a:pPr>
            <a:endParaRPr sz="700"/>
          </a:p>
          <a:p>
            <a:pPr marL="289813" marR="290195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83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8420" y="5053076"/>
            <a:ext cx="799083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8"/>
              </a:spcBef>
            </a:pPr>
            <a:endParaRPr sz="700"/>
          </a:p>
          <a:p>
            <a:pPr marL="247014" marR="247776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7504" y="5053076"/>
            <a:ext cx="798956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8"/>
              </a:spcBef>
            </a:pPr>
            <a:endParaRPr sz="700"/>
          </a:p>
          <a:p>
            <a:pPr marL="289814" marR="290194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75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6460" y="5053076"/>
            <a:ext cx="798957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8"/>
              </a:spcBef>
            </a:pPr>
            <a:endParaRPr sz="700"/>
          </a:p>
          <a:p>
            <a:pPr marL="253492" marR="252603" algn="ctr">
              <a:lnSpc>
                <a:spcPct val="95825"/>
              </a:lnSpc>
            </a:pPr>
            <a:r>
              <a:rPr dirty="0" smtClean="0" sz="1200" spc="-79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35418" y="5053076"/>
            <a:ext cx="799083" cy="355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6"/>
              </a:spcBef>
            </a:pPr>
            <a:endParaRPr sz="750"/>
          </a:p>
          <a:p>
            <a:pPr marL="283759" marR="283251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66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533144"/>
            <a:ext cx="8965692" cy="661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72626" marR="2672112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9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NCER</a:t>
            </a:r>
            <a:r>
              <a:rPr dirty="0" smtClean="0" sz="1600" spc="-1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mtClean="0" sz="1600" spc="-8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MUJ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  <a:p>
            <a:pPr marL="3971328" marR="3969296" algn="ctr">
              <a:lnSpc>
                <a:spcPct val="95825"/>
              </a:lnSpc>
              <a:spcBef>
                <a:spcPts val="68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bject 122"/>
          <p:cNvSpPr/>
          <p:nvPr/>
        </p:nvSpPr>
        <p:spPr>
          <a:xfrm>
            <a:off x="94488" y="1533144"/>
            <a:ext cx="8965692" cy="585215"/>
          </a:xfrm>
          <a:custGeom>
            <a:avLst/>
            <a:gdLst/>
            <a:ahLst/>
            <a:cxnLst/>
            <a:rect l="l" t="t" r="r" b="b"/>
            <a:pathLst>
              <a:path w="8965692" h="585215">
                <a:moveTo>
                  <a:pt x="0" y="585215"/>
                </a:moveTo>
                <a:lnTo>
                  <a:pt x="8965692" y="585215"/>
                </a:lnTo>
                <a:lnTo>
                  <a:pt x="8965692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23748" y="2587129"/>
            <a:ext cx="661250" cy="1213472"/>
          </a:xfrm>
          <a:custGeom>
            <a:avLst/>
            <a:gdLst/>
            <a:ahLst/>
            <a:cxnLst/>
            <a:rect l="l" t="t" r="r" b="b"/>
            <a:pathLst>
              <a:path w="661250" h="1213472">
                <a:moveTo>
                  <a:pt x="0" y="1213472"/>
                </a:moveTo>
                <a:lnTo>
                  <a:pt x="661250" y="1213472"/>
                </a:lnTo>
                <a:lnTo>
                  <a:pt x="661250" y="0"/>
                </a:lnTo>
                <a:lnTo>
                  <a:pt x="0" y="0"/>
                </a:lnTo>
                <a:lnTo>
                  <a:pt x="0" y="121347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1084999" y="2587129"/>
            <a:ext cx="957554" cy="1213472"/>
          </a:xfrm>
          <a:custGeom>
            <a:avLst/>
            <a:gdLst/>
            <a:ahLst/>
            <a:cxnLst/>
            <a:rect l="l" t="t" r="r" b="b"/>
            <a:pathLst>
              <a:path w="957554" h="1213472">
                <a:moveTo>
                  <a:pt x="0" y="1213472"/>
                </a:moveTo>
                <a:lnTo>
                  <a:pt x="957554" y="1213472"/>
                </a:lnTo>
                <a:lnTo>
                  <a:pt x="957554" y="0"/>
                </a:lnTo>
                <a:lnTo>
                  <a:pt x="0" y="0"/>
                </a:lnTo>
                <a:lnTo>
                  <a:pt x="0" y="121347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042541" y="2587129"/>
            <a:ext cx="930668" cy="1213472"/>
          </a:xfrm>
          <a:custGeom>
            <a:avLst/>
            <a:gdLst/>
            <a:ahLst/>
            <a:cxnLst/>
            <a:rect l="l" t="t" r="r" b="b"/>
            <a:pathLst>
              <a:path w="930668" h="1213472">
                <a:moveTo>
                  <a:pt x="0" y="1213472"/>
                </a:moveTo>
                <a:lnTo>
                  <a:pt x="930668" y="1213472"/>
                </a:lnTo>
                <a:lnTo>
                  <a:pt x="930668" y="0"/>
                </a:lnTo>
                <a:lnTo>
                  <a:pt x="0" y="0"/>
                </a:lnTo>
                <a:lnTo>
                  <a:pt x="0" y="121347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2973197" y="2587129"/>
            <a:ext cx="957008" cy="1213472"/>
          </a:xfrm>
          <a:custGeom>
            <a:avLst/>
            <a:gdLst/>
            <a:ahLst/>
            <a:cxnLst/>
            <a:rect l="l" t="t" r="r" b="b"/>
            <a:pathLst>
              <a:path w="957008" h="1213472">
                <a:moveTo>
                  <a:pt x="0" y="1213472"/>
                </a:moveTo>
                <a:lnTo>
                  <a:pt x="957008" y="1213472"/>
                </a:lnTo>
                <a:lnTo>
                  <a:pt x="957008" y="0"/>
                </a:lnTo>
                <a:lnTo>
                  <a:pt x="0" y="0"/>
                </a:lnTo>
                <a:lnTo>
                  <a:pt x="0" y="121347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3930269" y="2587129"/>
            <a:ext cx="1123835" cy="1213472"/>
          </a:xfrm>
          <a:custGeom>
            <a:avLst/>
            <a:gdLst/>
            <a:ahLst/>
            <a:cxnLst/>
            <a:rect l="l" t="t" r="r" b="b"/>
            <a:pathLst>
              <a:path w="1123835" h="1213472">
                <a:moveTo>
                  <a:pt x="0" y="1213472"/>
                </a:moveTo>
                <a:lnTo>
                  <a:pt x="1123835" y="1213472"/>
                </a:lnTo>
                <a:lnTo>
                  <a:pt x="1123835" y="0"/>
                </a:lnTo>
                <a:lnTo>
                  <a:pt x="0" y="0"/>
                </a:lnTo>
                <a:lnTo>
                  <a:pt x="0" y="121347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5054092" y="2587129"/>
            <a:ext cx="1036027" cy="1213472"/>
          </a:xfrm>
          <a:custGeom>
            <a:avLst/>
            <a:gdLst/>
            <a:ahLst/>
            <a:cxnLst/>
            <a:rect l="l" t="t" r="r" b="b"/>
            <a:pathLst>
              <a:path w="1036027" h="1213472">
                <a:moveTo>
                  <a:pt x="0" y="1213472"/>
                </a:moveTo>
                <a:lnTo>
                  <a:pt x="1036027" y="1213472"/>
                </a:lnTo>
                <a:lnTo>
                  <a:pt x="1036027" y="0"/>
                </a:lnTo>
                <a:lnTo>
                  <a:pt x="0" y="0"/>
                </a:lnTo>
                <a:lnTo>
                  <a:pt x="0" y="121347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6090158" y="2587129"/>
            <a:ext cx="869213" cy="1213472"/>
          </a:xfrm>
          <a:custGeom>
            <a:avLst/>
            <a:gdLst/>
            <a:ahLst/>
            <a:cxnLst/>
            <a:rect l="l" t="t" r="r" b="b"/>
            <a:pathLst>
              <a:path w="869213" h="1213472">
                <a:moveTo>
                  <a:pt x="0" y="1213472"/>
                </a:moveTo>
                <a:lnTo>
                  <a:pt x="869213" y="1213472"/>
                </a:lnTo>
                <a:lnTo>
                  <a:pt x="869213" y="0"/>
                </a:lnTo>
                <a:lnTo>
                  <a:pt x="0" y="0"/>
                </a:lnTo>
                <a:lnTo>
                  <a:pt x="0" y="121347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6959346" y="2587129"/>
            <a:ext cx="895553" cy="1213472"/>
          </a:xfrm>
          <a:custGeom>
            <a:avLst/>
            <a:gdLst/>
            <a:ahLst/>
            <a:cxnLst/>
            <a:rect l="l" t="t" r="r" b="b"/>
            <a:pathLst>
              <a:path w="895553" h="1213472">
                <a:moveTo>
                  <a:pt x="0" y="1213472"/>
                </a:moveTo>
                <a:lnTo>
                  <a:pt x="895553" y="1213472"/>
                </a:lnTo>
                <a:lnTo>
                  <a:pt x="895553" y="0"/>
                </a:lnTo>
                <a:lnTo>
                  <a:pt x="0" y="0"/>
                </a:lnTo>
                <a:lnTo>
                  <a:pt x="0" y="121347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854823" y="2587129"/>
            <a:ext cx="898842" cy="1213472"/>
          </a:xfrm>
          <a:custGeom>
            <a:avLst/>
            <a:gdLst/>
            <a:ahLst/>
            <a:cxnLst/>
            <a:rect l="l" t="t" r="r" b="b"/>
            <a:pathLst>
              <a:path w="898842" h="1213472">
                <a:moveTo>
                  <a:pt x="0" y="1213472"/>
                </a:moveTo>
                <a:lnTo>
                  <a:pt x="898842" y="1213472"/>
                </a:lnTo>
                <a:lnTo>
                  <a:pt x="898842" y="0"/>
                </a:lnTo>
                <a:lnTo>
                  <a:pt x="0" y="0"/>
                </a:lnTo>
                <a:lnTo>
                  <a:pt x="0" y="121347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423748" y="5273344"/>
            <a:ext cx="661250" cy="251790"/>
          </a:xfrm>
          <a:custGeom>
            <a:avLst/>
            <a:gdLst/>
            <a:ahLst/>
            <a:cxnLst/>
            <a:rect l="l" t="t" r="r" b="b"/>
            <a:pathLst>
              <a:path w="661250" h="251790">
                <a:moveTo>
                  <a:pt x="0" y="251790"/>
                </a:moveTo>
                <a:lnTo>
                  <a:pt x="661250" y="251790"/>
                </a:lnTo>
                <a:lnTo>
                  <a:pt x="661250" y="0"/>
                </a:lnTo>
                <a:lnTo>
                  <a:pt x="0" y="0"/>
                </a:lnTo>
                <a:lnTo>
                  <a:pt x="0" y="25179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084999" y="5273344"/>
            <a:ext cx="957554" cy="251790"/>
          </a:xfrm>
          <a:custGeom>
            <a:avLst/>
            <a:gdLst/>
            <a:ahLst/>
            <a:cxnLst/>
            <a:rect l="l" t="t" r="r" b="b"/>
            <a:pathLst>
              <a:path w="957554" h="251790">
                <a:moveTo>
                  <a:pt x="0" y="251790"/>
                </a:moveTo>
                <a:lnTo>
                  <a:pt x="957554" y="251790"/>
                </a:lnTo>
                <a:lnTo>
                  <a:pt x="957554" y="0"/>
                </a:lnTo>
                <a:lnTo>
                  <a:pt x="0" y="0"/>
                </a:lnTo>
                <a:lnTo>
                  <a:pt x="0" y="25179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042541" y="5273344"/>
            <a:ext cx="930668" cy="251790"/>
          </a:xfrm>
          <a:custGeom>
            <a:avLst/>
            <a:gdLst/>
            <a:ahLst/>
            <a:cxnLst/>
            <a:rect l="l" t="t" r="r" b="b"/>
            <a:pathLst>
              <a:path w="930668" h="251790">
                <a:moveTo>
                  <a:pt x="0" y="251790"/>
                </a:moveTo>
                <a:lnTo>
                  <a:pt x="930668" y="251790"/>
                </a:lnTo>
                <a:lnTo>
                  <a:pt x="930668" y="0"/>
                </a:lnTo>
                <a:lnTo>
                  <a:pt x="0" y="0"/>
                </a:lnTo>
                <a:lnTo>
                  <a:pt x="0" y="25179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973197" y="5273344"/>
            <a:ext cx="957008" cy="251790"/>
          </a:xfrm>
          <a:custGeom>
            <a:avLst/>
            <a:gdLst/>
            <a:ahLst/>
            <a:cxnLst/>
            <a:rect l="l" t="t" r="r" b="b"/>
            <a:pathLst>
              <a:path w="957008" h="251790">
                <a:moveTo>
                  <a:pt x="0" y="251790"/>
                </a:moveTo>
                <a:lnTo>
                  <a:pt x="957008" y="251790"/>
                </a:lnTo>
                <a:lnTo>
                  <a:pt x="957008" y="0"/>
                </a:lnTo>
                <a:lnTo>
                  <a:pt x="0" y="0"/>
                </a:lnTo>
                <a:lnTo>
                  <a:pt x="0" y="25179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930269" y="5273344"/>
            <a:ext cx="1123835" cy="251790"/>
          </a:xfrm>
          <a:custGeom>
            <a:avLst/>
            <a:gdLst/>
            <a:ahLst/>
            <a:cxnLst/>
            <a:rect l="l" t="t" r="r" b="b"/>
            <a:pathLst>
              <a:path w="1123835" h="251790">
                <a:moveTo>
                  <a:pt x="0" y="251790"/>
                </a:moveTo>
                <a:lnTo>
                  <a:pt x="1123835" y="251790"/>
                </a:lnTo>
                <a:lnTo>
                  <a:pt x="1123835" y="0"/>
                </a:lnTo>
                <a:lnTo>
                  <a:pt x="0" y="0"/>
                </a:lnTo>
                <a:lnTo>
                  <a:pt x="0" y="25179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5054092" y="5273344"/>
            <a:ext cx="1036027" cy="251790"/>
          </a:xfrm>
          <a:custGeom>
            <a:avLst/>
            <a:gdLst/>
            <a:ahLst/>
            <a:cxnLst/>
            <a:rect l="l" t="t" r="r" b="b"/>
            <a:pathLst>
              <a:path w="1036027" h="251790">
                <a:moveTo>
                  <a:pt x="0" y="251790"/>
                </a:moveTo>
                <a:lnTo>
                  <a:pt x="1036027" y="251790"/>
                </a:lnTo>
                <a:lnTo>
                  <a:pt x="1036027" y="0"/>
                </a:lnTo>
                <a:lnTo>
                  <a:pt x="0" y="0"/>
                </a:lnTo>
                <a:lnTo>
                  <a:pt x="0" y="25179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6090158" y="5273344"/>
            <a:ext cx="869213" cy="251790"/>
          </a:xfrm>
          <a:custGeom>
            <a:avLst/>
            <a:gdLst/>
            <a:ahLst/>
            <a:cxnLst/>
            <a:rect l="l" t="t" r="r" b="b"/>
            <a:pathLst>
              <a:path w="869213" h="251790">
                <a:moveTo>
                  <a:pt x="0" y="251790"/>
                </a:moveTo>
                <a:lnTo>
                  <a:pt x="869213" y="251790"/>
                </a:lnTo>
                <a:lnTo>
                  <a:pt x="869213" y="0"/>
                </a:lnTo>
                <a:lnTo>
                  <a:pt x="0" y="0"/>
                </a:lnTo>
                <a:lnTo>
                  <a:pt x="0" y="25179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6959346" y="5273344"/>
            <a:ext cx="895553" cy="251790"/>
          </a:xfrm>
          <a:custGeom>
            <a:avLst/>
            <a:gdLst/>
            <a:ahLst/>
            <a:cxnLst/>
            <a:rect l="l" t="t" r="r" b="b"/>
            <a:pathLst>
              <a:path w="895553" h="251790">
                <a:moveTo>
                  <a:pt x="0" y="251790"/>
                </a:moveTo>
                <a:lnTo>
                  <a:pt x="895553" y="251790"/>
                </a:lnTo>
                <a:lnTo>
                  <a:pt x="895553" y="0"/>
                </a:lnTo>
                <a:lnTo>
                  <a:pt x="0" y="0"/>
                </a:lnTo>
                <a:lnTo>
                  <a:pt x="0" y="25179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854823" y="5273344"/>
            <a:ext cx="898842" cy="251790"/>
          </a:xfrm>
          <a:custGeom>
            <a:avLst/>
            <a:gdLst/>
            <a:ahLst/>
            <a:cxnLst/>
            <a:rect l="l" t="t" r="r" b="b"/>
            <a:pathLst>
              <a:path w="898842" h="251790">
                <a:moveTo>
                  <a:pt x="0" y="251790"/>
                </a:moveTo>
                <a:lnTo>
                  <a:pt x="898842" y="251790"/>
                </a:lnTo>
                <a:lnTo>
                  <a:pt x="898842" y="0"/>
                </a:lnTo>
                <a:lnTo>
                  <a:pt x="0" y="0"/>
                </a:lnTo>
                <a:lnTo>
                  <a:pt x="0" y="25179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084999" y="2583941"/>
            <a:ext cx="0" cy="2944368"/>
          </a:xfrm>
          <a:custGeom>
            <a:avLst/>
            <a:gdLst/>
            <a:ahLst/>
            <a:cxnLst/>
            <a:rect l="l" t="t" r="r" b="b"/>
            <a:pathLst>
              <a:path w="0" h="2944368">
                <a:moveTo>
                  <a:pt x="0" y="0"/>
                </a:moveTo>
                <a:lnTo>
                  <a:pt x="0" y="294436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2042541" y="2583941"/>
            <a:ext cx="0" cy="2944368"/>
          </a:xfrm>
          <a:custGeom>
            <a:avLst/>
            <a:gdLst/>
            <a:ahLst/>
            <a:cxnLst/>
            <a:rect l="l" t="t" r="r" b="b"/>
            <a:pathLst>
              <a:path w="0" h="2944368">
                <a:moveTo>
                  <a:pt x="0" y="0"/>
                </a:moveTo>
                <a:lnTo>
                  <a:pt x="0" y="294436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2973197" y="2583941"/>
            <a:ext cx="0" cy="2944368"/>
          </a:xfrm>
          <a:custGeom>
            <a:avLst/>
            <a:gdLst/>
            <a:ahLst/>
            <a:cxnLst/>
            <a:rect l="l" t="t" r="r" b="b"/>
            <a:pathLst>
              <a:path w="0" h="2944368">
                <a:moveTo>
                  <a:pt x="0" y="0"/>
                </a:moveTo>
                <a:lnTo>
                  <a:pt x="0" y="294436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3930269" y="2583941"/>
            <a:ext cx="0" cy="2944368"/>
          </a:xfrm>
          <a:custGeom>
            <a:avLst/>
            <a:gdLst/>
            <a:ahLst/>
            <a:cxnLst/>
            <a:rect l="l" t="t" r="r" b="b"/>
            <a:pathLst>
              <a:path w="0" h="2944368">
                <a:moveTo>
                  <a:pt x="0" y="0"/>
                </a:moveTo>
                <a:lnTo>
                  <a:pt x="0" y="294436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054092" y="2583941"/>
            <a:ext cx="0" cy="2944368"/>
          </a:xfrm>
          <a:custGeom>
            <a:avLst/>
            <a:gdLst/>
            <a:ahLst/>
            <a:cxnLst/>
            <a:rect l="l" t="t" r="r" b="b"/>
            <a:pathLst>
              <a:path w="0" h="2944368">
                <a:moveTo>
                  <a:pt x="0" y="0"/>
                </a:moveTo>
                <a:lnTo>
                  <a:pt x="0" y="294436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6090158" y="2583941"/>
            <a:ext cx="0" cy="2944368"/>
          </a:xfrm>
          <a:custGeom>
            <a:avLst/>
            <a:gdLst/>
            <a:ahLst/>
            <a:cxnLst/>
            <a:rect l="l" t="t" r="r" b="b"/>
            <a:pathLst>
              <a:path w="0" h="2944368">
                <a:moveTo>
                  <a:pt x="0" y="0"/>
                </a:moveTo>
                <a:lnTo>
                  <a:pt x="0" y="294436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6959346" y="2583941"/>
            <a:ext cx="0" cy="2944368"/>
          </a:xfrm>
          <a:custGeom>
            <a:avLst/>
            <a:gdLst/>
            <a:ahLst/>
            <a:cxnLst/>
            <a:rect l="l" t="t" r="r" b="b"/>
            <a:pathLst>
              <a:path w="0" h="2944368">
                <a:moveTo>
                  <a:pt x="0" y="0"/>
                </a:moveTo>
                <a:lnTo>
                  <a:pt x="0" y="294436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854823" y="2583941"/>
            <a:ext cx="0" cy="2944368"/>
          </a:xfrm>
          <a:custGeom>
            <a:avLst/>
            <a:gdLst/>
            <a:ahLst/>
            <a:cxnLst/>
            <a:rect l="l" t="t" r="r" b="b"/>
            <a:pathLst>
              <a:path w="0" h="2944368">
                <a:moveTo>
                  <a:pt x="0" y="0"/>
                </a:moveTo>
                <a:lnTo>
                  <a:pt x="0" y="294436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420573" y="3800602"/>
            <a:ext cx="8336330" cy="0"/>
          </a:xfrm>
          <a:custGeom>
            <a:avLst/>
            <a:gdLst/>
            <a:ahLst/>
            <a:cxnLst/>
            <a:rect l="l" t="t" r="r" b="b"/>
            <a:pathLst>
              <a:path w="8336330" h="0">
                <a:moveTo>
                  <a:pt x="0" y="0"/>
                </a:moveTo>
                <a:lnTo>
                  <a:pt x="83363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20573" y="4052316"/>
            <a:ext cx="8336330" cy="0"/>
          </a:xfrm>
          <a:custGeom>
            <a:avLst/>
            <a:gdLst/>
            <a:ahLst/>
            <a:cxnLst/>
            <a:rect l="l" t="t" r="r" b="b"/>
            <a:pathLst>
              <a:path w="8336330" h="0">
                <a:moveTo>
                  <a:pt x="0" y="0"/>
                </a:moveTo>
                <a:lnTo>
                  <a:pt x="83363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420573" y="4304157"/>
            <a:ext cx="8336330" cy="0"/>
          </a:xfrm>
          <a:custGeom>
            <a:avLst/>
            <a:gdLst/>
            <a:ahLst/>
            <a:cxnLst/>
            <a:rect l="l" t="t" r="r" b="b"/>
            <a:pathLst>
              <a:path w="8336330" h="0">
                <a:moveTo>
                  <a:pt x="0" y="0"/>
                </a:moveTo>
                <a:lnTo>
                  <a:pt x="83363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420573" y="4555998"/>
            <a:ext cx="8336330" cy="0"/>
          </a:xfrm>
          <a:custGeom>
            <a:avLst/>
            <a:gdLst/>
            <a:ahLst/>
            <a:cxnLst/>
            <a:rect l="l" t="t" r="r" b="b"/>
            <a:pathLst>
              <a:path w="8336330" h="0">
                <a:moveTo>
                  <a:pt x="0" y="0"/>
                </a:moveTo>
                <a:lnTo>
                  <a:pt x="83363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420573" y="4807712"/>
            <a:ext cx="8336330" cy="0"/>
          </a:xfrm>
          <a:custGeom>
            <a:avLst/>
            <a:gdLst/>
            <a:ahLst/>
            <a:cxnLst/>
            <a:rect l="l" t="t" r="r" b="b"/>
            <a:pathLst>
              <a:path w="8336330" h="0">
                <a:moveTo>
                  <a:pt x="0" y="0"/>
                </a:moveTo>
                <a:lnTo>
                  <a:pt x="83363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420573" y="5059553"/>
            <a:ext cx="8336330" cy="0"/>
          </a:xfrm>
          <a:custGeom>
            <a:avLst/>
            <a:gdLst/>
            <a:ahLst/>
            <a:cxnLst/>
            <a:rect l="l" t="t" r="r" b="b"/>
            <a:pathLst>
              <a:path w="8336330" h="0">
                <a:moveTo>
                  <a:pt x="0" y="0"/>
                </a:moveTo>
                <a:lnTo>
                  <a:pt x="83363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420573" y="5273294"/>
            <a:ext cx="8336330" cy="0"/>
          </a:xfrm>
          <a:custGeom>
            <a:avLst/>
            <a:gdLst/>
            <a:ahLst/>
            <a:cxnLst/>
            <a:rect l="l" t="t" r="r" b="b"/>
            <a:pathLst>
              <a:path w="8336330" h="0">
                <a:moveTo>
                  <a:pt x="0" y="0"/>
                </a:moveTo>
                <a:lnTo>
                  <a:pt x="83363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423748" y="2583941"/>
            <a:ext cx="0" cy="2944368"/>
          </a:xfrm>
          <a:custGeom>
            <a:avLst/>
            <a:gdLst/>
            <a:ahLst/>
            <a:cxnLst/>
            <a:rect l="l" t="t" r="r" b="b"/>
            <a:pathLst>
              <a:path w="0" h="2944368">
                <a:moveTo>
                  <a:pt x="0" y="0"/>
                </a:moveTo>
                <a:lnTo>
                  <a:pt x="0" y="294436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8753729" y="2583941"/>
            <a:ext cx="0" cy="2944368"/>
          </a:xfrm>
          <a:custGeom>
            <a:avLst/>
            <a:gdLst/>
            <a:ahLst/>
            <a:cxnLst/>
            <a:rect l="l" t="t" r="r" b="b"/>
            <a:pathLst>
              <a:path w="0" h="2944368">
                <a:moveTo>
                  <a:pt x="0" y="0"/>
                </a:moveTo>
                <a:lnTo>
                  <a:pt x="0" y="294436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420573" y="2587116"/>
            <a:ext cx="8336330" cy="0"/>
          </a:xfrm>
          <a:custGeom>
            <a:avLst/>
            <a:gdLst/>
            <a:ahLst/>
            <a:cxnLst/>
            <a:rect l="l" t="t" r="r" b="b"/>
            <a:pathLst>
              <a:path w="8336330" h="0">
                <a:moveTo>
                  <a:pt x="0" y="0"/>
                </a:moveTo>
                <a:lnTo>
                  <a:pt x="83363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420573" y="5525135"/>
            <a:ext cx="8336330" cy="0"/>
          </a:xfrm>
          <a:custGeom>
            <a:avLst/>
            <a:gdLst/>
            <a:ahLst/>
            <a:cxnLst/>
            <a:rect l="l" t="t" r="r" b="b"/>
            <a:pathLst>
              <a:path w="8336330" h="0">
                <a:moveTo>
                  <a:pt x="0" y="0"/>
                </a:moveTo>
                <a:lnTo>
                  <a:pt x="83363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897749" y="3125460"/>
            <a:ext cx="834189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02716" y="5937161"/>
            <a:ext cx="4094271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: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/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/</a:t>
            </a:r>
            <a:r>
              <a:rPr dirty="0" smtClean="0" sz="800" spc="-1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d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mtClean="0" sz="800" spc="0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s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s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mtClean="0" sz="800" spc="0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d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mtClean="0" sz="800" spc="0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b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mtClean="0" sz="800" spc="1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x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/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mtClean="0" sz="800" spc="0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s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/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b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s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s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d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d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mtClean="0" sz="800" spc="1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s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B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D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_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u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b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s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_</a:t>
            </a:r>
            <a:r>
              <a:rPr dirty="0" smtClean="0" sz="800" spc="9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b</a:t>
            </a:r>
            <a:r>
              <a:rPr dirty="0" smtClean="0" sz="800" spc="1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x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mtClean="0" sz="800" spc="-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mtClean="0" sz="800" spc="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mtClean="0" sz="800" spc="14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mtClean="0" sz="800" spc="0" u="sng">
                <a:solidFill>
                  <a:srgbClr val="0462C1"/>
                </a:solidFill>
                <a:latin typeface="Arial"/>
                <a:cs typeface="Arial"/>
                <a:hlinkClick r:id="rId2"/>
              </a:rPr>
              <a:t>l</a:t>
            </a:r>
            <a:endParaRPr sz="800">
              <a:latin typeface="Arial"/>
              <a:cs typeface="Arial"/>
            </a:endParaRPr>
          </a:p>
          <a:p>
            <a:pPr marL="12700" marR="15316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15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-2022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23748" y="2587116"/>
            <a:ext cx="661250" cy="1213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92252">
              <a:lnSpc>
                <a:spcPct val="95825"/>
              </a:lnSpc>
              <a:spcBef>
                <a:spcPts val="3208"/>
              </a:spcBef>
            </a:pP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ÑO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84999" y="2587116"/>
            <a:ext cx="957541" cy="1213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5407" marR="24658" indent="0" algn="ctr">
              <a:lnSpc>
                <a:spcPct val="100041"/>
              </a:lnSpc>
              <a:spcBef>
                <a:spcPts val="2008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000" spc="-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UNID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000" spc="-1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042541" y="2587116"/>
            <a:ext cx="930656" cy="1213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8925" marR="29039" indent="-929" algn="ctr">
              <a:lnSpc>
                <a:spcPct val="100041"/>
              </a:lnSpc>
              <a:spcBef>
                <a:spcPts val="2008"/>
              </a:spcBef>
            </a:pP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IZ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LICO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mtClean="0" sz="10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973197" y="2587116"/>
            <a:ext cx="957072" cy="1213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1061" marR="100078" indent="4" algn="ctr">
              <a:lnSpc>
                <a:spcPct val="100041"/>
              </a:lnSpc>
              <a:spcBef>
                <a:spcPts val="2008"/>
              </a:spcBef>
            </a:pP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IZ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UDI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mtClean="0" sz="10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930269" y="2587116"/>
            <a:ext cx="1123875" cy="1213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2">
              <a:lnSpc>
                <a:spcPts val="1000"/>
              </a:lnSpc>
            </a:pPr>
            <a:endParaRPr sz="1000"/>
          </a:p>
          <a:p>
            <a:pPr marL="477" indent="-667" algn="ctr">
              <a:lnSpc>
                <a:spcPct val="100041"/>
              </a:lnSpc>
              <a:spcBef>
                <a:spcPts val="1408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000" spc="-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BÓ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ICA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054092" y="2587116"/>
            <a:ext cx="1042254" cy="1213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188">
              <a:lnSpc>
                <a:spcPts val="600"/>
              </a:lnSpc>
              <a:spcBef>
                <a:spcPts val="8"/>
              </a:spcBef>
            </a:pPr>
            <a:endParaRPr sz="600"/>
          </a:p>
          <a:p>
            <a:pPr marL="104394" indent="-88391">
              <a:lnSpc>
                <a:spcPct val="100041"/>
              </a:lnSpc>
              <a:spcBef>
                <a:spcPts val="3000"/>
              </a:spcBef>
            </a:pP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090158" y="2587116"/>
            <a:ext cx="869188" cy="1213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9306" marR="27271" indent="-14" algn="ctr">
              <a:lnSpc>
                <a:spcPct val="100041"/>
              </a:lnSpc>
              <a:spcBef>
                <a:spcPts val="1408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dirty="0" smtClean="0" sz="1000" spc="-9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dirty="0" smtClean="0" sz="1000" spc="-9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9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959346" y="2587116"/>
            <a:ext cx="895476" cy="1213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3337" marR="21109" indent="-965" algn="ctr">
              <a:lnSpc>
                <a:spcPct val="100041"/>
              </a:lnSpc>
              <a:spcBef>
                <a:spcPts val="2008"/>
              </a:spcBef>
            </a:pP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00" spc="-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UDI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ORG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54823" y="2587116"/>
            <a:ext cx="898905" cy="1213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4962">
              <a:lnSpc>
                <a:spcPct val="95825"/>
              </a:lnSpc>
              <a:spcBef>
                <a:spcPts val="2008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40385">
              <a:lnSpc>
                <a:spcPct val="95825"/>
              </a:lnSpc>
              <a:spcBef>
                <a:spcPts val="1250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mtClean="0" sz="1000" spc="-9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23748" y="3800602"/>
            <a:ext cx="661250" cy="251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943">
              <a:lnSpc>
                <a:spcPct val="95825"/>
              </a:lnSpc>
              <a:spcBef>
                <a:spcPts val="25"/>
              </a:spcBef>
            </a:pPr>
            <a:r>
              <a:rPr dirty="0" smtClean="0" sz="1200" spc="4"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84999" y="3800602"/>
            <a:ext cx="957541" cy="251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98">
              <a:lnSpc>
                <a:spcPct val="95825"/>
              </a:lnSpc>
              <a:spcBef>
                <a:spcPts val="2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42541" y="3800602"/>
            <a:ext cx="930656" cy="251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901">
              <a:lnSpc>
                <a:spcPct val="95825"/>
              </a:lnSpc>
              <a:spcBef>
                <a:spcPts val="2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973197" y="3800602"/>
            <a:ext cx="957072" cy="251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601">
              <a:lnSpc>
                <a:spcPct val="95825"/>
              </a:lnSpc>
              <a:spcBef>
                <a:spcPts val="25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30269" y="3800602"/>
            <a:ext cx="1123822" cy="251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2120" marR="452754" algn="ctr">
              <a:lnSpc>
                <a:spcPct val="95825"/>
              </a:lnSpc>
              <a:spcBef>
                <a:spcPts val="25"/>
              </a:spcBef>
            </a:pPr>
            <a:r>
              <a:rPr dirty="0" smtClean="0" sz="1200" spc="4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054092" y="3800602"/>
            <a:ext cx="1036066" cy="251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9448" marR="407670" algn="ctr">
              <a:lnSpc>
                <a:spcPct val="95825"/>
              </a:lnSpc>
              <a:spcBef>
                <a:spcPts val="25"/>
              </a:spcBef>
            </a:pPr>
            <a:r>
              <a:rPr dirty="0" smtClean="0" sz="1200" spc="4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90158" y="3800602"/>
            <a:ext cx="869188" cy="251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5882" marR="324357" algn="ctr">
              <a:lnSpc>
                <a:spcPct val="95825"/>
              </a:lnSpc>
              <a:spcBef>
                <a:spcPts val="25"/>
              </a:spcBef>
            </a:pPr>
            <a:r>
              <a:rPr dirty="0" smtClean="0" sz="1200" spc="4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59346" y="3800602"/>
            <a:ext cx="895476" cy="251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344" marR="337184" algn="ctr">
              <a:lnSpc>
                <a:spcPct val="95825"/>
              </a:lnSpc>
              <a:spcBef>
                <a:spcPts val="25"/>
              </a:spcBef>
            </a:pPr>
            <a:r>
              <a:rPr dirty="0" smtClean="0" sz="1200" spc="4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854823" y="3800602"/>
            <a:ext cx="898905" cy="251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3921" marR="381990" algn="ctr">
              <a:lnSpc>
                <a:spcPct val="95825"/>
              </a:lnSpc>
              <a:spcBef>
                <a:spcPts val="25"/>
              </a:spcBef>
            </a:pPr>
            <a:r>
              <a:rPr dirty="0" smtClean="0" sz="1200" spc="0">
                <a:solidFill>
                  <a:srgbClr val="17365D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3748" y="4052316"/>
            <a:ext cx="661250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943">
              <a:lnSpc>
                <a:spcPct val="95825"/>
              </a:lnSpc>
              <a:spcBef>
                <a:spcPts val="25"/>
              </a:spcBef>
            </a:pPr>
            <a:r>
              <a:rPr dirty="0" smtClean="0" sz="1200" spc="4"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84999" y="4052316"/>
            <a:ext cx="957541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98">
              <a:lnSpc>
                <a:spcPct val="95825"/>
              </a:lnSpc>
              <a:spcBef>
                <a:spcPts val="25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42541" y="4052316"/>
            <a:ext cx="930656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901">
              <a:lnSpc>
                <a:spcPct val="95825"/>
              </a:lnSpc>
              <a:spcBef>
                <a:spcPts val="25"/>
              </a:spcBef>
            </a:pPr>
            <a:r>
              <a:rPr dirty="0" smtClean="0" sz="1200" spc="0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73197" y="4052316"/>
            <a:ext cx="957072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601">
              <a:lnSpc>
                <a:spcPct val="95825"/>
              </a:lnSpc>
              <a:spcBef>
                <a:spcPts val="25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30269" y="4052316"/>
            <a:ext cx="1123822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2097" marR="452731" algn="ctr">
              <a:lnSpc>
                <a:spcPct val="95825"/>
              </a:lnSpc>
              <a:spcBef>
                <a:spcPts val="25"/>
              </a:spcBef>
            </a:pPr>
            <a:r>
              <a:rPr dirty="0" smtClean="0" sz="1200" spc="4">
                <a:latin typeface="Arial"/>
                <a:cs typeface="Arial"/>
              </a:rPr>
              <a:t>57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54092" y="4052316"/>
            <a:ext cx="1036066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9425" marR="407646" algn="ctr">
              <a:lnSpc>
                <a:spcPct val="95825"/>
              </a:lnSpc>
              <a:spcBef>
                <a:spcPts val="25"/>
              </a:spcBef>
            </a:pPr>
            <a:r>
              <a:rPr dirty="0" smtClean="0" sz="1200" spc="4">
                <a:latin typeface="Arial"/>
                <a:cs typeface="Arial"/>
              </a:rPr>
              <a:t>57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90158" y="4052316"/>
            <a:ext cx="869188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5859" marR="324334" algn="ctr">
              <a:lnSpc>
                <a:spcPct val="95825"/>
              </a:lnSpc>
              <a:spcBef>
                <a:spcPts val="25"/>
              </a:spcBef>
            </a:pPr>
            <a:r>
              <a:rPr dirty="0" smtClean="0" sz="1200" spc="4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59346" y="4052316"/>
            <a:ext cx="895476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1993" marR="380274" algn="ctr">
              <a:lnSpc>
                <a:spcPct val="95825"/>
              </a:lnSpc>
              <a:spcBef>
                <a:spcPts val="25"/>
              </a:spcBef>
            </a:pP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54823" y="4052316"/>
            <a:ext cx="898905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226" marR="338685" algn="ctr">
              <a:lnSpc>
                <a:spcPct val="95825"/>
              </a:lnSpc>
              <a:spcBef>
                <a:spcPts val="25"/>
              </a:spcBef>
            </a:pPr>
            <a:r>
              <a:rPr dirty="0" smtClean="0" sz="1200" spc="4">
                <a:solidFill>
                  <a:srgbClr val="17365D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3748" y="4304157"/>
            <a:ext cx="661250" cy="251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943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84999" y="4304157"/>
            <a:ext cx="957541" cy="251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98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42541" y="4304157"/>
            <a:ext cx="930656" cy="251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901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73197" y="4304157"/>
            <a:ext cx="957072" cy="251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601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30269" y="4304157"/>
            <a:ext cx="1123822" cy="251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2120" marR="452754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54092" y="4304157"/>
            <a:ext cx="1036066" cy="251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9448" marR="407670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90158" y="4304157"/>
            <a:ext cx="869188" cy="251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5882" marR="324357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59346" y="4304157"/>
            <a:ext cx="895476" cy="251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2016" marR="380466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54823" y="4304157"/>
            <a:ext cx="898905" cy="251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249" marR="338708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solidFill>
                  <a:srgbClr val="17365D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3748" y="4555998"/>
            <a:ext cx="661250" cy="2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943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84999" y="4555998"/>
            <a:ext cx="957541" cy="2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98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42541" y="4555998"/>
            <a:ext cx="930656" cy="2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901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73197" y="4555998"/>
            <a:ext cx="957072" cy="2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601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30269" y="4555998"/>
            <a:ext cx="1123822" cy="2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2120" marR="452754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54092" y="4555998"/>
            <a:ext cx="1036066" cy="2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9448" marR="407670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90158" y="4555998"/>
            <a:ext cx="869188" cy="2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8553" marR="367639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59346" y="4555998"/>
            <a:ext cx="895476" cy="2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2016" marR="380466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54823" y="4555998"/>
            <a:ext cx="898905" cy="25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3921" marR="381990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0">
                <a:solidFill>
                  <a:srgbClr val="17365D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3748" y="4807712"/>
            <a:ext cx="661250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943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2021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4999" y="4807712"/>
            <a:ext cx="957541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98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42541" y="4807712"/>
            <a:ext cx="930656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901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73197" y="4807712"/>
            <a:ext cx="957072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601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30269" y="4807712"/>
            <a:ext cx="1123822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2120" marR="452754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54092" y="4807712"/>
            <a:ext cx="1036066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9448" marR="407670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90158" y="4807712"/>
            <a:ext cx="869188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8553" marR="367639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59346" y="4807712"/>
            <a:ext cx="895476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2016" marR="380466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54823" y="4807712"/>
            <a:ext cx="898905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3921" marR="381990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0">
                <a:solidFill>
                  <a:srgbClr val="17365D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3748" y="5059553"/>
            <a:ext cx="661250" cy="21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943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4999" y="5059553"/>
            <a:ext cx="957541" cy="21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98">
              <a:lnSpc>
                <a:spcPct val="95825"/>
              </a:lnSpc>
              <a:spcBef>
                <a:spcPts val="120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2541" y="5059553"/>
            <a:ext cx="930656" cy="21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901">
              <a:lnSpc>
                <a:spcPct val="95825"/>
              </a:lnSpc>
              <a:spcBef>
                <a:spcPts val="120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74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3197" y="5059553"/>
            <a:ext cx="957072" cy="21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601">
              <a:lnSpc>
                <a:spcPct val="95825"/>
              </a:lnSpc>
              <a:spcBef>
                <a:spcPts val="120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85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0269" y="5059553"/>
            <a:ext cx="1123822" cy="21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2097" marR="452731" algn="ctr">
              <a:lnSpc>
                <a:spcPct val="95825"/>
              </a:lnSpc>
              <a:spcBef>
                <a:spcPts val="120"/>
              </a:spcBef>
            </a:pPr>
            <a:r>
              <a:rPr dirty="0" smtClean="0" sz="1200" spc="4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54092" y="5059553"/>
            <a:ext cx="1036066" cy="21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9425" marR="407646" algn="ctr">
              <a:lnSpc>
                <a:spcPct val="95825"/>
              </a:lnSpc>
              <a:spcBef>
                <a:spcPts val="120"/>
              </a:spcBef>
            </a:pPr>
            <a:r>
              <a:rPr dirty="0" smtClean="0" sz="1200" spc="4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90158" y="5059553"/>
            <a:ext cx="869188" cy="21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5859" marR="324334" algn="ctr">
              <a:lnSpc>
                <a:spcPct val="95825"/>
              </a:lnSpc>
              <a:spcBef>
                <a:spcPts val="120"/>
              </a:spcBef>
            </a:pPr>
            <a:r>
              <a:rPr dirty="0" smtClean="0" sz="1200" spc="4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9346" y="5059553"/>
            <a:ext cx="895476" cy="21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1993" marR="380274" algn="ctr">
              <a:lnSpc>
                <a:spcPct val="95825"/>
              </a:lnSpc>
              <a:spcBef>
                <a:spcPts val="120"/>
              </a:spcBef>
            </a:pP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54823" y="5059553"/>
            <a:ext cx="898905" cy="21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3049" marR="380950" algn="ctr">
              <a:lnSpc>
                <a:spcPct val="95825"/>
              </a:lnSpc>
              <a:spcBef>
                <a:spcPts val="120"/>
              </a:spcBef>
            </a:pPr>
            <a:r>
              <a:rPr dirty="0" smtClean="0" sz="1200" spc="0">
                <a:solidFill>
                  <a:srgbClr val="17365D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748" y="5273294"/>
            <a:ext cx="661250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267">
              <a:lnSpc>
                <a:spcPct val="95825"/>
              </a:lnSpc>
              <a:spcBef>
                <a:spcPts val="30"/>
              </a:spcBef>
            </a:pPr>
            <a:r>
              <a:rPr dirty="0" smtClean="0" sz="12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999" y="5273294"/>
            <a:ext cx="957541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526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2541" y="5273294"/>
            <a:ext cx="930656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3420">
              <a:lnSpc>
                <a:spcPct val="95825"/>
              </a:lnSpc>
              <a:spcBef>
                <a:spcPts val="30"/>
              </a:spcBef>
            </a:pPr>
            <a:r>
              <a:rPr dirty="0" smtClean="0" sz="1200" spc="-5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3197" y="5273294"/>
            <a:ext cx="957072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6501">
              <a:lnSpc>
                <a:spcPct val="95825"/>
              </a:lnSpc>
              <a:spcBef>
                <a:spcPts val="30"/>
              </a:spcBef>
            </a:pPr>
            <a:r>
              <a:rPr dirty="0" smtClean="0" sz="1200" spc="-5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0269" y="5273294"/>
            <a:ext cx="1123822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9702" marR="409828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244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4092" y="5273294"/>
            <a:ext cx="1036066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6776" marR="364998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244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0158" y="5273294"/>
            <a:ext cx="869188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5882" marR="324357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84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9346" y="5273294"/>
            <a:ext cx="895476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344" marR="337184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4823" y="5273294"/>
            <a:ext cx="898905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249" marR="338708" algn="ctr">
              <a:lnSpc>
                <a:spcPct val="95825"/>
              </a:lnSpc>
              <a:spcBef>
                <a:spcPts val="30"/>
              </a:spcBef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533144"/>
            <a:ext cx="8965692" cy="585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1506" marR="1328374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CTIVI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mtClean="0" sz="1600" spc="-4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mtClean="0" sz="1600" spc="-6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dirty="0" smtClean="0" sz="1600" spc="-9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LUD</a:t>
            </a:r>
            <a:r>
              <a:rPr dirty="0" smtClean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-16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RIN</a:t>
            </a:r>
            <a:r>
              <a:rPr dirty="0" smtClean="0" sz="1600" spc="-16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0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  <a:p>
            <a:pPr marL="3971328" marR="3969296" algn="ctr">
              <a:lnSpc>
                <a:spcPct val="95825"/>
              </a:lnSpc>
              <a:spcBef>
                <a:spcPts val="8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94488" y="1533144"/>
            <a:ext cx="8965692" cy="585215"/>
          </a:xfrm>
          <a:custGeom>
            <a:avLst/>
            <a:gdLst/>
            <a:ahLst/>
            <a:cxnLst/>
            <a:rect l="l" t="t" r="r" b="b"/>
            <a:pathLst>
              <a:path w="8965692" h="585215">
                <a:moveTo>
                  <a:pt x="0" y="585215"/>
                </a:moveTo>
                <a:lnTo>
                  <a:pt x="8965692" y="585215"/>
                </a:lnTo>
                <a:lnTo>
                  <a:pt x="8965692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10540" y="2189988"/>
            <a:ext cx="7911083" cy="3860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439" y="6239218"/>
            <a:ext cx="3772029" cy="493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*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li</a:t>
            </a:r>
            <a:r>
              <a:rPr dirty="0" smtClean="0" sz="800" spc="-4">
                <a:latin typeface="Arial"/>
                <a:cs typeface="Arial"/>
              </a:rPr>
              <a:t>z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ión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,</a:t>
            </a:r>
            <a:r>
              <a:rPr dirty="0" smtClean="0" sz="800" spc="3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Fu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8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ie</a:t>
            </a:r>
            <a:r>
              <a:rPr dirty="0" smtClean="0" sz="800" spc="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2022</a:t>
            </a:r>
            <a:endParaRPr sz="800">
              <a:latin typeface="Arial"/>
              <a:cs typeface="Arial"/>
            </a:endParaRPr>
          </a:p>
          <a:p>
            <a:pPr marL="12700" marR="15316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a: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5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14">
                <a:latin typeface="Arial"/>
                <a:cs typeface="Arial"/>
              </a:rPr>
              <a:t>7</a:t>
            </a:r>
            <a:r>
              <a:rPr dirty="0" smtClean="0" sz="800" spc="-4">
                <a:latin typeface="Arial"/>
                <a:cs typeface="Arial"/>
              </a:rPr>
              <a:t>-2018</a:t>
            </a:r>
            <a:endParaRPr sz="800">
              <a:latin typeface="Arial"/>
              <a:cs typeface="Arial"/>
            </a:endParaRPr>
          </a:p>
          <a:p>
            <a:pPr marL="12700" marR="15316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li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la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in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1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12700" marR="15316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li</a:t>
            </a:r>
            <a:r>
              <a:rPr dirty="0" smtClean="0" sz="800" spc="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v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t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9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-2022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533144"/>
            <a:ext cx="8965692" cy="585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50834" marR="2051605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CTIVI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mtClean="0" sz="1600" spc="-4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mtClean="0" sz="1600" spc="-6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3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UNIV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  <a:p>
            <a:pPr marL="3998760" marR="3941864" algn="ctr">
              <a:lnSpc>
                <a:spcPct val="95825"/>
              </a:lnSpc>
              <a:spcBef>
                <a:spcPts val="8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75"/>
          <p:cNvSpPr/>
          <p:nvPr/>
        </p:nvSpPr>
        <p:spPr>
          <a:xfrm>
            <a:off x="94488" y="1533144"/>
            <a:ext cx="8965692" cy="585215"/>
          </a:xfrm>
          <a:custGeom>
            <a:avLst/>
            <a:gdLst/>
            <a:ahLst/>
            <a:cxnLst/>
            <a:rect l="l" t="t" r="r" b="b"/>
            <a:pathLst>
              <a:path w="8965692" h="585215">
                <a:moveTo>
                  <a:pt x="0" y="585215"/>
                </a:moveTo>
                <a:lnTo>
                  <a:pt x="8965692" y="585215"/>
                </a:lnTo>
                <a:lnTo>
                  <a:pt x="8965692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28650" y="2792031"/>
            <a:ext cx="1133246" cy="678243"/>
          </a:xfrm>
          <a:custGeom>
            <a:avLst/>
            <a:gdLst/>
            <a:ahLst/>
            <a:cxnLst/>
            <a:rect l="l" t="t" r="r" b="b"/>
            <a:pathLst>
              <a:path w="1133246" h="678243">
                <a:moveTo>
                  <a:pt x="0" y="678243"/>
                </a:moveTo>
                <a:lnTo>
                  <a:pt x="1133246" y="678243"/>
                </a:lnTo>
                <a:lnTo>
                  <a:pt x="1133246" y="0"/>
                </a:lnTo>
                <a:lnTo>
                  <a:pt x="0" y="0"/>
                </a:lnTo>
                <a:lnTo>
                  <a:pt x="0" y="67824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761870" y="2792031"/>
            <a:ext cx="1059370" cy="678243"/>
          </a:xfrm>
          <a:custGeom>
            <a:avLst/>
            <a:gdLst/>
            <a:ahLst/>
            <a:cxnLst/>
            <a:rect l="l" t="t" r="r" b="b"/>
            <a:pathLst>
              <a:path w="1059370" h="678243">
                <a:moveTo>
                  <a:pt x="0" y="678243"/>
                </a:moveTo>
                <a:lnTo>
                  <a:pt x="1059370" y="678243"/>
                </a:lnTo>
                <a:lnTo>
                  <a:pt x="1059370" y="0"/>
                </a:lnTo>
                <a:lnTo>
                  <a:pt x="0" y="0"/>
                </a:lnTo>
                <a:lnTo>
                  <a:pt x="0" y="67824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2821305" y="2792031"/>
            <a:ext cx="1315846" cy="678243"/>
          </a:xfrm>
          <a:custGeom>
            <a:avLst/>
            <a:gdLst/>
            <a:ahLst/>
            <a:cxnLst/>
            <a:rect l="l" t="t" r="r" b="b"/>
            <a:pathLst>
              <a:path w="1315846" h="678243">
                <a:moveTo>
                  <a:pt x="0" y="678243"/>
                </a:moveTo>
                <a:lnTo>
                  <a:pt x="1315846" y="678243"/>
                </a:lnTo>
                <a:lnTo>
                  <a:pt x="1315846" y="0"/>
                </a:lnTo>
                <a:lnTo>
                  <a:pt x="0" y="0"/>
                </a:lnTo>
                <a:lnTo>
                  <a:pt x="0" y="67824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137152" y="2792031"/>
            <a:ext cx="1315847" cy="678243"/>
          </a:xfrm>
          <a:custGeom>
            <a:avLst/>
            <a:gdLst/>
            <a:ahLst/>
            <a:cxnLst/>
            <a:rect l="l" t="t" r="r" b="b"/>
            <a:pathLst>
              <a:path w="1315847" h="678243">
                <a:moveTo>
                  <a:pt x="0" y="678243"/>
                </a:moveTo>
                <a:lnTo>
                  <a:pt x="1315847" y="678243"/>
                </a:lnTo>
                <a:lnTo>
                  <a:pt x="1315847" y="0"/>
                </a:lnTo>
                <a:lnTo>
                  <a:pt x="0" y="0"/>
                </a:lnTo>
                <a:lnTo>
                  <a:pt x="0" y="67824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5452999" y="2792031"/>
            <a:ext cx="1583435" cy="678243"/>
          </a:xfrm>
          <a:custGeom>
            <a:avLst/>
            <a:gdLst/>
            <a:ahLst/>
            <a:cxnLst/>
            <a:rect l="l" t="t" r="r" b="b"/>
            <a:pathLst>
              <a:path w="1583435" h="678243">
                <a:moveTo>
                  <a:pt x="0" y="678243"/>
                </a:moveTo>
                <a:lnTo>
                  <a:pt x="1583435" y="678243"/>
                </a:lnTo>
                <a:lnTo>
                  <a:pt x="1583435" y="0"/>
                </a:lnTo>
                <a:lnTo>
                  <a:pt x="0" y="0"/>
                </a:lnTo>
                <a:lnTo>
                  <a:pt x="0" y="67824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7036434" y="2792031"/>
            <a:ext cx="1480566" cy="678243"/>
          </a:xfrm>
          <a:custGeom>
            <a:avLst/>
            <a:gdLst/>
            <a:ahLst/>
            <a:cxnLst/>
            <a:rect l="l" t="t" r="r" b="b"/>
            <a:pathLst>
              <a:path w="1480566" h="678243">
                <a:moveTo>
                  <a:pt x="0" y="678243"/>
                </a:moveTo>
                <a:lnTo>
                  <a:pt x="1480566" y="678243"/>
                </a:lnTo>
                <a:lnTo>
                  <a:pt x="1480566" y="0"/>
                </a:lnTo>
                <a:lnTo>
                  <a:pt x="0" y="0"/>
                </a:lnTo>
                <a:lnTo>
                  <a:pt x="0" y="67824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761870" y="2792095"/>
            <a:ext cx="0" cy="2671953"/>
          </a:xfrm>
          <a:custGeom>
            <a:avLst/>
            <a:gdLst/>
            <a:ahLst/>
            <a:cxnLst/>
            <a:rect l="l" t="t" r="r" b="b"/>
            <a:pathLst>
              <a:path w="0" h="2671953">
                <a:moveTo>
                  <a:pt x="0" y="0"/>
                </a:moveTo>
                <a:lnTo>
                  <a:pt x="0" y="267195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821305" y="2792095"/>
            <a:ext cx="0" cy="2671953"/>
          </a:xfrm>
          <a:custGeom>
            <a:avLst/>
            <a:gdLst/>
            <a:ahLst/>
            <a:cxnLst/>
            <a:rect l="l" t="t" r="r" b="b"/>
            <a:pathLst>
              <a:path w="0" h="2671953">
                <a:moveTo>
                  <a:pt x="0" y="0"/>
                </a:moveTo>
                <a:lnTo>
                  <a:pt x="0" y="267195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137152" y="2792095"/>
            <a:ext cx="0" cy="2671953"/>
          </a:xfrm>
          <a:custGeom>
            <a:avLst/>
            <a:gdLst/>
            <a:ahLst/>
            <a:cxnLst/>
            <a:rect l="l" t="t" r="r" b="b"/>
            <a:pathLst>
              <a:path w="0" h="2671953">
                <a:moveTo>
                  <a:pt x="0" y="0"/>
                </a:moveTo>
                <a:lnTo>
                  <a:pt x="0" y="267195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452999" y="2792095"/>
            <a:ext cx="0" cy="2671953"/>
          </a:xfrm>
          <a:custGeom>
            <a:avLst/>
            <a:gdLst/>
            <a:ahLst/>
            <a:cxnLst/>
            <a:rect l="l" t="t" r="r" b="b"/>
            <a:pathLst>
              <a:path w="0" h="2671953">
                <a:moveTo>
                  <a:pt x="0" y="0"/>
                </a:moveTo>
                <a:lnTo>
                  <a:pt x="0" y="267195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7036434" y="2792095"/>
            <a:ext cx="0" cy="2671953"/>
          </a:xfrm>
          <a:custGeom>
            <a:avLst/>
            <a:gdLst/>
            <a:ahLst/>
            <a:cxnLst/>
            <a:rect l="l" t="t" r="r" b="b"/>
            <a:pathLst>
              <a:path w="0" h="2671953">
                <a:moveTo>
                  <a:pt x="0" y="0"/>
                </a:moveTo>
                <a:lnTo>
                  <a:pt x="0" y="267195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622300" y="3470275"/>
            <a:ext cx="4837049" cy="0"/>
          </a:xfrm>
          <a:custGeom>
            <a:avLst/>
            <a:gdLst/>
            <a:ahLst/>
            <a:cxnLst/>
            <a:rect l="l" t="t" r="r" b="b"/>
            <a:pathLst>
              <a:path w="4837049" h="0">
                <a:moveTo>
                  <a:pt x="0" y="0"/>
                </a:moveTo>
                <a:lnTo>
                  <a:pt x="48370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622300" y="3801618"/>
            <a:ext cx="7901051" cy="0"/>
          </a:xfrm>
          <a:custGeom>
            <a:avLst/>
            <a:gdLst/>
            <a:ahLst/>
            <a:cxnLst/>
            <a:rect l="l" t="t" r="r" b="b"/>
            <a:pathLst>
              <a:path w="7901051" h="0">
                <a:moveTo>
                  <a:pt x="0" y="0"/>
                </a:moveTo>
                <a:lnTo>
                  <a:pt x="79010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622300" y="4132833"/>
            <a:ext cx="7901051" cy="0"/>
          </a:xfrm>
          <a:custGeom>
            <a:avLst/>
            <a:gdLst/>
            <a:ahLst/>
            <a:cxnLst/>
            <a:rect l="l" t="t" r="r" b="b"/>
            <a:pathLst>
              <a:path w="7901051" h="0">
                <a:moveTo>
                  <a:pt x="0" y="0"/>
                </a:moveTo>
                <a:lnTo>
                  <a:pt x="79010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622300" y="4464050"/>
            <a:ext cx="7901051" cy="0"/>
          </a:xfrm>
          <a:custGeom>
            <a:avLst/>
            <a:gdLst/>
            <a:ahLst/>
            <a:cxnLst/>
            <a:rect l="l" t="t" r="r" b="b"/>
            <a:pathLst>
              <a:path w="7901051" h="0">
                <a:moveTo>
                  <a:pt x="0" y="0"/>
                </a:moveTo>
                <a:lnTo>
                  <a:pt x="79010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622300" y="4795266"/>
            <a:ext cx="7901051" cy="0"/>
          </a:xfrm>
          <a:custGeom>
            <a:avLst/>
            <a:gdLst/>
            <a:ahLst/>
            <a:cxnLst/>
            <a:rect l="l" t="t" r="r" b="b"/>
            <a:pathLst>
              <a:path w="7901051" h="0">
                <a:moveTo>
                  <a:pt x="0" y="0"/>
                </a:moveTo>
                <a:lnTo>
                  <a:pt x="79010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622300" y="5126482"/>
            <a:ext cx="7901051" cy="0"/>
          </a:xfrm>
          <a:custGeom>
            <a:avLst/>
            <a:gdLst/>
            <a:ahLst/>
            <a:cxnLst/>
            <a:rect l="l" t="t" r="r" b="b"/>
            <a:pathLst>
              <a:path w="7901051" h="0">
                <a:moveTo>
                  <a:pt x="0" y="0"/>
                </a:moveTo>
                <a:lnTo>
                  <a:pt x="79010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628650" y="2792095"/>
            <a:ext cx="0" cy="2671953"/>
          </a:xfrm>
          <a:custGeom>
            <a:avLst/>
            <a:gdLst/>
            <a:ahLst/>
            <a:cxnLst/>
            <a:rect l="l" t="t" r="r" b="b"/>
            <a:pathLst>
              <a:path w="0" h="2671953">
                <a:moveTo>
                  <a:pt x="0" y="0"/>
                </a:moveTo>
                <a:lnTo>
                  <a:pt x="0" y="267195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8517001" y="2792095"/>
            <a:ext cx="0" cy="2671953"/>
          </a:xfrm>
          <a:custGeom>
            <a:avLst/>
            <a:gdLst/>
            <a:ahLst/>
            <a:cxnLst/>
            <a:rect l="l" t="t" r="r" b="b"/>
            <a:pathLst>
              <a:path w="0" h="2671953">
                <a:moveTo>
                  <a:pt x="0" y="0"/>
                </a:moveTo>
                <a:lnTo>
                  <a:pt x="0" y="267195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622300" y="5457698"/>
            <a:ext cx="7901051" cy="0"/>
          </a:xfrm>
          <a:custGeom>
            <a:avLst/>
            <a:gdLst/>
            <a:ahLst/>
            <a:cxnLst/>
            <a:rect l="l" t="t" r="r" b="b"/>
            <a:pathLst>
              <a:path w="7901051" h="0">
                <a:moveTo>
                  <a:pt x="0" y="0"/>
                </a:moveTo>
                <a:lnTo>
                  <a:pt x="79010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22947" y="3144980"/>
            <a:ext cx="93019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-11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TENDIDOS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07542" y="6179477"/>
            <a:ext cx="4282975" cy="252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65"/>
              </a:lnSpc>
              <a:spcBef>
                <a:spcPts val="48"/>
              </a:spcBef>
            </a:pPr>
            <a:r>
              <a:rPr dirty="0" smtClean="0" sz="800" spc="0">
                <a:latin typeface="Calibri"/>
                <a:cs typeface="Calibri"/>
              </a:rPr>
              <a:t>FU</a:t>
            </a:r>
            <a:r>
              <a:rPr dirty="0" smtClean="0" sz="800" spc="4">
                <a:latin typeface="Calibri"/>
                <a:cs typeface="Calibri"/>
              </a:rPr>
              <a:t>E</a:t>
            </a:r>
            <a:r>
              <a:rPr dirty="0" smtClean="0" sz="800" spc="-4">
                <a:latin typeface="Calibri"/>
                <a:cs typeface="Calibri"/>
              </a:rPr>
              <a:t>N</a:t>
            </a:r>
            <a:r>
              <a:rPr dirty="0" smtClean="0" sz="800" spc="4">
                <a:latin typeface="Calibri"/>
                <a:cs typeface="Calibri"/>
              </a:rPr>
              <a:t>T</a:t>
            </a:r>
            <a:r>
              <a:rPr dirty="0" smtClean="0" sz="800" spc="-9">
                <a:latin typeface="Calibri"/>
                <a:cs typeface="Calibri"/>
              </a:rPr>
              <a:t>E</a:t>
            </a:r>
            <a:r>
              <a:rPr dirty="0" smtClean="0" sz="800" spc="0">
                <a:latin typeface="Calibri"/>
                <a:cs typeface="Calibri"/>
              </a:rPr>
              <a:t>:</a:t>
            </a:r>
            <a:r>
              <a:rPr dirty="0" smtClean="0" sz="800" spc="-34">
                <a:latin typeface="Calibri"/>
                <a:cs typeface="Calibri"/>
              </a:rPr>
              <a:t> </a:t>
            </a:r>
            <a:r>
              <a:rPr dirty="0" smtClean="0" sz="800" spc="0">
                <a:latin typeface="Calibri"/>
                <a:cs typeface="Calibri"/>
                <a:hlinkClick r:id="rId2"/>
              </a:rPr>
              <a:t>h</a:t>
            </a:r>
            <a:r>
              <a:rPr dirty="0" smtClean="0" sz="800" spc="-9">
                <a:latin typeface="Calibri"/>
                <a:cs typeface="Calibri"/>
                <a:hlinkClick r:id="rId2"/>
              </a:rPr>
              <a:t>t</a:t>
            </a:r>
            <a:r>
              <a:rPr dirty="0" smtClean="0" sz="800" spc="-4">
                <a:latin typeface="Calibri"/>
                <a:cs typeface="Calibri"/>
                <a:hlinkClick r:id="rId2"/>
              </a:rPr>
              <a:t>t</a:t>
            </a:r>
            <a:r>
              <a:rPr dirty="0" smtClean="0" sz="800" spc="0">
                <a:latin typeface="Calibri"/>
                <a:cs typeface="Calibri"/>
                <a:hlinkClick r:id="rId2"/>
              </a:rPr>
              <a:t>p:/</a:t>
            </a:r>
            <a:r>
              <a:rPr dirty="0" smtClean="0" sz="800" spc="4">
                <a:latin typeface="Calibri"/>
                <a:cs typeface="Calibri"/>
                <a:hlinkClick r:id="rId2"/>
              </a:rPr>
              <a:t>/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0"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9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-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9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9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0">
                <a:latin typeface="Arial"/>
                <a:cs typeface="Arial"/>
                <a:hlinkClick r:id="rId2"/>
              </a:rPr>
              <a:t>l2</a:t>
            </a:r>
            <a:r>
              <a:rPr dirty="0" smtClean="0" sz="800" spc="-4">
                <a:latin typeface="Arial"/>
                <a:cs typeface="Arial"/>
                <a:hlinkClick r:id="rId2"/>
              </a:rPr>
              <a:t>0</a:t>
            </a:r>
            <a:r>
              <a:rPr dirty="0" smtClean="0" sz="800" spc="-4">
                <a:latin typeface="Arial"/>
                <a:cs typeface="Arial"/>
                <a:hlinkClick r:id="rId2"/>
              </a:rPr>
              <a:t>2</a:t>
            </a:r>
            <a:r>
              <a:rPr dirty="0" smtClean="0" sz="800" spc="0">
                <a:latin typeface="Arial"/>
                <a:cs typeface="Arial"/>
                <a:hlinkClick r:id="rId2"/>
              </a:rPr>
              <a:t>2</a:t>
            </a:r>
            <a:endParaRPr sz="800">
              <a:latin typeface="Arial"/>
              <a:cs typeface="Arial"/>
            </a:endParaRPr>
          </a:p>
          <a:p>
            <a:pPr marL="12700" marR="16239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li</a:t>
            </a:r>
            <a:r>
              <a:rPr dirty="0" smtClean="0" sz="800" spc="14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in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-1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15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-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2022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8650" y="2792031"/>
            <a:ext cx="1133220" cy="678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75615" marR="375589" algn="ctr">
              <a:lnSpc>
                <a:spcPct val="95825"/>
              </a:lnSpc>
              <a:spcBef>
                <a:spcPts val="1005"/>
              </a:spcBef>
            </a:pP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ÑO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61870" y="2792031"/>
            <a:ext cx="1059434" cy="678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59639">
              <a:lnSpc>
                <a:spcPct val="95825"/>
              </a:lnSpc>
              <a:spcBef>
                <a:spcPts val="1005"/>
              </a:spcBef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CIR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21305" y="2792031"/>
            <a:ext cx="1315846" cy="678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85"/>
              </a:spcBef>
            </a:pPr>
            <a:endParaRPr sz="1200"/>
          </a:p>
          <a:p>
            <a:pPr marL="40512" marR="14302" indent="239268">
              <a:lnSpc>
                <a:spcPct val="100041"/>
              </a:lnSpc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EGRESOS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HOSPI</a:t>
            </a: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9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RIOS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37152" y="2792031"/>
            <a:ext cx="1315847" cy="678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85"/>
              </a:spcBef>
            </a:pPr>
            <a:endParaRPr sz="1200"/>
          </a:p>
          <a:p>
            <a:pPr marL="296418" marR="214073" indent="-45720">
              <a:lnSpc>
                <a:spcPct val="100041"/>
              </a:lnSpc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CONSU</a:t>
            </a: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EXTERNA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52999" y="2792031"/>
            <a:ext cx="1583435" cy="678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85"/>
              </a:spcBef>
            </a:pPr>
            <a:endParaRPr sz="1200"/>
          </a:p>
          <a:p>
            <a:pPr marL="129666" marR="72189" indent="-30479">
              <a:lnSpc>
                <a:spcPct val="100041"/>
              </a:lnSpc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PROCEDIMIEN</a:t>
            </a:r>
            <a:r>
              <a:rPr dirty="0" smtClean="0" sz="1200" spc="-2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GNÓ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TICO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36434" y="2792031"/>
            <a:ext cx="1480566" cy="678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85"/>
              </a:spcBef>
            </a:pPr>
            <a:endParaRPr sz="1200"/>
          </a:p>
          <a:p>
            <a:pPr marL="210820">
              <a:lnSpc>
                <a:spcPct val="95825"/>
              </a:lnSpc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200" spc="-2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8650" y="3470275"/>
            <a:ext cx="1133220" cy="331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371043" marR="372541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61870" y="3470275"/>
            <a:ext cx="1059434" cy="331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295275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21305" y="3470275"/>
            <a:ext cx="1315846" cy="331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424561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37152" y="3470275"/>
            <a:ext cx="1315847" cy="331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381762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-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52999" y="3470275"/>
            <a:ext cx="1583435" cy="331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533781" marR="533222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36434" y="3470275"/>
            <a:ext cx="1480566" cy="331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482345" marR="481787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8650" y="3801618"/>
            <a:ext cx="1133220" cy="331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 marL="371020" marR="372516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61870" y="3801618"/>
            <a:ext cx="1059434" cy="331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 marL="295275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21305" y="3801618"/>
            <a:ext cx="1315846" cy="331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 marL="424561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37152" y="3801618"/>
            <a:ext cx="1315847" cy="331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 marL="381762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,</a:t>
            </a:r>
            <a:r>
              <a:rPr dirty="0" smtClean="0" sz="1200" spc="0">
                <a:latin typeface="Arial"/>
                <a:cs typeface="Arial"/>
              </a:rPr>
              <a:t>0</a:t>
            </a:r>
            <a:r>
              <a:rPr dirty="0" smtClean="0" sz="1200" spc="-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52999" y="3801618"/>
            <a:ext cx="1583435" cy="331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 marL="533758" marR="533179" algn="ctr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36434" y="3801618"/>
            <a:ext cx="1480566" cy="331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 marL="482323" marR="481744" algn="ctr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83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8650" y="4132833"/>
            <a:ext cx="1133220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 marL="371043" marR="372541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61870" y="4132833"/>
            <a:ext cx="1059434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 marL="295275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21305" y="4132833"/>
            <a:ext cx="1315846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 marL="424561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37152" y="4132833"/>
            <a:ext cx="1315847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 marL="381762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-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52999" y="4132833"/>
            <a:ext cx="1583435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 marL="533781" marR="533222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36434" y="4132833"/>
            <a:ext cx="1480566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 marL="482345" marR="481787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8650" y="4464050"/>
            <a:ext cx="1133220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3"/>
              </a:spcBef>
            </a:pPr>
            <a:endParaRPr sz="550"/>
          </a:p>
          <a:p>
            <a:pPr marL="371043" marR="372541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1870" y="4464050"/>
            <a:ext cx="1059434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3"/>
              </a:spcBef>
            </a:pPr>
            <a:endParaRPr sz="550"/>
          </a:p>
          <a:p>
            <a:pPr marL="295275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21305" y="4464050"/>
            <a:ext cx="1315846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3"/>
              </a:spcBef>
            </a:pPr>
            <a:endParaRPr sz="550"/>
          </a:p>
          <a:p>
            <a:pPr marL="424561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37152" y="4464050"/>
            <a:ext cx="1315847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3"/>
              </a:spcBef>
            </a:pPr>
            <a:endParaRPr sz="550"/>
          </a:p>
          <a:p>
            <a:pPr marL="381762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-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52999" y="4464050"/>
            <a:ext cx="1583435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3"/>
              </a:spcBef>
            </a:pPr>
            <a:endParaRPr sz="550"/>
          </a:p>
          <a:p>
            <a:pPr marL="533781" marR="533222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36434" y="4464050"/>
            <a:ext cx="1480566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3"/>
              </a:spcBef>
            </a:pPr>
            <a:endParaRPr sz="550"/>
          </a:p>
          <a:p>
            <a:pPr marL="482345" marR="481787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8650" y="4795266"/>
            <a:ext cx="1133220" cy="331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371043" marR="372541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2021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61870" y="4795266"/>
            <a:ext cx="1059434" cy="331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295275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21305" y="4795266"/>
            <a:ext cx="1315846" cy="331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424561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37152" y="4795266"/>
            <a:ext cx="1315847" cy="331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381762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-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52999" y="4795266"/>
            <a:ext cx="1583435" cy="331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533781" marR="533222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36434" y="4795266"/>
            <a:ext cx="1480566" cy="331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488441" marR="486206" algn="ctr">
              <a:lnSpc>
                <a:spcPct val="95825"/>
              </a:lnSpc>
            </a:pPr>
            <a:r>
              <a:rPr dirty="0" smtClean="0" sz="1200" spc="-79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650" y="5126482"/>
            <a:ext cx="1133220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371043" marR="372541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1870" y="5126482"/>
            <a:ext cx="1059434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295275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1305" y="5126482"/>
            <a:ext cx="1315846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424561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7152" y="5126482"/>
            <a:ext cx="1315847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424434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2999" y="5126482"/>
            <a:ext cx="1583435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576453" marR="575741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6434" y="5126482"/>
            <a:ext cx="1480566" cy="331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525018" marR="524306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533144"/>
            <a:ext cx="8965692" cy="585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34021" marR="1016161" algn="ctr">
              <a:lnSpc>
                <a:spcPct val="95825"/>
              </a:lnSpc>
              <a:spcBef>
                <a:spcPts val="300"/>
              </a:spcBef>
            </a:pP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-1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ICIOS</a:t>
            </a:r>
            <a:r>
              <a:rPr dirty="0" smtClean="0" sz="1600" spc="-8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-2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1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1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-1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ICIOS</a:t>
            </a:r>
            <a:r>
              <a:rPr dirty="0" smtClean="0" sz="1600" spc="-7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LUD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1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3971328" marR="3969296" algn="ctr">
              <a:lnSpc>
                <a:spcPct val="95825"/>
              </a:lnSpc>
              <a:spcBef>
                <a:spcPts val="8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379476" y="1652015"/>
            <a:ext cx="8395716" cy="339851"/>
          </a:xfrm>
          <a:custGeom>
            <a:avLst/>
            <a:gdLst/>
            <a:ahLst/>
            <a:cxnLst/>
            <a:rect l="l" t="t" r="r" b="b"/>
            <a:pathLst>
              <a:path w="8395716" h="339851">
                <a:moveTo>
                  <a:pt x="0" y="339851"/>
                </a:moveTo>
                <a:lnTo>
                  <a:pt x="8395716" y="339851"/>
                </a:lnTo>
                <a:lnTo>
                  <a:pt x="8395716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264156" y="716958"/>
            <a:ext cx="2950032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4219" marR="5905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6007" y="2835368"/>
            <a:ext cx="12674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sz="1600" spc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8270" y="2835368"/>
            <a:ext cx="3428289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sz="1600" spc="0">
                <a:latin typeface="Arial"/>
                <a:cs typeface="Arial"/>
              </a:rPr>
              <a:t>POLÍTICA</a:t>
            </a:r>
            <a:r>
              <a:rPr dirty="0" smtClean="0" sz="1600" spc="-142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DE</a:t>
            </a:r>
            <a:r>
              <a:rPr dirty="0" smtClean="0" sz="1600" spc="-22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S</a:t>
            </a:r>
            <a:r>
              <a:rPr dirty="0" smtClean="0" sz="1600" spc="4">
                <a:latin typeface="Arial"/>
                <a:cs typeface="Arial"/>
              </a:rPr>
              <a:t>A</a:t>
            </a:r>
            <a:r>
              <a:rPr dirty="0" smtClean="0" sz="1600" spc="0">
                <a:latin typeface="Arial"/>
                <a:cs typeface="Arial"/>
              </a:rPr>
              <a:t>LUD</a:t>
            </a:r>
            <a:r>
              <a:rPr dirty="0" smtClean="0" sz="1600" spc="-53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DE</a:t>
            </a:r>
            <a:r>
              <a:rPr dirty="0" smtClean="0" sz="1600" spc="-27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LA</a:t>
            </a:r>
            <a:r>
              <a:rPr dirty="0" smtClean="0" sz="1600" spc="-99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MU</a:t>
            </a:r>
            <a:r>
              <a:rPr dirty="0" smtClean="0" sz="1600" spc="4">
                <a:latin typeface="Arial"/>
                <a:cs typeface="Arial"/>
              </a:rPr>
              <a:t>J</a:t>
            </a:r>
            <a:r>
              <a:rPr dirty="0" smtClean="0" sz="1600" spc="0">
                <a:latin typeface="Arial"/>
                <a:cs typeface="Arial"/>
              </a:rPr>
              <a:t>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007" y="3323048"/>
            <a:ext cx="12674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sz="1600" spc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8270" y="3323048"/>
            <a:ext cx="5471573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sz="1600" spc="0">
                <a:latin typeface="Arial"/>
                <a:cs typeface="Arial"/>
              </a:rPr>
              <a:t>POLÍTICA</a:t>
            </a:r>
            <a:r>
              <a:rPr dirty="0" smtClean="0" sz="1600" spc="-142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DE</a:t>
            </a:r>
            <a:r>
              <a:rPr dirty="0" smtClean="0" sz="1600" spc="-22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S</a:t>
            </a:r>
            <a:r>
              <a:rPr dirty="0" smtClean="0" sz="1600" spc="4">
                <a:latin typeface="Arial"/>
                <a:cs typeface="Arial"/>
              </a:rPr>
              <a:t>A</a:t>
            </a:r>
            <a:r>
              <a:rPr dirty="0" smtClean="0" sz="1600" spc="0">
                <a:latin typeface="Arial"/>
                <a:cs typeface="Arial"/>
              </a:rPr>
              <a:t>LUD</a:t>
            </a:r>
            <a:r>
              <a:rPr dirty="0" smtClean="0" sz="1600" spc="-53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DE</a:t>
            </a:r>
            <a:r>
              <a:rPr dirty="0" smtClean="0" sz="1600" spc="-27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LA</a:t>
            </a:r>
            <a:r>
              <a:rPr dirty="0" smtClean="0" sz="1600" spc="-99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IN</a:t>
            </a:r>
            <a:r>
              <a:rPr dirty="0" smtClean="0" sz="1600" spc="-88">
                <a:latin typeface="Arial"/>
                <a:cs typeface="Arial"/>
              </a:rPr>
              <a:t>F</a:t>
            </a:r>
            <a:r>
              <a:rPr dirty="0" smtClean="0" sz="1600" spc="0">
                <a:latin typeface="Arial"/>
                <a:cs typeface="Arial"/>
              </a:rPr>
              <a:t>ANCIA</a:t>
            </a:r>
            <a:r>
              <a:rPr dirty="0" smtClean="0" sz="1600" spc="-28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Y</a:t>
            </a:r>
            <a:r>
              <a:rPr dirty="0" smtClean="0" sz="1600" spc="-125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ADOLE</a:t>
            </a:r>
            <a:r>
              <a:rPr dirty="0" smtClean="0" sz="1600" spc="4">
                <a:latin typeface="Arial"/>
                <a:cs typeface="Arial"/>
              </a:rPr>
              <a:t>S</a:t>
            </a:r>
            <a:r>
              <a:rPr dirty="0" smtClean="0" sz="1600" spc="0">
                <a:latin typeface="Arial"/>
                <a:cs typeface="Arial"/>
              </a:rPr>
              <a:t>CENCIA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6007" y="3811109"/>
            <a:ext cx="12674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sz="1600" spc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8270" y="3811109"/>
            <a:ext cx="515074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sz="1600" spc="0">
                <a:latin typeface="Arial"/>
                <a:cs typeface="Arial"/>
              </a:rPr>
              <a:t>POLÍTICA</a:t>
            </a:r>
            <a:r>
              <a:rPr dirty="0" smtClean="0" sz="1600" spc="-142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DE</a:t>
            </a:r>
            <a:r>
              <a:rPr dirty="0" smtClean="0" sz="1600" spc="-22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S</a:t>
            </a:r>
            <a:r>
              <a:rPr dirty="0" smtClean="0" sz="1600" spc="4">
                <a:latin typeface="Arial"/>
                <a:cs typeface="Arial"/>
              </a:rPr>
              <a:t>A</a:t>
            </a:r>
            <a:r>
              <a:rPr dirty="0" smtClean="0" sz="1600" spc="0">
                <a:latin typeface="Arial"/>
                <a:cs typeface="Arial"/>
              </a:rPr>
              <a:t>LUD</a:t>
            </a:r>
            <a:r>
              <a:rPr dirty="0" smtClean="0" sz="1600" spc="-53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DEL</a:t>
            </a:r>
            <a:r>
              <a:rPr dirty="0" smtClean="0" sz="1600" spc="-145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ADU</a:t>
            </a:r>
            <a:r>
              <a:rPr dirty="0" smtClean="0" sz="1600" spc="-114">
                <a:latin typeface="Arial"/>
                <a:cs typeface="Arial"/>
              </a:rPr>
              <a:t>L</a:t>
            </a:r>
            <a:r>
              <a:rPr dirty="0" smtClean="0" sz="1600" spc="-25">
                <a:latin typeface="Arial"/>
                <a:cs typeface="Arial"/>
              </a:rPr>
              <a:t>T</a:t>
            </a:r>
            <a:r>
              <a:rPr dirty="0" smtClean="0" sz="1600" spc="0">
                <a:latin typeface="Arial"/>
                <a:cs typeface="Arial"/>
              </a:rPr>
              <a:t>O</a:t>
            </a:r>
            <a:r>
              <a:rPr dirty="0" smtClean="0" sz="1600" spc="-94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Y</a:t>
            </a:r>
            <a:r>
              <a:rPr dirty="0" smtClean="0" sz="1600" spc="-115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ADU</a:t>
            </a:r>
            <a:r>
              <a:rPr dirty="0" smtClean="0" sz="1600" spc="-114">
                <a:latin typeface="Arial"/>
                <a:cs typeface="Arial"/>
              </a:rPr>
              <a:t>L</a:t>
            </a:r>
            <a:r>
              <a:rPr dirty="0" smtClean="0" sz="1600" spc="-25">
                <a:latin typeface="Arial"/>
                <a:cs typeface="Arial"/>
              </a:rPr>
              <a:t>T</a:t>
            </a:r>
            <a:r>
              <a:rPr dirty="0" smtClean="0" sz="1600" spc="0">
                <a:latin typeface="Arial"/>
                <a:cs typeface="Arial"/>
              </a:rPr>
              <a:t>O</a:t>
            </a:r>
            <a:r>
              <a:rPr dirty="0" smtClean="0" sz="1600" spc="-69">
                <a:latin typeface="Arial"/>
                <a:cs typeface="Arial"/>
              </a:rPr>
              <a:t> </a:t>
            </a:r>
            <a:r>
              <a:rPr dirty="0" smtClean="0" sz="1600" spc="4">
                <a:latin typeface="Arial"/>
                <a:cs typeface="Arial"/>
              </a:rPr>
              <a:t>M</a:t>
            </a:r>
            <a:r>
              <a:rPr dirty="0" smtClean="0" sz="1600" spc="-114">
                <a:latin typeface="Arial"/>
                <a:cs typeface="Arial"/>
              </a:rPr>
              <a:t>A</a:t>
            </a:r>
            <a:r>
              <a:rPr dirty="0" smtClean="0" sz="1600" spc="-19">
                <a:latin typeface="Arial"/>
                <a:cs typeface="Arial"/>
              </a:rPr>
              <a:t>Y</a:t>
            </a:r>
            <a:r>
              <a:rPr dirty="0" smtClean="0" sz="1600" spc="0"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6007" y="4298789"/>
            <a:ext cx="12674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sz="1600" spc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8270" y="4298789"/>
            <a:ext cx="427117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sz="1600" spc="0">
                <a:latin typeface="Arial"/>
                <a:cs typeface="Arial"/>
              </a:rPr>
              <a:t>POLÍTICA</a:t>
            </a:r>
            <a:r>
              <a:rPr dirty="0" smtClean="0" sz="1600" spc="-142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DE</a:t>
            </a:r>
            <a:r>
              <a:rPr dirty="0" smtClean="0" sz="1600" spc="-22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C</a:t>
            </a:r>
            <a:r>
              <a:rPr dirty="0" smtClean="0" sz="1600" spc="-4">
                <a:latin typeface="Arial"/>
                <a:cs typeface="Arial"/>
              </a:rPr>
              <a:t>O</a:t>
            </a:r>
            <a:r>
              <a:rPr dirty="0" smtClean="0" sz="1600" spc="0">
                <a:latin typeface="Arial"/>
                <a:cs typeface="Arial"/>
              </a:rPr>
              <a:t>M</a:t>
            </a:r>
            <a:r>
              <a:rPr dirty="0" smtClean="0" sz="1600" spc="4">
                <a:latin typeface="Arial"/>
                <a:cs typeface="Arial"/>
              </a:rPr>
              <a:t>B</a:t>
            </a:r>
            <a:r>
              <a:rPr dirty="0" smtClean="0" sz="1600" spc="-114">
                <a:latin typeface="Arial"/>
                <a:cs typeface="Arial"/>
              </a:rPr>
              <a:t>A</a:t>
            </a:r>
            <a:r>
              <a:rPr dirty="0" smtClean="0" sz="1600" spc="0">
                <a:latin typeface="Arial"/>
                <a:cs typeface="Arial"/>
              </a:rPr>
              <a:t>TE</a:t>
            </a:r>
            <a:r>
              <a:rPr dirty="0" smtClean="0" sz="1600" spc="-148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A</a:t>
            </a:r>
            <a:r>
              <a:rPr dirty="0" smtClean="0" sz="1600" spc="-90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LAS</a:t>
            </a:r>
            <a:r>
              <a:rPr dirty="0" smtClean="0" sz="1600" spc="-120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ADICCIONES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6007" y="4786469"/>
            <a:ext cx="12674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sz="1600" spc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8270" y="4786469"/>
            <a:ext cx="5873403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sz="1600" spc="0">
                <a:latin typeface="Arial"/>
                <a:cs typeface="Arial"/>
              </a:rPr>
              <a:t>POLÍTICA</a:t>
            </a:r>
            <a:r>
              <a:rPr dirty="0" smtClean="0" sz="1600" spc="-142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DE</a:t>
            </a:r>
            <a:r>
              <a:rPr dirty="0" smtClean="0" sz="1600" spc="-22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PRO</a:t>
            </a:r>
            <a:r>
              <a:rPr dirty="0" smtClean="0" sz="1600" spc="-4">
                <a:latin typeface="Arial"/>
                <a:cs typeface="Arial"/>
              </a:rPr>
              <a:t>T</a:t>
            </a:r>
            <a:r>
              <a:rPr dirty="0" smtClean="0" sz="1600" spc="0">
                <a:latin typeface="Arial"/>
                <a:cs typeface="Arial"/>
              </a:rPr>
              <a:t>ECCIÓN</a:t>
            </a:r>
            <a:r>
              <a:rPr dirty="0" smtClean="0" sz="1600" spc="-81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C</a:t>
            </a:r>
            <a:r>
              <a:rPr dirty="0" smtClean="0" sz="1600" spc="-4">
                <a:latin typeface="Arial"/>
                <a:cs typeface="Arial"/>
              </a:rPr>
              <a:t>O</a:t>
            </a:r>
            <a:r>
              <a:rPr dirty="0" smtClean="0" sz="1600" spc="0">
                <a:latin typeface="Arial"/>
                <a:cs typeface="Arial"/>
              </a:rPr>
              <a:t>NTRA</a:t>
            </a:r>
            <a:r>
              <a:rPr dirty="0" smtClean="0" sz="1600" spc="-137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RIE</a:t>
            </a:r>
            <a:r>
              <a:rPr dirty="0" smtClean="0" sz="1600" spc="4">
                <a:latin typeface="Arial"/>
                <a:cs typeface="Arial"/>
              </a:rPr>
              <a:t>S</a:t>
            </a:r>
            <a:r>
              <a:rPr dirty="0" smtClean="0" sz="1600" spc="-4">
                <a:latin typeface="Arial"/>
                <a:cs typeface="Arial"/>
              </a:rPr>
              <a:t>G</a:t>
            </a:r>
            <a:r>
              <a:rPr dirty="0" smtClean="0" sz="1600" spc="-4">
                <a:latin typeface="Arial"/>
                <a:cs typeface="Arial"/>
              </a:rPr>
              <a:t>O</a:t>
            </a:r>
            <a:r>
              <a:rPr dirty="0" smtClean="0" sz="1600" spc="0">
                <a:latin typeface="Arial"/>
                <a:cs typeface="Arial"/>
              </a:rPr>
              <a:t>S</a:t>
            </a:r>
            <a:r>
              <a:rPr dirty="0" smtClean="0" sz="1600" spc="-37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S</a:t>
            </a:r>
            <a:r>
              <a:rPr dirty="0" smtClean="0" sz="1600" spc="4">
                <a:latin typeface="Arial"/>
                <a:cs typeface="Arial"/>
              </a:rPr>
              <a:t>A</a:t>
            </a:r>
            <a:r>
              <a:rPr dirty="0" smtClean="0" sz="1600" spc="0">
                <a:latin typeface="Arial"/>
                <a:cs typeface="Arial"/>
              </a:rPr>
              <a:t>NI</a:t>
            </a:r>
            <a:r>
              <a:rPr dirty="0" smtClean="0" sz="1600" spc="-125">
                <a:latin typeface="Arial"/>
                <a:cs typeface="Arial"/>
              </a:rPr>
              <a:t>T</a:t>
            </a:r>
            <a:r>
              <a:rPr dirty="0" smtClean="0" sz="1600" spc="0">
                <a:latin typeface="Arial"/>
                <a:cs typeface="Arial"/>
              </a:rPr>
              <a:t>ARIOS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79476" y="1652015"/>
            <a:ext cx="8395716" cy="339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0487" marR="2829984" algn="ctr">
              <a:lnSpc>
                <a:spcPct val="101725"/>
              </a:lnSpc>
              <a:spcBef>
                <a:spcPts val="340"/>
              </a:spcBef>
            </a:pPr>
            <a:r>
              <a:rPr dirty="0" smtClean="0" sz="1600" spc="0" b="1">
                <a:solidFill>
                  <a:srgbClr val="FFFFFF"/>
                </a:solidFill>
                <a:latin typeface="Calibri"/>
                <a:cs typeface="Calibri"/>
              </a:rPr>
              <a:t>POL</a:t>
            </a:r>
            <a:r>
              <a:rPr dirty="0" smtClean="0" sz="1600" spc="-4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1600" spc="0" b="1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mtClean="0" sz="1600" spc="-9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600" spc="4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1600" spc="-33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1600" spc="-28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19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1600" spc="4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1600" spc="-39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dirty="0" smtClean="0" sz="1600" spc="-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4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sz="1600" spc="-4" b="1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sz="1600" spc="-4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sz="1600" spc="4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sz="1600" spc="4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mtClean="0" sz="1600" spc="-4" b="1">
                <a:solidFill>
                  <a:srgbClr val="FFFFFF"/>
                </a:solidFill>
                <a:latin typeface="Calibri"/>
                <a:cs typeface="Calibri"/>
              </a:rPr>
              <a:t>2027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71272" y="3294888"/>
            <a:ext cx="8395716" cy="399288"/>
          </a:xfrm>
          <a:custGeom>
            <a:avLst/>
            <a:gdLst/>
            <a:ahLst/>
            <a:cxnLst/>
            <a:rect l="l" t="t" r="r" b="b"/>
            <a:pathLst>
              <a:path w="8395716" h="399288">
                <a:moveTo>
                  <a:pt x="0" y="399288"/>
                </a:moveTo>
                <a:lnTo>
                  <a:pt x="8395716" y="399288"/>
                </a:lnTo>
                <a:lnTo>
                  <a:pt x="8395716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1272" y="3294887"/>
            <a:ext cx="8395716" cy="399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3989">
              <a:lnSpc>
                <a:spcPct val="95825"/>
              </a:lnSpc>
              <a:spcBef>
                <a:spcPts val="430"/>
              </a:spcBef>
            </a:pP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dirty="0" smtClean="0" sz="2000" spc="4" b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mtClean="0" sz="2000" spc="-9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VOS</a:t>
            </a:r>
            <a:r>
              <a:rPr dirty="0" smtClean="0" sz="2000" spc="-5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2000" spc="-3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2000" spc="-15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9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dirty="0" smtClean="0" sz="2000" spc="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dirty="0" smtClean="0" sz="2000" spc="14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sz="2000" spc="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2027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597408" y="1324355"/>
            <a:ext cx="7824216" cy="4998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94488" y="1481328"/>
            <a:ext cx="8965692" cy="585215"/>
          </a:xfrm>
          <a:custGeom>
            <a:avLst/>
            <a:gdLst/>
            <a:ahLst/>
            <a:cxnLst/>
            <a:rect l="l" t="t" r="r" b="b"/>
            <a:pathLst>
              <a:path w="8965692" h="585215">
                <a:moveTo>
                  <a:pt x="0" y="585215"/>
                </a:moveTo>
                <a:lnTo>
                  <a:pt x="8965692" y="585215"/>
                </a:lnTo>
                <a:lnTo>
                  <a:pt x="8965692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689952" y="2972155"/>
            <a:ext cx="3602609" cy="399948"/>
          </a:xfrm>
          <a:custGeom>
            <a:avLst/>
            <a:gdLst/>
            <a:ahLst/>
            <a:cxnLst/>
            <a:rect l="l" t="t" r="r" b="b"/>
            <a:pathLst>
              <a:path w="3602609" h="399948">
                <a:moveTo>
                  <a:pt x="0" y="399948"/>
                </a:moveTo>
                <a:lnTo>
                  <a:pt x="3602609" y="399948"/>
                </a:lnTo>
                <a:lnTo>
                  <a:pt x="3602609" y="0"/>
                </a:lnTo>
                <a:lnTo>
                  <a:pt x="0" y="0"/>
                </a:lnTo>
                <a:lnTo>
                  <a:pt x="0" y="39994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292600" y="2972155"/>
            <a:ext cx="2978784" cy="399948"/>
          </a:xfrm>
          <a:custGeom>
            <a:avLst/>
            <a:gdLst/>
            <a:ahLst/>
            <a:cxnLst/>
            <a:rect l="l" t="t" r="r" b="b"/>
            <a:pathLst>
              <a:path w="2978784" h="399948">
                <a:moveTo>
                  <a:pt x="0" y="399948"/>
                </a:moveTo>
                <a:lnTo>
                  <a:pt x="2978784" y="399948"/>
                </a:lnTo>
                <a:lnTo>
                  <a:pt x="2978784" y="0"/>
                </a:lnTo>
                <a:lnTo>
                  <a:pt x="0" y="0"/>
                </a:lnTo>
                <a:lnTo>
                  <a:pt x="0" y="39994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271384" y="2972155"/>
            <a:ext cx="1174343" cy="399948"/>
          </a:xfrm>
          <a:custGeom>
            <a:avLst/>
            <a:gdLst/>
            <a:ahLst/>
            <a:cxnLst/>
            <a:rect l="l" t="t" r="r" b="b"/>
            <a:pathLst>
              <a:path w="1174343" h="399948">
                <a:moveTo>
                  <a:pt x="0" y="399948"/>
                </a:moveTo>
                <a:lnTo>
                  <a:pt x="1174343" y="399948"/>
                </a:lnTo>
                <a:lnTo>
                  <a:pt x="1174343" y="0"/>
                </a:lnTo>
                <a:lnTo>
                  <a:pt x="0" y="0"/>
                </a:lnTo>
                <a:lnTo>
                  <a:pt x="0" y="39994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689952" y="4172051"/>
            <a:ext cx="3602609" cy="399948"/>
          </a:xfrm>
          <a:custGeom>
            <a:avLst/>
            <a:gdLst/>
            <a:ahLst/>
            <a:cxnLst/>
            <a:rect l="l" t="t" r="r" b="b"/>
            <a:pathLst>
              <a:path w="3602609" h="399948">
                <a:moveTo>
                  <a:pt x="0" y="399948"/>
                </a:moveTo>
                <a:lnTo>
                  <a:pt x="3602609" y="399948"/>
                </a:lnTo>
                <a:lnTo>
                  <a:pt x="3602609" y="0"/>
                </a:lnTo>
                <a:lnTo>
                  <a:pt x="0" y="0"/>
                </a:lnTo>
                <a:lnTo>
                  <a:pt x="0" y="39994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292600" y="4172051"/>
            <a:ext cx="2978784" cy="399948"/>
          </a:xfrm>
          <a:custGeom>
            <a:avLst/>
            <a:gdLst/>
            <a:ahLst/>
            <a:cxnLst/>
            <a:rect l="l" t="t" r="r" b="b"/>
            <a:pathLst>
              <a:path w="2978784" h="399948">
                <a:moveTo>
                  <a:pt x="0" y="399948"/>
                </a:moveTo>
                <a:lnTo>
                  <a:pt x="2978784" y="399948"/>
                </a:lnTo>
                <a:lnTo>
                  <a:pt x="2978784" y="0"/>
                </a:lnTo>
                <a:lnTo>
                  <a:pt x="0" y="0"/>
                </a:lnTo>
                <a:lnTo>
                  <a:pt x="0" y="39994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7271384" y="4172051"/>
            <a:ext cx="1174343" cy="399948"/>
          </a:xfrm>
          <a:custGeom>
            <a:avLst/>
            <a:gdLst/>
            <a:ahLst/>
            <a:cxnLst/>
            <a:rect l="l" t="t" r="r" b="b"/>
            <a:pathLst>
              <a:path w="1174343" h="399948">
                <a:moveTo>
                  <a:pt x="0" y="399948"/>
                </a:moveTo>
                <a:lnTo>
                  <a:pt x="1174343" y="399948"/>
                </a:lnTo>
                <a:lnTo>
                  <a:pt x="1174343" y="0"/>
                </a:lnTo>
                <a:lnTo>
                  <a:pt x="0" y="0"/>
                </a:lnTo>
                <a:lnTo>
                  <a:pt x="0" y="39994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4292600" y="2969005"/>
            <a:ext cx="0" cy="1606169"/>
          </a:xfrm>
          <a:custGeom>
            <a:avLst/>
            <a:gdLst/>
            <a:ahLst/>
            <a:cxnLst/>
            <a:rect l="l" t="t" r="r" b="b"/>
            <a:pathLst>
              <a:path w="0" h="1606169">
                <a:moveTo>
                  <a:pt x="0" y="0"/>
                </a:moveTo>
                <a:lnTo>
                  <a:pt x="0" y="16061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271384" y="2969005"/>
            <a:ext cx="0" cy="1606169"/>
          </a:xfrm>
          <a:custGeom>
            <a:avLst/>
            <a:gdLst/>
            <a:ahLst/>
            <a:cxnLst/>
            <a:rect l="l" t="t" r="r" b="b"/>
            <a:pathLst>
              <a:path w="0" h="1606169">
                <a:moveTo>
                  <a:pt x="0" y="0"/>
                </a:moveTo>
                <a:lnTo>
                  <a:pt x="0" y="16061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86777" y="3372104"/>
            <a:ext cx="7762151" cy="0"/>
          </a:xfrm>
          <a:custGeom>
            <a:avLst/>
            <a:gdLst/>
            <a:ahLst/>
            <a:cxnLst/>
            <a:rect l="l" t="t" r="r" b="b"/>
            <a:pathLst>
              <a:path w="7762151" h="0">
                <a:moveTo>
                  <a:pt x="0" y="0"/>
                </a:moveTo>
                <a:lnTo>
                  <a:pt x="776215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86777" y="3772154"/>
            <a:ext cx="7762151" cy="0"/>
          </a:xfrm>
          <a:custGeom>
            <a:avLst/>
            <a:gdLst/>
            <a:ahLst/>
            <a:cxnLst/>
            <a:rect l="l" t="t" r="r" b="b"/>
            <a:pathLst>
              <a:path w="7762151" h="0">
                <a:moveTo>
                  <a:pt x="0" y="0"/>
                </a:moveTo>
                <a:lnTo>
                  <a:pt x="776215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686777" y="4172077"/>
            <a:ext cx="7762151" cy="0"/>
          </a:xfrm>
          <a:custGeom>
            <a:avLst/>
            <a:gdLst/>
            <a:ahLst/>
            <a:cxnLst/>
            <a:rect l="l" t="t" r="r" b="b"/>
            <a:pathLst>
              <a:path w="7762151" h="0">
                <a:moveTo>
                  <a:pt x="0" y="0"/>
                </a:moveTo>
                <a:lnTo>
                  <a:pt x="776215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689952" y="2969005"/>
            <a:ext cx="0" cy="1606169"/>
          </a:xfrm>
          <a:custGeom>
            <a:avLst/>
            <a:gdLst/>
            <a:ahLst/>
            <a:cxnLst/>
            <a:rect l="l" t="t" r="r" b="b"/>
            <a:pathLst>
              <a:path w="0" h="1606169">
                <a:moveTo>
                  <a:pt x="0" y="0"/>
                </a:moveTo>
                <a:lnTo>
                  <a:pt x="0" y="16061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8445754" y="2969005"/>
            <a:ext cx="0" cy="1606169"/>
          </a:xfrm>
          <a:custGeom>
            <a:avLst/>
            <a:gdLst/>
            <a:ahLst/>
            <a:cxnLst/>
            <a:rect l="l" t="t" r="r" b="b"/>
            <a:pathLst>
              <a:path w="0" h="1606169">
                <a:moveTo>
                  <a:pt x="0" y="0"/>
                </a:moveTo>
                <a:lnTo>
                  <a:pt x="0" y="16061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686777" y="2972180"/>
            <a:ext cx="7762151" cy="0"/>
          </a:xfrm>
          <a:custGeom>
            <a:avLst/>
            <a:gdLst/>
            <a:ahLst/>
            <a:cxnLst/>
            <a:rect l="l" t="t" r="r" b="b"/>
            <a:pathLst>
              <a:path w="7762151" h="0">
                <a:moveTo>
                  <a:pt x="0" y="0"/>
                </a:moveTo>
                <a:lnTo>
                  <a:pt x="776215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686777" y="4572000"/>
            <a:ext cx="7762151" cy="0"/>
          </a:xfrm>
          <a:custGeom>
            <a:avLst/>
            <a:gdLst/>
            <a:ahLst/>
            <a:cxnLst/>
            <a:rect l="l" t="t" r="r" b="b"/>
            <a:pathLst>
              <a:path w="7762151" h="0">
                <a:moveTo>
                  <a:pt x="0" y="0"/>
                </a:moveTo>
                <a:lnTo>
                  <a:pt x="776215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8807" y="6438253"/>
            <a:ext cx="3157229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0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0">
                <a:latin typeface="Arial"/>
                <a:cs typeface="Arial"/>
                <a:hlinkClick r:id="rId2"/>
              </a:rPr>
              <a:t>in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0">
                <a:latin typeface="Arial"/>
                <a:cs typeface="Arial"/>
                <a:hlinkClick r:id="rId2"/>
              </a:rPr>
              <a:t>a</a:t>
            </a:r>
            <a:r>
              <a:rPr dirty="0" smtClean="0" sz="800" spc="-4">
                <a:latin typeface="Arial"/>
                <a:cs typeface="Arial"/>
                <a:hlinkClick r:id="rId2"/>
              </a:rPr>
              <a:t>08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gob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1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2021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0">
                <a:latin typeface="Arial"/>
                <a:cs typeface="Arial"/>
                <a:hlinkClick r:id="rId2"/>
              </a:rPr>
              <a:t>in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0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0">
                <a:latin typeface="Arial"/>
                <a:cs typeface="Arial"/>
                <a:hlinkClick r:id="rId2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9952" y="2972180"/>
            <a:ext cx="3602647" cy="399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1"/>
              </a:spcBef>
            </a:pPr>
            <a:endParaRPr sz="900"/>
          </a:p>
          <a:p>
            <a:pPr marL="1002322">
              <a:lnSpc>
                <a:spcPct val="95825"/>
              </a:lnSpc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DERECHOH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BIEN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2600" y="2972180"/>
            <a:ext cx="2978784" cy="399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1"/>
              </a:spcBef>
            </a:pPr>
            <a:endParaRPr sz="900"/>
          </a:p>
          <a:p>
            <a:pPr marL="1010538" marR="1010310" algn="ctr">
              <a:lnSpc>
                <a:spcPct val="95825"/>
              </a:lnSpc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POBL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71384" y="2972180"/>
            <a:ext cx="1174369" cy="399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1"/>
              </a:spcBef>
            </a:pPr>
            <a:endParaRPr sz="900"/>
          </a:p>
          <a:p>
            <a:pPr marL="517398" marR="473227" algn="ctr">
              <a:lnSpc>
                <a:spcPct val="95825"/>
              </a:lnSpc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9952" y="3372104"/>
            <a:ext cx="3602647" cy="400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3"/>
              </a:spcBef>
            </a:pPr>
            <a:endParaRPr sz="900"/>
          </a:p>
          <a:p>
            <a:pPr marL="817918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DERECHOHA</a:t>
            </a:r>
            <a:r>
              <a:rPr dirty="0" smtClean="0" sz="1200" spc="4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2600" y="3372104"/>
            <a:ext cx="2978784" cy="400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3"/>
              </a:spcBef>
            </a:pPr>
            <a:endParaRPr sz="900"/>
          </a:p>
          <a:p>
            <a:pPr marL="1126363" marR="1125677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-4">
                <a:latin typeface="Arial"/>
                <a:cs typeface="Arial"/>
              </a:rPr>
              <a:t>6</a:t>
            </a:r>
            <a:r>
              <a:rPr dirty="0" smtClean="0" sz="1200" spc="-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1384" y="3372104"/>
            <a:ext cx="1174369" cy="400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3"/>
              </a:spcBef>
            </a:pPr>
            <a:endParaRPr sz="900"/>
          </a:p>
          <a:p>
            <a:pPr marL="371094" marR="372033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952" y="3772154"/>
            <a:ext cx="3602647" cy="399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2"/>
              </a:spcBef>
            </a:pPr>
            <a:endParaRPr sz="900"/>
          </a:p>
          <a:p>
            <a:pPr marL="860590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SIN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DEREC</a:t>
            </a:r>
            <a:r>
              <a:rPr dirty="0" smtClean="0" sz="1200" spc="-4">
                <a:latin typeface="Arial"/>
                <a:cs typeface="Arial"/>
              </a:rPr>
              <a:t>H</a:t>
            </a:r>
            <a:r>
              <a:rPr dirty="0" smtClean="0" sz="1200" spc="0">
                <a:latin typeface="Arial"/>
                <a:cs typeface="Arial"/>
              </a:rPr>
              <a:t>OHABI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2600" y="3772154"/>
            <a:ext cx="2978784" cy="399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2"/>
              </a:spcBef>
            </a:pPr>
            <a:endParaRPr sz="900"/>
          </a:p>
          <a:p>
            <a:pPr marL="1126363" marR="1125677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-4">
                <a:latin typeface="Arial"/>
                <a:cs typeface="Arial"/>
              </a:rPr>
              <a:t>0</a:t>
            </a:r>
            <a:r>
              <a:rPr dirty="0" smtClean="0" sz="1200" spc="-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1384" y="3772154"/>
            <a:ext cx="1174369" cy="399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2"/>
              </a:spcBef>
            </a:pPr>
            <a:endParaRPr sz="900"/>
          </a:p>
          <a:p>
            <a:pPr marL="371094" marR="372033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952" y="4172077"/>
            <a:ext cx="3602647" cy="399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2"/>
              </a:spcBef>
            </a:pPr>
            <a:endParaRPr sz="900"/>
          </a:p>
          <a:p>
            <a:pPr marL="1534452" marR="1530578" algn="ctr">
              <a:lnSpc>
                <a:spcPct val="95825"/>
              </a:lnSpc>
            </a:pPr>
            <a:r>
              <a:rPr dirty="0" smtClean="0" sz="12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2600" y="4172077"/>
            <a:ext cx="2978784" cy="399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2"/>
              </a:spcBef>
            </a:pPr>
            <a:endParaRPr sz="900"/>
          </a:p>
          <a:p>
            <a:pPr marL="1126363" marR="1125677" algn="ctr">
              <a:lnSpc>
                <a:spcPct val="95825"/>
              </a:lnSpc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71384" y="4172077"/>
            <a:ext cx="1174369" cy="399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2"/>
              </a:spcBef>
            </a:pPr>
            <a:endParaRPr sz="900"/>
          </a:p>
          <a:p>
            <a:pPr marL="372364">
              <a:lnSpc>
                <a:spcPct val="95825"/>
              </a:lnSpc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-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81328"/>
            <a:ext cx="8965692" cy="585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33614" marR="1428265" algn="ctr">
              <a:lnSpc>
                <a:spcPct val="95825"/>
              </a:lnSpc>
              <a:spcBef>
                <a:spcPts val="42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DISTRIBUCI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BL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ÚN</a:t>
            </a:r>
            <a:r>
              <a:rPr dirty="0" smtClean="0" sz="1600" spc="-4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600" spc="-4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BIENC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4230385" marR="4228353" algn="ctr">
              <a:lnSpc>
                <a:spcPct val="95825"/>
              </a:lnSpc>
              <a:spcBef>
                <a:spcPts val="8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75132" y="1438655"/>
            <a:ext cx="7840980" cy="5009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94488" y="1533144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859" y="2301673"/>
            <a:ext cx="95504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1100" spc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6759" y="2301673"/>
            <a:ext cx="6223496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Ó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CER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H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ZO</a:t>
            </a:r>
            <a:r>
              <a:rPr dirty="0" smtClean="0" sz="1100" spc="2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2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,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LOA.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859" y="2804974"/>
            <a:ext cx="95504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1100" spc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6759" y="2804974"/>
            <a:ext cx="7217208" cy="1674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466" algn="just">
              <a:lnSpc>
                <a:spcPts val="1230"/>
              </a:lnSpc>
              <a:spcBef>
                <a:spcPts val="61"/>
              </a:spcBef>
            </a:pPr>
            <a:r>
              <a:rPr dirty="0" smtClean="0" sz="1100" spc="4">
                <a:latin typeface="Arial"/>
                <a:cs typeface="Arial"/>
              </a:rPr>
              <a:t>“</a:t>
            </a:r>
            <a:r>
              <a:rPr dirty="0" smtClean="0" sz="1100" spc="-4">
                <a:latin typeface="Arial"/>
                <a:cs typeface="Arial"/>
              </a:rPr>
              <a:t>Ú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49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-</a:t>
            </a:r>
            <a:r>
              <a:rPr dirty="0" smtClean="0" sz="1100" spc="4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5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SENAD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4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49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LA</a:t>
            </a:r>
            <a:r>
              <a:rPr dirty="0" smtClean="0" sz="1100" spc="4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4">
                <a:latin typeface="Arial"/>
                <a:cs typeface="Arial"/>
              </a:rPr>
              <a:t>Ú</a:t>
            </a:r>
            <a:r>
              <a:rPr dirty="0" smtClean="0" sz="1100" spc="-4">
                <a:latin typeface="Arial"/>
                <a:cs typeface="Arial"/>
              </a:rPr>
              <a:t>B</a:t>
            </a:r>
            <a:r>
              <a:rPr dirty="0" smtClean="0" sz="1100" spc="0">
                <a:latin typeface="Arial"/>
                <a:cs typeface="Arial"/>
              </a:rPr>
              <a:t>LICA</a:t>
            </a:r>
            <a:r>
              <a:rPr dirty="0" smtClean="0" sz="1100" spc="4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X</a:t>
            </a:r>
            <a:r>
              <a:rPr dirty="0" smtClean="0" sz="1100" spc="-4">
                <a:latin typeface="Arial"/>
                <a:cs typeface="Arial"/>
              </a:rPr>
              <a:t>H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,</a:t>
            </a:r>
            <a:r>
              <a:rPr dirty="0" smtClean="0" sz="1100" spc="5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P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5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5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LA</a:t>
            </a:r>
            <a:r>
              <a:rPr dirty="0" smtClean="0" sz="1100" spc="5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Í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5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5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9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D</a:t>
            </a:r>
            <a:r>
              <a:rPr dirty="0" smtClean="0" sz="1100" spc="6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ts val="1264"/>
              </a:lnSpc>
              <a:spcBef>
                <a:spcPts val="653"/>
              </a:spcBef>
            </a:pP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1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SU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H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4">
                <a:latin typeface="Arial"/>
                <a:cs typeface="Arial"/>
              </a:rPr>
              <a:t>Ó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-9">
                <a:latin typeface="Arial"/>
                <a:cs typeface="Arial"/>
              </a:rPr>
              <a:t>O</a:t>
            </a:r>
            <a:r>
              <a:rPr dirty="0" smtClean="0" sz="1100" spc="4">
                <a:latin typeface="Arial"/>
                <a:cs typeface="Arial"/>
              </a:rPr>
              <a:t>G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0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32</a:t>
            </a:r>
            <a:r>
              <a:rPr dirty="0" smtClean="0" sz="1100" spc="1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5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F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10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Q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,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-4">
                <a:latin typeface="Arial"/>
                <a:cs typeface="Arial"/>
              </a:rPr>
              <a:t>É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0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DE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TO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DE</a:t>
            </a:r>
            <a:r>
              <a:rPr dirty="0" smtClean="0" sz="1100" spc="-4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ts val="1264"/>
              </a:lnSpc>
              <a:spcBef>
                <a:spcPts val="714"/>
              </a:spcBef>
            </a:pP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9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B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R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9">
                <a:latin typeface="Arial"/>
                <a:cs typeface="Arial"/>
              </a:rPr>
              <a:t>M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Y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F</a:t>
            </a:r>
            <a:r>
              <a:rPr dirty="0" smtClean="0" sz="1100" spc="-9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4">
                <a:latin typeface="Arial"/>
                <a:cs typeface="Arial"/>
              </a:rPr>
              <a:t>P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Ñ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Ó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TOD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ts val="1264"/>
              </a:lnSpc>
              <a:spcBef>
                <a:spcPts val="714"/>
              </a:spcBef>
            </a:pP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Y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Q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9">
                <a:latin typeface="Arial"/>
                <a:cs typeface="Arial"/>
              </a:rPr>
              <a:t> </a:t>
            </a:r>
            <a:r>
              <a:rPr dirty="0" smtClean="0" sz="1100" spc="-14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1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1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G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D</a:t>
            </a:r>
            <a:r>
              <a:rPr dirty="0" smtClean="0" sz="1100" spc="1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Y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25">
                <a:latin typeface="Arial"/>
                <a:cs typeface="Arial"/>
              </a:rPr>
              <a:t> </a:t>
            </a:r>
            <a:r>
              <a:rPr dirty="0" smtClean="0" sz="1100" spc="-1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0">
                <a:latin typeface="Arial"/>
                <a:cs typeface="Arial"/>
              </a:rPr>
              <a:t>F</a:t>
            </a:r>
            <a:r>
              <a:rPr dirty="0" smtClean="0" sz="1100" spc="-9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R</a:t>
            </a:r>
            <a:r>
              <a:rPr dirty="0" smtClean="0" sz="1100" spc="1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DE</a:t>
            </a:r>
            <a:r>
              <a:rPr dirty="0" smtClean="0" sz="1100" spc="-4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ts val="1264"/>
              </a:lnSpc>
              <a:spcBef>
                <a:spcPts val="714"/>
              </a:spcBef>
            </a:pPr>
            <a:r>
              <a:rPr dirty="0" smtClean="0" sz="1100" spc="0">
                <a:latin typeface="Arial"/>
                <a:cs typeface="Arial"/>
              </a:rPr>
              <a:t>TODOS</a:t>
            </a:r>
            <a:r>
              <a:rPr dirty="0" smtClean="0" sz="1100" spc="9">
                <a:latin typeface="Arial"/>
                <a:cs typeface="Arial"/>
              </a:rPr>
              <a:t> </a:t>
            </a:r>
            <a:r>
              <a:rPr dirty="0" smtClean="0" sz="1100" spc="-14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B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FIC</a:t>
            </a:r>
            <a:r>
              <a:rPr dirty="0" smtClean="0" sz="1100" spc="-9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Q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TORGA</a:t>
            </a:r>
            <a:r>
              <a:rPr dirty="0" smtClean="0" sz="1100" spc="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0">
                <a:latin typeface="Arial"/>
                <a:cs typeface="Arial"/>
              </a:rPr>
              <a:t>TI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TO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PAR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2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AS</a:t>
            </a:r>
            <a:r>
              <a:rPr dirty="0" smtClean="0" sz="1100" spc="0">
                <a:latin typeface="Arial"/>
                <a:cs typeface="Arial"/>
              </a:rPr>
              <a:t>Í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G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Z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R</a:t>
            </a:r>
            <a:r>
              <a:rPr dirty="0" smtClean="0" sz="1100" spc="2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2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UN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2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J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Z</a:t>
            </a:r>
            <a:r>
              <a:rPr dirty="0" smtClean="0" sz="1100" spc="2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B</a:t>
            </a:r>
            <a:r>
              <a:rPr dirty="0" smtClean="0" sz="1100" spc="9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9">
                <a:latin typeface="Arial"/>
                <a:cs typeface="Arial"/>
              </a:rPr>
              <a:t>”</a:t>
            </a:r>
            <a:r>
              <a:rPr dirty="0" smtClean="0" sz="1100" spc="0">
                <a:latin typeface="Arial"/>
                <a:cs typeface="Arial"/>
              </a:rPr>
              <a:t>.</a:t>
            </a:r>
            <a:r>
              <a:rPr dirty="0" smtClean="0" sz="1100" spc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ts val="1264"/>
              </a:lnSpc>
              <a:spcBef>
                <a:spcPts val="714"/>
              </a:spcBef>
            </a:pPr>
            <a:r>
              <a:rPr dirty="0" smtClean="0" sz="1100" spc="0">
                <a:latin typeface="Arial"/>
                <a:cs typeface="Arial"/>
              </a:rPr>
              <a:t>(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9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ÓN</a:t>
            </a:r>
            <a:r>
              <a:rPr dirty="0" smtClean="0" sz="1100" spc="10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LEBR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9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9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Í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9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2</a:t>
            </a:r>
            <a:r>
              <a:rPr dirty="0" smtClean="0" sz="1100" spc="0">
                <a:latin typeface="Arial"/>
                <a:cs typeface="Arial"/>
              </a:rPr>
              <a:t>3</a:t>
            </a:r>
            <a:r>
              <a:rPr dirty="0" smtClean="0" sz="1100" spc="9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94">
                <a:latin typeface="Arial"/>
                <a:cs typeface="Arial"/>
              </a:rPr>
              <a:t> 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Z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9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202</a:t>
            </a:r>
            <a:r>
              <a:rPr dirty="0" smtClean="0" sz="1100" spc="0">
                <a:latin typeface="Arial"/>
                <a:cs typeface="Arial"/>
              </a:rPr>
              <a:t>2</a:t>
            </a:r>
            <a:r>
              <a:rPr dirty="0" smtClean="0" sz="1100" spc="10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0">
                <a:latin typeface="Arial"/>
                <a:cs typeface="Arial"/>
              </a:rPr>
              <a:t>OR</a:t>
            </a:r>
            <a:r>
              <a:rPr dirty="0" smtClean="0" sz="1100" spc="10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L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94">
                <a:latin typeface="Arial"/>
                <a:cs typeface="Arial"/>
              </a:rPr>
              <a:t> 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10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T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10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94">
                <a:latin typeface="Arial"/>
                <a:cs typeface="Arial"/>
              </a:rPr>
              <a:t> </a:t>
            </a:r>
            <a:r>
              <a:rPr dirty="0" smtClean="0" sz="1100" spc="-9">
                <a:latin typeface="Arial"/>
                <a:cs typeface="Arial"/>
              </a:rPr>
              <a:t>G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-14">
                <a:latin typeface="Arial"/>
                <a:cs typeface="Arial"/>
              </a:rPr>
              <a:t>B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9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10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  <a:p>
            <a:pPr marL="12700" marR="6257480" algn="just">
              <a:lnSpc>
                <a:spcPct val="95825"/>
              </a:lnSpc>
              <a:spcBef>
                <a:spcPts val="734"/>
              </a:spcBef>
            </a:pP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LOA</a:t>
            </a:r>
            <a:r>
              <a:rPr dirty="0" smtClean="0" sz="1100" spc="4">
                <a:latin typeface="Arial"/>
                <a:cs typeface="Arial"/>
              </a:rPr>
              <a:t>)</a:t>
            </a:r>
            <a:r>
              <a:rPr dirty="0" smtClean="0" sz="1100" spc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3859" y="4816908"/>
            <a:ext cx="95503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1100" spc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6759" y="4816908"/>
            <a:ext cx="7226611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G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Ó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23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24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B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0">
                <a:latin typeface="Arial"/>
                <a:cs typeface="Arial"/>
              </a:rPr>
              <a:t>TO</a:t>
            </a:r>
            <a:r>
              <a:rPr dirty="0" smtClean="0" sz="1100" spc="23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0">
                <a:latin typeface="Arial"/>
                <a:cs typeface="Arial"/>
              </a:rPr>
              <a:t>  </a:t>
            </a:r>
            <a:r>
              <a:rPr dirty="0" smtClean="0" sz="1100" spc="149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8</a:t>
            </a:r>
            <a:r>
              <a:rPr dirty="0" smtClean="0" sz="1100" spc="23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244">
                <a:latin typeface="Arial"/>
                <a:cs typeface="Arial"/>
              </a:rPr>
              <a:t> 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0">
                <a:latin typeface="Arial"/>
                <a:cs typeface="Arial"/>
              </a:rPr>
              <a:t>ZO</a:t>
            </a:r>
            <a:r>
              <a:rPr dirty="0" smtClean="0" sz="1100" spc="239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2022</a:t>
            </a:r>
            <a:r>
              <a:rPr dirty="0" smtClean="0" sz="1100" spc="23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24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23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23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24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LO</a:t>
            </a:r>
            <a:r>
              <a:rPr dirty="0" smtClean="0" sz="1100" spc="-1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,</a:t>
            </a:r>
            <a:r>
              <a:rPr dirty="0" smtClean="0" sz="1100" spc="23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25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24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EL</a:t>
            </a:r>
            <a:endParaRPr sz="1100">
              <a:latin typeface="Arial"/>
              <a:cs typeface="Arial"/>
            </a:endParaRPr>
          </a:p>
          <a:p>
            <a:pPr marL="12700" marR="21031">
              <a:lnSpc>
                <a:spcPct val="95825"/>
              </a:lnSpc>
              <a:spcBef>
                <a:spcPts val="653"/>
              </a:spcBef>
            </a:pP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-9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FICIA</a:t>
            </a:r>
            <a:r>
              <a:rPr dirty="0" smtClean="0" sz="1100" spc="-4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)</a:t>
            </a:r>
            <a:r>
              <a:rPr dirty="0" smtClean="0" sz="1100" spc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859" y="5571313"/>
            <a:ext cx="95504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1100" spc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6759" y="5571313"/>
            <a:ext cx="262317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1100" spc="-4">
                <a:latin typeface="Arial"/>
                <a:cs typeface="Arial"/>
              </a:rPr>
              <a:t>VACUNAC</a:t>
            </a:r>
            <a:r>
              <a:rPr dirty="0" smtClean="0" sz="1100" spc="0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Ó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29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(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Ñ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29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)</a:t>
            </a:r>
            <a:r>
              <a:rPr dirty="0" smtClean="0" sz="1100" spc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3859" y="6074538"/>
            <a:ext cx="95504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1100" spc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6759" y="6074538"/>
            <a:ext cx="7223977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12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124">
                <a:latin typeface="Arial"/>
                <a:cs typeface="Arial"/>
              </a:rPr>
              <a:t> </a:t>
            </a:r>
            <a:r>
              <a:rPr dirty="0" smtClean="0" sz="1100" spc="-14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09">
                <a:latin typeface="Arial"/>
                <a:cs typeface="Arial"/>
              </a:rPr>
              <a:t> </a:t>
            </a:r>
            <a:r>
              <a:rPr dirty="0" smtClean="0" sz="1100" spc="-1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12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D</a:t>
            </a:r>
            <a:r>
              <a:rPr dirty="0" smtClean="0" sz="1100" spc="12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12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2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12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Ó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129">
                <a:latin typeface="Arial"/>
                <a:cs typeface="Arial"/>
              </a:rPr>
              <a:t> </a:t>
            </a:r>
            <a:r>
              <a:rPr dirty="0" smtClean="0" sz="1100" spc="-14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104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(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R</a:t>
            </a:r>
            <a:r>
              <a:rPr dirty="0" smtClean="0" sz="1100" spc="12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12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ÁREA</a:t>
            </a:r>
            <a:endParaRPr sz="1100">
              <a:latin typeface="Arial"/>
              <a:cs typeface="Arial"/>
            </a:endParaRPr>
          </a:p>
          <a:p>
            <a:pPr marL="12700" marR="21031">
              <a:lnSpc>
                <a:spcPct val="95825"/>
              </a:lnSpc>
              <a:spcBef>
                <a:spcPts val="653"/>
              </a:spcBef>
            </a:pPr>
            <a:r>
              <a:rPr dirty="0" smtClean="0" sz="1100" spc="0">
                <a:latin typeface="Arial"/>
                <a:cs typeface="Arial"/>
              </a:rPr>
              <a:t>J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Í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9">
                <a:latin typeface="Arial"/>
                <a:cs typeface="Arial"/>
              </a:rPr>
              <a:t>)</a:t>
            </a:r>
            <a:r>
              <a:rPr dirty="0" smtClean="0" sz="1100" spc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533144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1976">
              <a:lnSpc>
                <a:spcPct val="95825"/>
              </a:lnSpc>
              <a:spcBef>
                <a:spcPts val="420"/>
              </a:spcBef>
            </a:pP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CCI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NES</a:t>
            </a:r>
            <a:r>
              <a:rPr dirty="0" smtClean="0" sz="1600" spc="-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mtClean="0" sz="1600" spc="-7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dirty="0" smtClean="0" sz="1600" spc="-11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CCE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-8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6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9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1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VICIOS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94488" y="1421892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859" y="2115224"/>
            <a:ext cx="2100880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dirty="0" smtClean="0" sz="1050" spc="-29" b="1">
                <a:latin typeface="Arial"/>
                <a:cs typeface="Arial"/>
              </a:rPr>
              <a:t>A</a:t>
            </a:r>
            <a:r>
              <a:rPr dirty="0" smtClean="0" sz="1050" spc="0" b="1">
                <a:latin typeface="Arial"/>
                <a:cs typeface="Arial"/>
              </a:rPr>
              <a:t>L</a:t>
            </a:r>
            <a:r>
              <a:rPr dirty="0" smtClean="0" sz="1050" spc="25" b="1">
                <a:latin typeface="Arial"/>
                <a:cs typeface="Arial"/>
              </a:rPr>
              <a:t> </a:t>
            </a:r>
            <a:r>
              <a:rPr dirty="0" smtClean="0" sz="1050" spc="4" b="1">
                <a:latin typeface="Arial"/>
                <a:cs typeface="Arial"/>
              </a:rPr>
              <a:t>C</a:t>
            </a:r>
            <a:r>
              <a:rPr dirty="0" smtClean="0" sz="1050" spc="4" b="1">
                <a:latin typeface="Arial"/>
                <a:cs typeface="Arial"/>
              </a:rPr>
              <a:t>U</a:t>
            </a:r>
            <a:r>
              <a:rPr dirty="0" smtClean="0" sz="1050" spc="-29" b="1">
                <a:latin typeface="Arial"/>
                <a:cs typeface="Arial"/>
              </a:rPr>
              <a:t>A</a:t>
            </a:r>
            <a:r>
              <a:rPr dirty="0" smtClean="0" sz="1050" spc="0" b="1">
                <a:latin typeface="Arial"/>
                <a:cs typeface="Arial"/>
              </a:rPr>
              <a:t>T</a:t>
            </a:r>
            <a:r>
              <a:rPr dirty="0" smtClean="0" sz="1050" spc="4" b="1">
                <a:latin typeface="Arial"/>
                <a:cs typeface="Arial"/>
              </a:rPr>
              <a:t>R</a:t>
            </a:r>
            <a:r>
              <a:rPr dirty="0" smtClean="0" sz="1050" spc="-4" b="1">
                <a:latin typeface="Arial"/>
                <a:cs typeface="Arial"/>
              </a:rPr>
              <a:t>I</a:t>
            </a:r>
            <a:r>
              <a:rPr dirty="0" smtClean="0" sz="1050" spc="19" b="1">
                <a:latin typeface="Arial"/>
                <a:cs typeface="Arial"/>
              </a:rPr>
              <a:t>M</a:t>
            </a:r>
            <a:r>
              <a:rPr dirty="0" smtClean="0" sz="1050" spc="0" b="1">
                <a:latin typeface="Arial"/>
                <a:cs typeface="Arial"/>
              </a:rPr>
              <a:t>E</a:t>
            </a:r>
            <a:r>
              <a:rPr dirty="0" smtClean="0" sz="1050" spc="-9" b="1">
                <a:latin typeface="Arial"/>
                <a:cs typeface="Arial"/>
              </a:rPr>
              <a:t>S</a:t>
            </a:r>
            <a:r>
              <a:rPr dirty="0" smtClean="0" sz="1050" spc="0" b="1">
                <a:latin typeface="Arial"/>
                <a:cs typeface="Arial"/>
              </a:rPr>
              <a:t>T</a:t>
            </a:r>
            <a:r>
              <a:rPr dirty="0" smtClean="0" sz="1050" spc="-4" b="1">
                <a:latin typeface="Arial"/>
                <a:cs typeface="Arial"/>
              </a:rPr>
              <a:t>R</a:t>
            </a:r>
            <a:r>
              <a:rPr dirty="0" smtClean="0" sz="1050" spc="0" b="1">
                <a:latin typeface="Arial"/>
                <a:cs typeface="Arial"/>
              </a:rPr>
              <a:t>E</a:t>
            </a:r>
            <a:r>
              <a:rPr dirty="0" smtClean="0" sz="1050" spc="-39" b="1">
                <a:latin typeface="Arial"/>
                <a:cs typeface="Arial"/>
              </a:rPr>
              <a:t> </a:t>
            </a:r>
            <a:r>
              <a:rPr dirty="0" smtClean="0" sz="1050" spc="0" b="1">
                <a:latin typeface="Arial"/>
                <a:cs typeface="Arial"/>
              </a:rPr>
              <a:t>01</a:t>
            </a:r>
            <a:r>
              <a:rPr dirty="0" smtClean="0" sz="1050" spc="0" b="1">
                <a:latin typeface="Arial"/>
                <a:cs typeface="Arial"/>
              </a:rPr>
              <a:t> </a:t>
            </a:r>
            <a:r>
              <a:rPr dirty="0" smtClean="0" sz="1050" spc="4" b="1">
                <a:latin typeface="Arial"/>
                <a:cs typeface="Arial"/>
              </a:rPr>
              <a:t>D</a:t>
            </a:r>
            <a:r>
              <a:rPr dirty="0" smtClean="0" sz="1050" spc="0" b="1">
                <a:latin typeface="Arial"/>
                <a:cs typeface="Arial"/>
              </a:rPr>
              <a:t>E</a:t>
            </a:r>
            <a:r>
              <a:rPr dirty="0" smtClean="0" sz="1050" spc="-9" b="1">
                <a:latin typeface="Arial"/>
                <a:cs typeface="Arial"/>
              </a:rPr>
              <a:t> </a:t>
            </a:r>
            <a:r>
              <a:rPr dirty="0" smtClean="0" sz="1050" spc="0" b="1">
                <a:latin typeface="Arial"/>
                <a:cs typeface="Arial"/>
              </a:rPr>
              <a:t>2022.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859" y="2418500"/>
            <a:ext cx="7019463" cy="785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-9">
                <a:latin typeface="Arial"/>
                <a:cs typeface="Arial"/>
              </a:rPr>
              <a:t>T</a:t>
            </a:r>
            <a:r>
              <a:rPr dirty="0" smtClean="0" sz="1050" spc="-9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JE</a:t>
            </a:r>
            <a:r>
              <a:rPr dirty="0" smtClean="0" sz="1050" spc="-3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9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4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39">
                <a:latin typeface="Arial"/>
                <a:cs typeface="Arial"/>
              </a:rPr>
              <a:t> </a:t>
            </a:r>
            <a:r>
              <a:rPr dirty="0" smtClean="0" sz="1050" spc="-4">
                <a:latin typeface="Arial"/>
                <a:cs typeface="Arial"/>
              </a:rPr>
              <a:t>Q</a:t>
            </a:r>
            <a:r>
              <a:rPr dirty="0" smtClean="0" sz="1050" spc="4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4">
                <a:latin typeface="Arial"/>
                <a:cs typeface="Arial"/>
              </a:rPr>
              <a:t> 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PE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2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ESP</a:t>
            </a:r>
            <a:r>
              <a:rPr dirty="0" smtClean="0" sz="1050" spc="4">
                <a:latin typeface="Arial"/>
                <a:cs typeface="Arial"/>
              </a:rPr>
              <a:t>U</a:t>
            </a:r>
            <a:r>
              <a:rPr dirty="0" smtClean="0" sz="1050" spc="-9">
                <a:latin typeface="Arial"/>
                <a:cs typeface="Arial"/>
              </a:rPr>
              <a:t>É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24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9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7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4">
                <a:latin typeface="Arial"/>
                <a:cs typeface="Arial"/>
              </a:rPr>
              <a:t>Í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-1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4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39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4">
                <a:latin typeface="Arial"/>
                <a:cs typeface="Arial"/>
              </a:rPr>
              <a:t>U</a:t>
            </a:r>
            <a:r>
              <a:rPr dirty="0" smtClean="0" sz="1050" spc="-4">
                <a:latin typeface="Arial"/>
                <a:cs typeface="Arial"/>
              </a:rPr>
              <a:t>G</a:t>
            </a:r>
            <a:r>
              <a:rPr dirty="0" smtClean="0" sz="1050" spc="-4">
                <a:latin typeface="Arial"/>
                <a:cs typeface="Arial"/>
              </a:rPr>
              <a:t>Í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9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EL</a:t>
            </a:r>
            <a:r>
              <a:rPr dirty="0" smtClean="0" sz="1050" spc="4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TIV</a:t>
            </a:r>
            <a:r>
              <a:rPr dirty="0" smtClean="0" sz="1050" spc="-4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:</a:t>
            </a:r>
            <a:endParaRPr sz="1050">
              <a:latin typeface="Arial"/>
              <a:cs typeface="Arial"/>
            </a:endParaRPr>
          </a:p>
          <a:p>
            <a:pPr marL="927150" marR="20116">
              <a:lnSpc>
                <a:spcPct val="95825"/>
              </a:lnSpc>
              <a:spcBef>
                <a:spcPts val="533"/>
              </a:spcBef>
            </a:pPr>
            <a:r>
              <a:rPr dirty="0" smtClean="0" sz="1050" spc="0">
                <a:solidFill>
                  <a:srgbClr val="EC7C30"/>
                </a:solidFill>
                <a:latin typeface="Wingdings 2"/>
                <a:cs typeface="Wingdings 2"/>
              </a:rPr>
              <a:t></a:t>
            </a:r>
            <a:r>
              <a:rPr dirty="0" smtClean="0" sz="1050" spc="0">
                <a:solidFill>
                  <a:srgbClr val="EC7C30"/>
                </a:solidFill>
                <a:latin typeface="Times New Roman"/>
                <a:cs typeface="Times New Roman"/>
              </a:rPr>
              <a:t>    </a:t>
            </a:r>
            <a:r>
              <a:rPr dirty="0" smtClean="0" sz="1050" spc="104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9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:</a:t>
            </a:r>
            <a:r>
              <a:rPr dirty="0" smtClean="0" sz="1050" spc="-4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18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5.</a:t>
            </a:r>
            <a:endParaRPr sz="1050">
              <a:latin typeface="Arial"/>
              <a:cs typeface="Arial"/>
            </a:endParaRPr>
          </a:p>
          <a:p>
            <a:pPr marL="927150" marR="20116">
              <a:lnSpc>
                <a:spcPct val="95825"/>
              </a:lnSpc>
              <a:spcBef>
                <a:spcPts val="350"/>
              </a:spcBef>
            </a:pPr>
            <a:r>
              <a:rPr dirty="0" smtClean="0" sz="1050" spc="0">
                <a:solidFill>
                  <a:srgbClr val="EC7C30"/>
                </a:solidFill>
                <a:latin typeface="Wingdings 2"/>
                <a:cs typeface="Wingdings 2"/>
              </a:rPr>
              <a:t></a:t>
            </a:r>
            <a:r>
              <a:rPr dirty="0" smtClean="0" sz="1050" spc="0">
                <a:solidFill>
                  <a:srgbClr val="EC7C30"/>
                </a:solidFill>
                <a:latin typeface="Times New Roman"/>
                <a:cs typeface="Times New Roman"/>
              </a:rPr>
              <a:t>    </a:t>
            </a:r>
            <a:r>
              <a:rPr dirty="0" smtClean="0" sz="1050" spc="104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EST</a:t>
            </a:r>
            <a:r>
              <a:rPr dirty="0" smtClean="0" sz="1050" spc="4">
                <a:latin typeface="Arial"/>
                <a:cs typeface="Arial"/>
              </a:rPr>
              <a:t>A</a:t>
            </a:r>
            <a:r>
              <a:rPr dirty="0" smtClean="0" sz="1050" spc="-9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9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:</a:t>
            </a:r>
            <a:r>
              <a:rPr dirty="0" smtClean="0" sz="1050" spc="-54">
                <a:latin typeface="Arial"/>
                <a:cs typeface="Arial"/>
              </a:rPr>
              <a:t> </a:t>
            </a:r>
            <a:r>
              <a:rPr dirty="0" smtClean="0" sz="1050" spc="0" b="1">
                <a:latin typeface="Arial"/>
                <a:cs typeface="Arial"/>
              </a:rPr>
              <a:t>2</a:t>
            </a:r>
            <a:r>
              <a:rPr dirty="0" smtClean="0" sz="1050" spc="-4" b="1">
                <a:latin typeface="Arial"/>
                <a:cs typeface="Arial"/>
              </a:rPr>
              <a:t>.</a:t>
            </a:r>
            <a:r>
              <a:rPr dirty="0" smtClean="0" sz="1050" spc="0" b="1">
                <a:latin typeface="Arial"/>
                <a:cs typeface="Arial"/>
              </a:rPr>
              <a:t>7.</a:t>
            </a:r>
            <a:endParaRPr sz="1050">
              <a:latin typeface="Arial"/>
              <a:cs typeface="Arial"/>
            </a:endParaRPr>
          </a:p>
          <a:p>
            <a:pPr marL="927150" marR="20116">
              <a:lnSpc>
                <a:spcPct val="95825"/>
              </a:lnSpc>
              <a:spcBef>
                <a:spcPts val="350"/>
              </a:spcBef>
            </a:pPr>
            <a:r>
              <a:rPr dirty="0" smtClean="0" sz="1050" spc="0">
                <a:solidFill>
                  <a:srgbClr val="EC7C30"/>
                </a:solidFill>
                <a:latin typeface="Wingdings 2"/>
                <a:cs typeface="Wingdings 2"/>
              </a:rPr>
              <a:t></a:t>
            </a:r>
            <a:r>
              <a:rPr dirty="0" smtClean="0" sz="1050" spc="0">
                <a:solidFill>
                  <a:srgbClr val="EC7C30"/>
                </a:solidFill>
                <a:latin typeface="Times New Roman"/>
                <a:cs typeface="Times New Roman"/>
              </a:rPr>
              <a:t>    </a:t>
            </a:r>
            <a:r>
              <a:rPr dirty="0" smtClean="0" sz="1050" spc="104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4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4">
                <a:latin typeface="Arial"/>
                <a:cs typeface="Arial"/>
              </a:rPr>
              <a:t> </a:t>
            </a:r>
            <a:r>
              <a:rPr dirty="0" smtClean="0" sz="1050" spc="-4">
                <a:latin typeface="Arial"/>
                <a:cs typeface="Arial"/>
              </a:rPr>
              <a:t>M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4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4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AT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4">
                <a:latin typeface="Arial"/>
                <a:cs typeface="Arial"/>
              </a:rPr>
              <a:t>M</a:t>
            </a:r>
            <a:r>
              <a:rPr dirty="0" smtClean="0" sz="1050" spc="-9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9">
                <a:latin typeface="Arial"/>
                <a:cs typeface="Arial"/>
              </a:rPr>
              <a:t>T</a:t>
            </a:r>
            <a:r>
              <a:rPr dirty="0" smtClean="0" sz="1050" spc="-4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3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Ñ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29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4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-3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EST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34">
                <a:latin typeface="Arial"/>
                <a:cs typeface="Arial"/>
              </a:rPr>
              <a:t> 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-2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9">
                <a:latin typeface="Arial"/>
                <a:cs typeface="Arial"/>
              </a:rPr>
              <a:t> </a:t>
            </a:r>
            <a:r>
              <a:rPr dirty="0" smtClean="0" sz="1050" spc="0" b="1">
                <a:latin typeface="Arial"/>
                <a:cs typeface="Arial"/>
              </a:rPr>
              <a:t>42</a:t>
            </a:r>
            <a:r>
              <a:rPr dirty="0" smtClean="0" sz="1050" spc="-4" b="1">
                <a:latin typeface="Arial"/>
                <a:cs typeface="Arial"/>
              </a:rPr>
              <a:t>.</a:t>
            </a:r>
            <a:r>
              <a:rPr dirty="0" smtClean="0" sz="1050" spc="0" b="1">
                <a:latin typeface="Arial"/>
                <a:cs typeface="Arial"/>
              </a:rPr>
              <a:t>0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1110" y="3315889"/>
            <a:ext cx="6323797" cy="23426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300">
              <a:lnSpc>
                <a:spcPts val="1180"/>
              </a:lnSpc>
              <a:spcBef>
                <a:spcPts val="59"/>
              </a:spcBef>
            </a:pP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-4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41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4">
                <a:latin typeface="Arial"/>
                <a:cs typeface="Arial"/>
              </a:rPr>
              <a:t>Í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-16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4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4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3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4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27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14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ZA</a:t>
            </a:r>
            <a:r>
              <a:rPr dirty="0" smtClean="0" sz="1050" spc="-9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4">
                <a:latin typeface="Arial"/>
                <a:cs typeface="Arial"/>
              </a:rPr>
              <a:t>Ó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41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4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4">
                <a:latin typeface="Arial"/>
                <a:cs typeface="Arial"/>
              </a:rPr>
              <a:t>U</a:t>
            </a:r>
            <a:r>
              <a:rPr dirty="0" smtClean="0" sz="1050" spc="-4">
                <a:latin typeface="Arial"/>
                <a:cs typeface="Arial"/>
              </a:rPr>
              <a:t>G</a:t>
            </a:r>
            <a:r>
              <a:rPr dirty="0" smtClean="0" sz="1050" spc="-4">
                <a:latin typeface="Arial"/>
                <a:cs typeface="Arial"/>
              </a:rPr>
              <a:t>Í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ELE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9">
                <a:latin typeface="Arial"/>
                <a:cs typeface="Arial"/>
              </a:rPr>
              <a:t>V</a:t>
            </a:r>
            <a:r>
              <a:rPr dirty="0" smtClean="0" sz="1050" spc="4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:</a:t>
            </a:r>
            <a:endParaRPr sz="1050">
              <a:latin typeface="Arial"/>
              <a:cs typeface="Arial"/>
            </a:endParaRPr>
          </a:p>
          <a:p>
            <a:pPr marL="469900" marR="10300">
              <a:lnSpc>
                <a:spcPct val="95825"/>
              </a:lnSpc>
              <a:spcBef>
                <a:spcPts val="536"/>
              </a:spcBef>
            </a:pPr>
            <a:r>
              <a:rPr dirty="0" smtClean="0" sz="1050" spc="0">
                <a:solidFill>
                  <a:srgbClr val="EC7C30"/>
                </a:solidFill>
                <a:latin typeface="Wingdings 2"/>
                <a:cs typeface="Wingdings 2"/>
              </a:rPr>
              <a:t></a:t>
            </a:r>
            <a:r>
              <a:rPr dirty="0" smtClean="0" sz="1050" spc="0">
                <a:solidFill>
                  <a:srgbClr val="EC7C30"/>
                </a:solidFill>
                <a:latin typeface="Times New Roman"/>
                <a:cs typeface="Times New Roman"/>
              </a:rPr>
              <a:t>    </a:t>
            </a:r>
            <a:r>
              <a:rPr dirty="0" smtClean="0" sz="1050" spc="104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9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:</a:t>
            </a:r>
            <a:r>
              <a:rPr dirty="0" smtClean="0" sz="1050" spc="-4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6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0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4">
                <a:latin typeface="Arial"/>
                <a:cs typeface="Arial"/>
              </a:rPr>
              <a:t>Í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469900" marR="10300">
              <a:lnSpc>
                <a:spcPct val="95825"/>
              </a:lnSpc>
              <a:spcBef>
                <a:spcPts val="350"/>
              </a:spcBef>
            </a:pPr>
            <a:r>
              <a:rPr dirty="0" smtClean="0" sz="1050" spc="0">
                <a:solidFill>
                  <a:srgbClr val="EC7C30"/>
                </a:solidFill>
                <a:latin typeface="Wingdings 2"/>
                <a:cs typeface="Wingdings 2"/>
              </a:rPr>
              <a:t></a:t>
            </a:r>
            <a:r>
              <a:rPr dirty="0" smtClean="0" sz="1050" spc="0">
                <a:solidFill>
                  <a:srgbClr val="EC7C30"/>
                </a:solidFill>
                <a:latin typeface="Times New Roman"/>
                <a:cs typeface="Times New Roman"/>
              </a:rPr>
              <a:t>    </a:t>
            </a:r>
            <a:r>
              <a:rPr dirty="0" smtClean="0" sz="1050" spc="104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EST</a:t>
            </a:r>
            <a:r>
              <a:rPr dirty="0" smtClean="0" sz="1050" spc="4">
                <a:latin typeface="Arial"/>
                <a:cs typeface="Arial"/>
              </a:rPr>
              <a:t>A</a:t>
            </a:r>
            <a:r>
              <a:rPr dirty="0" smtClean="0" sz="1050" spc="-9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9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:</a:t>
            </a:r>
            <a:r>
              <a:rPr dirty="0" smtClean="0" sz="1050" spc="-54">
                <a:latin typeface="Arial"/>
                <a:cs typeface="Arial"/>
              </a:rPr>
              <a:t> </a:t>
            </a:r>
            <a:r>
              <a:rPr dirty="0" smtClean="0" sz="1050" spc="0" b="1">
                <a:latin typeface="Arial"/>
                <a:cs typeface="Arial"/>
              </a:rPr>
              <a:t>7</a:t>
            </a:r>
            <a:r>
              <a:rPr dirty="0" smtClean="0" sz="1050" spc="-4" b="1">
                <a:latin typeface="Arial"/>
                <a:cs typeface="Arial"/>
              </a:rPr>
              <a:t>.</a:t>
            </a:r>
            <a:r>
              <a:rPr dirty="0" smtClean="0" sz="1050" spc="0" b="1">
                <a:latin typeface="Arial"/>
                <a:cs typeface="Arial"/>
              </a:rPr>
              <a:t>5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30987" indent="438912">
              <a:lnSpc>
                <a:spcPts val="1251"/>
              </a:lnSpc>
              <a:spcBef>
                <a:spcPts val="350"/>
              </a:spcBef>
            </a:pPr>
            <a:r>
              <a:rPr dirty="0" smtClean="0" sz="1050" spc="0">
                <a:solidFill>
                  <a:srgbClr val="EC7C30"/>
                </a:solidFill>
                <a:latin typeface="Wingdings 2"/>
                <a:cs typeface="Wingdings 2"/>
              </a:rPr>
              <a:t></a:t>
            </a:r>
            <a:r>
              <a:rPr dirty="0" smtClean="0" sz="1050" spc="0">
                <a:solidFill>
                  <a:srgbClr val="EC7C30"/>
                </a:solidFill>
                <a:latin typeface="Times New Roman"/>
                <a:cs typeface="Times New Roman"/>
              </a:rPr>
              <a:t>    </a:t>
            </a:r>
            <a:r>
              <a:rPr dirty="0" smtClean="0" sz="1050" spc="104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4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4">
                <a:latin typeface="Arial"/>
                <a:cs typeface="Arial"/>
              </a:rPr>
              <a:t> </a:t>
            </a:r>
            <a:r>
              <a:rPr dirty="0" smtClean="0" sz="1050" spc="-4">
                <a:latin typeface="Arial"/>
                <a:cs typeface="Arial"/>
              </a:rPr>
              <a:t>M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4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4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AT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4">
                <a:latin typeface="Arial"/>
                <a:cs typeface="Arial"/>
              </a:rPr>
              <a:t>M</a:t>
            </a:r>
            <a:r>
              <a:rPr dirty="0" smtClean="0" sz="1050" spc="-9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9">
                <a:latin typeface="Arial"/>
                <a:cs typeface="Arial"/>
              </a:rPr>
              <a:t>T</a:t>
            </a:r>
            <a:r>
              <a:rPr dirty="0" smtClean="0" sz="1050" spc="-4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3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Ñ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29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4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-3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EST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34">
                <a:latin typeface="Arial"/>
                <a:cs typeface="Arial"/>
              </a:rPr>
              <a:t> 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-2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9">
                <a:latin typeface="Arial"/>
                <a:cs typeface="Arial"/>
              </a:rPr>
              <a:t> </a:t>
            </a:r>
            <a:r>
              <a:rPr dirty="0" smtClean="0" sz="1050" spc="0" b="1">
                <a:latin typeface="Arial"/>
                <a:cs typeface="Arial"/>
              </a:rPr>
              <a:t>26</a:t>
            </a:r>
            <a:r>
              <a:rPr dirty="0" smtClean="0" sz="1050" spc="-4" b="1">
                <a:latin typeface="Arial"/>
                <a:cs typeface="Arial"/>
              </a:rPr>
              <a:t>.</a:t>
            </a:r>
            <a:r>
              <a:rPr dirty="0" smtClean="0" sz="1050" spc="0" b="1">
                <a:latin typeface="Arial"/>
                <a:cs typeface="Arial"/>
              </a:rPr>
              <a:t>7</a:t>
            </a:r>
            <a:r>
              <a:rPr dirty="0" smtClean="0" sz="1050" spc="0" b="1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4">
                <a:latin typeface="Arial"/>
                <a:cs typeface="Arial"/>
              </a:rPr>
              <a:t>Í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  <a:p>
            <a:pPr marL="30987">
              <a:lnSpc>
                <a:spcPts val="1207"/>
              </a:lnSpc>
              <a:spcBef>
                <a:spcPts val="876"/>
              </a:spcBef>
            </a:pPr>
            <a:r>
              <a:rPr dirty="0" smtClean="0" sz="1050" spc="4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9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AT</a:t>
            </a:r>
            <a:r>
              <a:rPr dirty="0" smtClean="0" sz="1050" spc="4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4">
                <a:latin typeface="Arial"/>
                <a:cs typeface="Arial"/>
              </a:rPr>
              <a:t>Ó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39">
                <a:latin typeface="Arial"/>
                <a:cs typeface="Arial"/>
              </a:rPr>
              <a:t> </a:t>
            </a:r>
            <a:r>
              <a:rPr dirty="0" smtClean="0" sz="1050" spc="-4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É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U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-4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9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2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TIE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9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TIEMPO</a:t>
            </a:r>
            <a:r>
              <a:rPr dirty="0" smtClean="0" sz="1050" spc="-44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9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ESPE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A:</a:t>
            </a:r>
            <a:endParaRPr sz="1050">
              <a:latin typeface="Arial"/>
              <a:cs typeface="Arial"/>
            </a:endParaRPr>
          </a:p>
          <a:p>
            <a:pPr marL="12700" marR="10300">
              <a:lnSpc>
                <a:spcPts val="1075"/>
              </a:lnSpc>
              <a:spcBef>
                <a:spcPts val="898"/>
              </a:spcBef>
            </a:pPr>
            <a:r>
              <a:rPr dirty="0" smtClean="0" sz="1050" spc="0">
                <a:solidFill>
                  <a:srgbClr val="5B9BD4"/>
                </a:solidFill>
                <a:latin typeface="Verdana"/>
                <a:cs typeface="Verdana"/>
              </a:rPr>
              <a:t>◦</a:t>
            </a:r>
            <a:r>
              <a:rPr dirty="0" smtClean="0" sz="1050" spc="0">
                <a:solidFill>
                  <a:srgbClr val="5B9BD4"/>
                </a:solidFill>
                <a:latin typeface="Verdana"/>
                <a:cs typeface="Verdana"/>
              </a:rPr>
              <a:t>    </a:t>
            </a:r>
            <a:r>
              <a:rPr dirty="0" smtClean="0" sz="1050" spc="39">
                <a:solidFill>
                  <a:srgbClr val="5B9BD4"/>
                </a:solidFill>
                <a:latin typeface="Verdana"/>
                <a:cs typeface="Verdana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01</a:t>
            </a:r>
            <a:r>
              <a:rPr dirty="0" smtClean="0" sz="1050" spc="-4">
                <a:latin typeface="Arial"/>
                <a:cs typeface="Arial"/>
              </a:rPr>
              <a:t>/</a:t>
            </a:r>
            <a:r>
              <a:rPr dirty="0" smtClean="0" sz="1050" spc="0">
                <a:latin typeface="Arial"/>
                <a:cs typeface="Arial"/>
              </a:rPr>
              <a:t>2021</a:t>
            </a:r>
            <a:endParaRPr sz="1050">
              <a:latin typeface="Arial"/>
              <a:cs typeface="Arial"/>
            </a:endParaRPr>
          </a:p>
          <a:p>
            <a:pPr marL="448564" marR="10300">
              <a:lnSpc>
                <a:spcPct val="95825"/>
              </a:lnSpc>
              <a:spcBef>
                <a:spcPts val="391"/>
              </a:spcBef>
            </a:pPr>
            <a:r>
              <a:rPr dirty="0" smtClean="0" sz="1050" spc="0">
                <a:solidFill>
                  <a:srgbClr val="EC7C30"/>
                </a:solidFill>
                <a:latin typeface="Wingdings 2"/>
                <a:cs typeface="Wingdings 2"/>
              </a:rPr>
              <a:t></a:t>
            </a:r>
            <a:r>
              <a:rPr dirty="0" smtClean="0" sz="1050" spc="0">
                <a:solidFill>
                  <a:srgbClr val="EC7C30"/>
                </a:solidFill>
                <a:latin typeface="Times New Roman"/>
                <a:cs typeface="Times New Roman"/>
              </a:rPr>
              <a:t>      </a:t>
            </a:r>
            <a:r>
              <a:rPr dirty="0" smtClean="0" sz="1050" spc="25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9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:</a:t>
            </a:r>
            <a:r>
              <a:rPr dirty="0" smtClean="0" sz="1050" spc="-4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18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1.</a:t>
            </a:r>
            <a:endParaRPr sz="1050">
              <a:latin typeface="Arial"/>
              <a:cs typeface="Arial"/>
            </a:endParaRPr>
          </a:p>
          <a:p>
            <a:pPr marL="448564" marR="10300">
              <a:lnSpc>
                <a:spcPct val="95825"/>
              </a:lnSpc>
              <a:spcBef>
                <a:spcPts val="459"/>
              </a:spcBef>
            </a:pPr>
            <a:r>
              <a:rPr dirty="0" smtClean="0" sz="1050" spc="0">
                <a:solidFill>
                  <a:srgbClr val="EC7C30"/>
                </a:solidFill>
                <a:latin typeface="Wingdings 2"/>
                <a:cs typeface="Wingdings 2"/>
              </a:rPr>
              <a:t></a:t>
            </a:r>
            <a:r>
              <a:rPr dirty="0" smtClean="0" sz="1050" spc="0">
                <a:solidFill>
                  <a:srgbClr val="EC7C30"/>
                </a:solidFill>
                <a:latin typeface="Times New Roman"/>
                <a:cs typeface="Times New Roman"/>
              </a:rPr>
              <a:t>      </a:t>
            </a:r>
            <a:r>
              <a:rPr dirty="0" smtClean="0" sz="1050" spc="25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TA</a:t>
            </a:r>
            <a:r>
              <a:rPr dirty="0" smtClean="0" sz="1050" spc="-9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:</a:t>
            </a:r>
            <a:r>
              <a:rPr dirty="0" smtClean="0" sz="1050" spc="-52">
                <a:latin typeface="Arial"/>
                <a:cs typeface="Arial"/>
              </a:rPr>
              <a:t> </a:t>
            </a:r>
            <a:r>
              <a:rPr dirty="0" smtClean="0" sz="1050" spc="0" b="1">
                <a:latin typeface="Arial"/>
                <a:cs typeface="Arial"/>
              </a:rPr>
              <a:t>16</a:t>
            </a:r>
            <a:r>
              <a:rPr dirty="0" smtClean="0" sz="1050" spc="-4" b="1">
                <a:latin typeface="Arial"/>
                <a:cs typeface="Arial"/>
              </a:rPr>
              <a:t>.</a:t>
            </a:r>
            <a:r>
              <a:rPr dirty="0" smtClean="0" sz="1050" spc="0" b="1">
                <a:latin typeface="Arial"/>
                <a:cs typeface="Arial"/>
              </a:rPr>
              <a:t>0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12700" marR="10300">
              <a:lnSpc>
                <a:spcPct val="101277"/>
              </a:lnSpc>
              <a:spcBef>
                <a:spcPts val="380"/>
              </a:spcBef>
            </a:pPr>
            <a:r>
              <a:rPr dirty="0" smtClean="0" sz="1050" spc="0">
                <a:solidFill>
                  <a:srgbClr val="5B9BD4"/>
                </a:solidFill>
                <a:latin typeface="Verdana"/>
                <a:cs typeface="Verdana"/>
              </a:rPr>
              <a:t>◦</a:t>
            </a:r>
            <a:r>
              <a:rPr dirty="0" smtClean="0" sz="1050" spc="0">
                <a:solidFill>
                  <a:srgbClr val="5B9BD4"/>
                </a:solidFill>
                <a:latin typeface="Verdana"/>
                <a:cs typeface="Verdana"/>
              </a:rPr>
              <a:t>    </a:t>
            </a:r>
            <a:r>
              <a:rPr dirty="0" smtClean="0" sz="1050" spc="39">
                <a:solidFill>
                  <a:srgbClr val="5B9BD4"/>
                </a:solidFill>
                <a:latin typeface="Verdana"/>
                <a:cs typeface="Verdana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01</a:t>
            </a:r>
            <a:r>
              <a:rPr dirty="0" smtClean="0" sz="1050" spc="-4">
                <a:latin typeface="Arial"/>
                <a:cs typeface="Arial"/>
              </a:rPr>
              <a:t>/</a:t>
            </a:r>
            <a:r>
              <a:rPr dirty="0" smtClean="0" sz="1050" spc="0">
                <a:latin typeface="Arial"/>
                <a:cs typeface="Arial"/>
              </a:rPr>
              <a:t>2022</a:t>
            </a:r>
            <a:endParaRPr sz="1050">
              <a:latin typeface="Arial"/>
              <a:cs typeface="Arial"/>
            </a:endParaRPr>
          </a:p>
          <a:p>
            <a:pPr marL="448564" marR="10300">
              <a:lnSpc>
                <a:spcPct val="95825"/>
              </a:lnSpc>
              <a:spcBef>
                <a:spcPts val="445"/>
              </a:spcBef>
            </a:pPr>
            <a:r>
              <a:rPr dirty="0" smtClean="0" sz="1050" spc="0">
                <a:solidFill>
                  <a:srgbClr val="EC7C30"/>
                </a:solidFill>
                <a:latin typeface="Wingdings 2"/>
                <a:cs typeface="Wingdings 2"/>
              </a:rPr>
              <a:t></a:t>
            </a:r>
            <a:r>
              <a:rPr dirty="0" smtClean="0" sz="1050" spc="0">
                <a:solidFill>
                  <a:srgbClr val="EC7C30"/>
                </a:solidFill>
                <a:latin typeface="Times New Roman"/>
                <a:cs typeface="Times New Roman"/>
              </a:rPr>
              <a:t>      </a:t>
            </a:r>
            <a:r>
              <a:rPr dirty="0" smtClean="0" sz="1050" spc="25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9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:</a:t>
            </a:r>
            <a:r>
              <a:rPr dirty="0" smtClean="0" sz="1050" spc="-4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18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5.</a:t>
            </a:r>
            <a:endParaRPr sz="1050">
              <a:latin typeface="Arial"/>
              <a:cs typeface="Arial"/>
            </a:endParaRPr>
          </a:p>
          <a:p>
            <a:pPr marL="448564" marR="10300">
              <a:lnSpc>
                <a:spcPct val="95825"/>
              </a:lnSpc>
              <a:spcBef>
                <a:spcPts val="459"/>
              </a:spcBef>
            </a:pPr>
            <a:r>
              <a:rPr dirty="0" smtClean="0" sz="1050" spc="0">
                <a:solidFill>
                  <a:srgbClr val="EC7C30"/>
                </a:solidFill>
                <a:latin typeface="Wingdings 2"/>
                <a:cs typeface="Wingdings 2"/>
              </a:rPr>
              <a:t></a:t>
            </a:r>
            <a:r>
              <a:rPr dirty="0" smtClean="0" sz="1050" spc="0">
                <a:solidFill>
                  <a:srgbClr val="EC7C30"/>
                </a:solidFill>
                <a:latin typeface="Times New Roman"/>
                <a:cs typeface="Times New Roman"/>
              </a:rPr>
              <a:t>      </a:t>
            </a:r>
            <a:r>
              <a:rPr dirty="0" smtClean="0" sz="1050" spc="25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EST</a:t>
            </a:r>
            <a:r>
              <a:rPr dirty="0" smtClean="0" sz="1050" spc="4">
                <a:latin typeface="Arial"/>
                <a:cs typeface="Arial"/>
              </a:rPr>
              <a:t>A</a:t>
            </a:r>
            <a:r>
              <a:rPr dirty="0" smtClean="0" sz="1050" spc="-9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9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:</a:t>
            </a:r>
            <a:r>
              <a:rPr dirty="0" smtClean="0" sz="1050" spc="-54">
                <a:latin typeface="Arial"/>
                <a:cs typeface="Arial"/>
              </a:rPr>
              <a:t> </a:t>
            </a:r>
            <a:r>
              <a:rPr dirty="0" smtClean="0" sz="1050" spc="0" b="1">
                <a:latin typeface="Arial"/>
                <a:cs typeface="Arial"/>
              </a:rPr>
              <a:t>15</a:t>
            </a:r>
            <a:r>
              <a:rPr dirty="0" smtClean="0" sz="1050" spc="-4" b="1">
                <a:latin typeface="Arial"/>
                <a:cs typeface="Arial"/>
              </a:rPr>
              <a:t>.</a:t>
            </a:r>
            <a:r>
              <a:rPr dirty="0" smtClean="0" sz="1050" spc="0" b="1">
                <a:latin typeface="Arial"/>
                <a:cs typeface="Arial"/>
              </a:rPr>
              <a:t>1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6974" y="5918239"/>
            <a:ext cx="6674415" cy="479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29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9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-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4">
                <a:latin typeface="Arial"/>
                <a:cs typeface="Arial"/>
              </a:rPr>
              <a:t>M</a:t>
            </a:r>
            <a:r>
              <a:rPr dirty="0" smtClean="0" sz="1050" spc="-19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2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4">
                <a:latin typeface="Arial"/>
                <a:cs typeface="Arial"/>
              </a:rPr>
              <a:t> </a:t>
            </a:r>
            <a:r>
              <a:rPr dirty="0" smtClean="0" sz="1050" spc="-4">
                <a:latin typeface="Arial"/>
                <a:cs typeface="Arial"/>
              </a:rPr>
              <a:t>M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19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FI</a:t>
            </a:r>
            <a:r>
              <a:rPr dirty="0" smtClean="0" sz="1050" spc="-9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Ó</a:t>
            </a:r>
            <a:r>
              <a:rPr dirty="0" smtClean="0" sz="1050" spc="14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-9">
                <a:latin typeface="Arial"/>
                <a:cs typeface="Arial"/>
              </a:rPr>
              <a:t>F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-14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39">
                <a:latin typeface="Arial"/>
                <a:cs typeface="Arial"/>
              </a:rPr>
              <a:t> </a:t>
            </a:r>
            <a:r>
              <a:rPr dirty="0" smtClean="0" sz="1050" spc="-19">
                <a:latin typeface="Arial"/>
                <a:cs typeface="Arial"/>
              </a:rPr>
              <a:t>I</a:t>
            </a:r>
            <a:r>
              <a:rPr dirty="0" smtClean="0" sz="1050" spc="-4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9">
                <a:latin typeface="Arial"/>
                <a:cs typeface="Arial"/>
              </a:rPr>
              <a:t>O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-9">
                <a:latin typeface="Arial"/>
                <a:cs typeface="Arial"/>
              </a:rPr>
              <a:t>T</a:t>
            </a:r>
            <a:r>
              <a:rPr dirty="0" smtClean="0" sz="1050" spc="-9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-9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29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4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34">
                <a:latin typeface="Arial"/>
                <a:cs typeface="Arial"/>
              </a:rPr>
              <a:t> 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4">
                <a:latin typeface="Arial"/>
                <a:cs typeface="Arial"/>
              </a:rPr>
              <a:t>N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4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19">
                <a:latin typeface="Arial"/>
                <a:cs typeface="Arial"/>
              </a:rPr>
              <a:t>O</a:t>
            </a:r>
            <a:r>
              <a:rPr dirty="0" smtClean="0" sz="1050" spc="-4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34">
                <a:latin typeface="Arial"/>
                <a:cs typeface="Arial"/>
              </a:rPr>
              <a:t> </a:t>
            </a:r>
            <a:r>
              <a:rPr dirty="0" smtClean="0" sz="1050" spc="-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39">
                <a:latin typeface="Arial"/>
                <a:cs typeface="Arial"/>
              </a:rPr>
              <a:t> </a:t>
            </a:r>
            <a:r>
              <a:rPr dirty="0" smtClean="0" sz="1050" spc="-9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-9">
                <a:latin typeface="Arial"/>
                <a:cs typeface="Arial"/>
              </a:rPr>
              <a:t>S</a:t>
            </a:r>
            <a:r>
              <a:rPr dirty="0" smtClean="0" sz="1050" spc="4">
                <a:latin typeface="Arial"/>
                <a:cs typeface="Arial"/>
              </a:rPr>
              <a:t>U</a:t>
            </a:r>
            <a:r>
              <a:rPr dirty="0" smtClean="0" sz="1050" spc="-9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9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-9">
                <a:latin typeface="Arial"/>
                <a:cs typeface="Arial"/>
              </a:rPr>
              <a:t>S</a:t>
            </a:r>
            <a:r>
              <a:rPr dirty="0" smtClean="0" sz="1050" spc="-19">
                <a:latin typeface="Arial"/>
                <a:cs typeface="Arial"/>
              </a:rPr>
              <a:t>I</a:t>
            </a:r>
            <a:r>
              <a:rPr dirty="0" smtClean="0" sz="1050" spc="-19">
                <a:latin typeface="Arial"/>
                <a:cs typeface="Arial"/>
              </a:rPr>
              <a:t>Ó</a:t>
            </a:r>
            <a:r>
              <a:rPr dirty="0" smtClean="0" sz="1050" spc="0"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  <a:p>
            <a:pPr marL="12700" marR="10815">
              <a:lnSpc>
                <a:spcPct val="100041"/>
              </a:lnSpc>
            </a:pP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0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4">
                <a:latin typeface="Arial"/>
                <a:cs typeface="Arial"/>
              </a:rPr>
              <a:t>R</a:t>
            </a:r>
            <a:r>
              <a:rPr dirty="0" smtClean="0" sz="1050" spc="4">
                <a:latin typeface="Arial"/>
                <a:cs typeface="Arial"/>
              </a:rPr>
              <a:t>U</a:t>
            </a:r>
            <a:r>
              <a:rPr dirty="0" smtClean="0" sz="1050" spc="-4">
                <a:latin typeface="Arial"/>
                <a:cs typeface="Arial"/>
              </a:rPr>
              <a:t>G</a:t>
            </a:r>
            <a:r>
              <a:rPr dirty="0" smtClean="0" sz="1050" spc="-19">
                <a:latin typeface="Arial"/>
                <a:cs typeface="Arial"/>
              </a:rPr>
              <a:t>Í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9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4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4">
                <a:latin typeface="Arial"/>
                <a:cs typeface="Arial"/>
              </a:rPr>
              <a:t>I</a:t>
            </a:r>
            <a:r>
              <a:rPr dirty="0" smtClean="0" sz="1050" spc="-9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109">
                <a:latin typeface="Arial"/>
                <a:cs typeface="Arial"/>
              </a:rPr>
              <a:t> </a:t>
            </a:r>
            <a:r>
              <a:rPr dirty="0" smtClean="0" sz="1050" spc="-4">
                <a:latin typeface="Arial"/>
                <a:cs typeface="Arial"/>
              </a:rPr>
              <a:t>D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4">
                <a:latin typeface="Arial"/>
                <a:cs typeface="Arial"/>
              </a:rPr>
              <a:t>M</a:t>
            </a:r>
            <a:r>
              <a:rPr dirty="0" smtClean="0" sz="1050" spc="-19">
                <a:latin typeface="Arial"/>
                <a:cs typeface="Arial"/>
              </a:rPr>
              <a:t>I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-4">
                <a:latin typeface="Arial"/>
                <a:cs typeface="Arial"/>
              </a:rPr>
              <a:t>U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-4">
                <a:latin typeface="Arial"/>
                <a:cs typeface="Arial"/>
              </a:rPr>
              <a:t>Ó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0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U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-19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4">
                <a:latin typeface="Arial"/>
                <a:cs typeface="Arial"/>
              </a:rPr>
              <a:t>N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19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-9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9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ES,</a:t>
            </a:r>
            <a:r>
              <a:rPr dirty="0" smtClean="0" sz="1050" spc="104">
                <a:latin typeface="Arial"/>
                <a:cs typeface="Arial"/>
              </a:rPr>
              <a:t> </a:t>
            </a:r>
            <a:r>
              <a:rPr dirty="0" smtClean="0" sz="1050" spc="-9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9">
                <a:latin typeface="Arial"/>
                <a:cs typeface="Arial"/>
              </a:rPr>
              <a:t>T</a:t>
            </a:r>
            <a:r>
              <a:rPr dirty="0" smtClean="0" sz="1050" spc="4">
                <a:latin typeface="Arial"/>
                <a:cs typeface="Arial"/>
              </a:rPr>
              <a:t>U</a:t>
            </a:r>
            <a:r>
              <a:rPr dirty="0" smtClean="0" sz="1050" spc="-9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LM</a:t>
            </a:r>
            <a:r>
              <a:rPr dirty="0" smtClean="0" sz="1050" spc="-9">
                <a:latin typeface="Arial"/>
                <a:cs typeface="Arial"/>
              </a:rPr>
              <a:t>E</a:t>
            </a:r>
            <a:r>
              <a:rPr dirty="0" smtClean="0" sz="1050" spc="-4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TE</a:t>
            </a:r>
            <a:r>
              <a:rPr dirty="0" smtClean="0" sz="1050" spc="11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109">
                <a:latin typeface="Arial"/>
                <a:cs typeface="Arial"/>
              </a:rPr>
              <a:t> </a:t>
            </a:r>
            <a:r>
              <a:rPr dirty="0" smtClean="0" sz="1050" spc="-4">
                <a:latin typeface="Arial"/>
                <a:cs typeface="Arial"/>
              </a:rPr>
              <a:t>D</a:t>
            </a:r>
            <a:r>
              <a:rPr dirty="0" smtClean="0" sz="1050" spc="-9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9">
                <a:latin typeface="Arial"/>
                <a:cs typeface="Arial"/>
              </a:rPr>
              <a:t>P</a:t>
            </a:r>
            <a:r>
              <a:rPr dirty="0" smtClean="0" sz="1050" spc="4">
                <a:latin typeface="Arial"/>
                <a:cs typeface="Arial"/>
              </a:rPr>
              <a:t>U</a:t>
            </a:r>
            <a:r>
              <a:rPr dirty="0" smtClean="0" sz="1050" spc="-4">
                <a:latin typeface="Arial"/>
                <a:cs typeface="Arial"/>
              </a:rPr>
              <a:t>N</a:t>
            </a:r>
            <a:r>
              <a:rPr dirty="0" smtClean="0" sz="1050" spc="-9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9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ESO</a:t>
            </a:r>
            <a:r>
              <a:rPr dirty="0" smtClean="0" sz="1050" spc="-44">
                <a:latin typeface="Arial"/>
                <a:cs typeface="Arial"/>
              </a:rPr>
              <a:t> 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2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9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4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4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-9">
                <a:latin typeface="Arial"/>
                <a:cs typeface="Arial"/>
              </a:rPr>
              <a:t>T</a:t>
            </a:r>
            <a:r>
              <a:rPr dirty="0" smtClean="0" sz="1050" spc="-9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3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U</a:t>
            </a:r>
            <a:r>
              <a:rPr dirty="0" smtClean="0" sz="1050" spc="4">
                <a:latin typeface="Arial"/>
                <a:cs typeface="Arial"/>
              </a:rPr>
              <a:t>N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39">
                <a:latin typeface="Arial"/>
                <a:cs typeface="Arial"/>
              </a:rPr>
              <a:t> </a:t>
            </a:r>
            <a:r>
              <a:rPr dirty="0" smtClean="0" sz="1050" spc="-4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É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-4">
                <a:latin typeface="Arial"/>
                <a:cs typeface="Arial"/>
              </a:rPr>
              <a:t>I</a:t>
            </a:r>
            <a:r>
              <a:rPr dirty="0" smtClean="0" sz="1050" spc="4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-2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9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4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9">
                <a:latin typeface="Arial"/>
                <a:cs typeface="Arial"/>
              </a:rPr>
              <a:t> </a:t>
            </a:r>
            <a:r>
              <a:rPr dirty="0" smtClean="0" sz="1050" spc="4">
                <a:latin typeface="Arial"/>
                <a:cs typeface="Arial"/>
              </a:rPr>
              <a:t>SSS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21892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8152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REZ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-1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mtClean="0" sz="1600" spc="-13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16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TENCI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2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DICA</a:t>
            </a:r>
            <a:r>
              <a:rPr dirty="0" smtClean="0" sz="1600" spc="-14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UIRÚR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94488" y="1421892"/>
            <a:ext cx="8965692" cy="583691"/>
          </a:xfrm>
          <a:custGeom>
            <a:avLst/>
            <a:gdLst/>
            <a:ahLst/>
            <a:cxnLst/>
            <a:rect l="l" t="t" r="r" b="b"/>
            <a:pathLst>
              <a:path w="8965692" h="583691">
                <a:moveTo>
                  <a:pt x="0" y="583691"/>
                </a:moveTo>
                <a:lnTo>
                  <a:pt x="8965692" y="583691"/>
                </a:lnTo>
                <a:lnTo>
                  <a:pt x="8965692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3003" y="2245223"/>
            <a:ext cx="7623401" cy="3807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4" b="1">
                <a:latin typeface="Arial"/>
                <a:cs typeface="Arial"/>
              </a:rPr>
              <a:t>G</a:t>
            </a:r>
            <a:r>
              <a:rPr dirty="0" smtClean="0" sz="1000" spc="0" b="1">
                <a:latin typeface="Arial"/>
                <a:cs typeface="Arial"/>
              </a:rPr>
              <a:t>U</a:t>
            </a:r>
            <a:r>
              <a:rPr dirty="0" smtClean="0" sz="1000" spc="9" b="1">
                <a:latin typeface="Arial"/>
                <a:cs typeface="Arial"/>
              </a:rPr>
              <a:t>Í</a:t>
            </a:r>
            <a:r>
              <a:rPr dirty="0" smtClean="0" sz="1000" spc="0" b="1">
                <a:latin typeface="Arial"/>
                <a:cs typeface="Arial"/>
              </a:rPr>
              <a:t>A</a:t>
            </a:r>
            <a:r>
              <a:rPr dirty="0" smtClean="0" sz="1000" spc="25" b="1">
                <a:latin typeface="Arial"/>
                <a:cs typeface="Arial"/>
              </a:rPr>
              <a:t> </a:t>
            </a:r>
            <a:r>
              <a:rPr dirty="0" smtClean="0" sz="1000" spc="14" b="1">
                <a:latin typeface="Arial"/>
                <a:cs typeface="Arial"/>
              </a:rPr>
              <a:t>D</a:t>
            </a:r>
            <a:r>
              <a:rPr dirty="0" smtClean="0" sz="1000" spc="0" b="1">
                <a:latin typeface="Arial"/>
                <a:cs typeface="Arial"/>
              </a:rPr>
              <a:t>E</a:t>
            </a:r>
            <a:r>
              <a:rPr dirty="0" smtClean="0" sz="1000" spc="50" b="1">
                <a:latin typeface="Arial"/>
                <a:cs typeface="Arial"/>
              </a:rPr>
              <a:t> </a:t>
            </a:r>
            <a:r>
              <a:rPr dirty="0" smtClean="0" sz="1000" spc="0" b="1">
                <a:latin typeface="Arial"/>
                <a:cs typeface="Arial"/>
              </a:rPr>
              <a:t>C</a:t>
            </a:r>
            <a:r>
              <a:rPr dirty="0" smtClean="0" sz="1000" spc="4" b="1">
                <a:latin typeface="Arial"/>
                <a:cs typeface="Arial"/>
              </a:rPr>
              <a:t>O</a:t>
            </a:r>
            <a:r>
              <a:rPr dirty="0" smtClean="0" sz="1000" spc="0" b="1">
                <a:latin typeface="Arial"/>
                <a:cs typeface="Arial"/>
              </a:rPr>
              <a:t>N</a:t>
            </a:r>
            <a:r>
              <a:rPr dirty="0" smtClean="0" sz="1000" spc="14" b="1">
                <a:latin typeface="Arial"/>
                <a:cs typeface="Arial"/>
              </a:rPr>
              <a:t>T</a:t>
            </a:r>
            <a:r>
              <a:rPr dirty="0" smtClean="0" sz="1000" spc="0" b="1">
                <a:latin typeface="Arial"/>
                <a:cs typeface="Arial"/>
              </a:rPr>
              <a:t>INUI</a:t>
            </a:r>
            <a:r>
              <a:rPr dirty="0" smtClean="0" sz="1000" spc="25" b="1">
                <a:latin typeface="Arial"/>
                <a:cs typeface="Arial"/>
              </a:rPr>
              <a:t>D</a:t>
            </a:r>
            <a:r>
              <a:rPr dirty="0" smtClean="0" sz="1000" spc="-25" b="1">
                <a:latin typeface="Arial"/>
                <a:cs typeface="Arial"/>
              </a:rPr>
              <a:t>A</a:t>
            </a:r>
            <a:r>
              <a:rPr dirty="0" smtClean="0" sz="1000" spc="0" b="1">
                <a:latin typeface="Arial"/>
                <a:cs typeface="Arial"/>
              </a:rPr>
              <a:t>D</a:t>
            </a:r>
            <a:r>
              <a:rPr dirty="0" smtClean="0" sz="1000" spc="29" b="1">
                <a:latin typeface="Arial"/>
                <a:cs typeface="Arial"/>
              </a:rPr>
              <a:t> </a:t>
            </a:r>
            <a:r>
              <a:rPr dirty="0" smtClean="0" sz="1000" spc="0" b="1">
                <a:latin typeface="Arial"/>
                <a:cs typeface="Arial"/>
              </a:rPr>
              <a:t>DE</a:t>
            </a:r>
            <a:r>
              <a:rPr dirty="0" smtClean="0" sz="1000" spc="50" b="1">
                <a:latin typeface="Arial"/>
                <a:cs typeface="Arial"/>
              </a:rPr>
              <a:t> </a:t>
            </a:r>
            <a:r>
              <a:rPr dirty="0" smtClean="0" sz="1000" spc="4" b="1">
                <a:latin typeface="Arial"/>
                <a:cs typeface="Arial"/>
              </a:rPr>
              <a:t>O</a:t>
            </a:r>
            <a:r>
              <a:rPr dirty="0" smtClean="0" sz="1000" spc="-4" b="1">
                <a:latin typeface="Arial"/>
                <a:cs typeface="Arial"/>
              </a:rPr>
              <a:t>P</a:t>
            </a:r>
            <a:r>
              <a:rPr dirty="0" smtClean="0" sz="1000" spc="-4" b="1">
                <a:latin typeface="Arial"/>
                <a:cs typeface="Arial"/>
              </a:rPr>
              <a:t>E</a:t>
            </a:r>
            <a:r>
              <a:rPr dirty="0" smtClean="0" sz="1000" spc="25" b="1">
                <a:latin typeface="Arial"/>
                <a:cs typeface="Arial"/>
              </a:rPr>
              <a:t>R</a:t>
            </a:r>
            <a:r>
              <a:rPr dirty="0" smtClean="0" sz="1000" spc="-25" b="1">
                <a:latin typeface="Arial"/>
                <a:cs typeface="Arial"/>
              </a:rPr>
              <a:t>A</a:t>
            </a:r>
            <a:r>
              <a:rPr dirty="0" smtClean="0" sz="1000" spc="9" b="1">
                <a:latin typeface="Arial"/>
                <a:cs typeface="Arial"/>
              </a:rPr>
              <a:t>C</a:t>
            </a:r>
            <a:r>
              <a:rPr dirty="0" smtClean="0" sz="1000" spc="0" b="1">
                <a:latin typeface="Arial"/>
                <a:cs typeface="Arial"/>
              </a:rPr>
              <a:t>I</a:t>
            </a:r>
            <a:r>
              <a:rPr dirty="0" smtClean="0" sz="1000" spc="4" b="1">
                <a:latin typeface="Arial"/>
                <a:cs typeface="Arial"/>
              </a:rPr>
              <a:t>O</a:t>
            </a:r>
            <a:r>
              <a:rPr dirty="0" smtClean="0" sz="1000" spc="0" b="1">
                <a:latin typeface="Arial"/>
                <a:cs typeface="Arial"/>
              </a:rPr>
              <a:t>N</a:t>
            </a:r>
            <a:r>
              <a:rPr dirty="0" smtClean="0" sz="1000" spc="-4" b="1">
                <a:latin typeface="Arial"/>
                <a:cs typeface="Arial"/>
              </a:rPr>
              <a:t>E</a:t>
            </a:r>
            <a:r>
              <a:rPr dirty="0" smtClean="0" sz="1000" spc="0" b="1">
                <a:latin typeface="Arial"/>
                <a:cs typeface="Arial"/>
              </a:rPr>
              <a:t>S</a:t>
            </a:r>
            <a:r>
              <a:rPr dirty="0" smtClean="0" sz="1000" spc="-3" b="1">
                <a:latin typeface="Arial"/>
                <a:cs typeface="Arial"/>
              </a:rPr>
              <a:t> </a:t>
            </a:r>
            <a:r>
              <a:rPr dirty="0" smtClean="0" sz="1000" spc="19" b="1">
                <a:latin typeface="Arial"/>
                <a:cs typeface="Arial"/>
              </a:rPr>
              <a:t>P</a:t>
            </a:r>
            <a:r>
              <a:rPr dirty="0" smtClean="0" sz="1000" spc="-25" b="1">
                <a:latin typeface="Arial"/>
                <a:cs typeface="Arial"/>
              </a:rPr>
              <a:t>A</a:t>
            </a:r>
            <a:r>
              <a:rPr dirty="0" smtClean="0" sz="1000" spc="25" b="1">
                <a:latin typeface="Arial"/>
                <a:cs typeface="Arial"/>
              </a:rPr>
              <a:t>R</a:t>
            </a:r>
            <a:r>
              <a:rPr dirty="0" smtClean="0" sz="1000" spc="0" b="1">
                <a:latin typeface="Arial"/>
                <a:cs typeface="Arial"/>
              </a:rPr>
              <a:t>A</a:t>
            </a:r>
            <a:r>
              <a:rPr dirty="0" smtClean="0" sz="1000" spc="31" b="1">
                <a:latin typeface="Arial"/>
                <a:cs typeface="Arial"/>
              </a:rPr>
              <a:t> </a:t>
            </a:r>
            <a:r>
              <a:rPr dirty="0" smtClean="0" sz="1000" spc="-4" b="1">
                <a:latin typeface="Arial"/>
                <a:cs typeface="Arial"/>
              </a:rPr>
              <a:t>E</a:t>
            </a:r>
            <a:r>
              <a:rPr dirty="0" smtClean="0" sz="1000" spc="0" b="1">
                <a:latin typeface="Arial"/>
                <a:cs typeface="Arial"/>
              </a:rPr>
              <a:t>L</a:t>
            </a:r>
            <a:r>
              <a:rPr dirty="0" smtClean="0" sz="1000" spc="87" b="1">
                <a:latin typeface="Arial"/>
                <a:cs typeface="Arial"/>
              </a:rPr>
              <a:t> </a:t>
            </a:r>
            <a:r>
              <a:rPr dirty="0" smtClean="0" sz="1000" spc="-25" b="1">
                <a:latin typeface="Arial"/>
                <a:cs typeface="Arial"/>
              </a:rPr>
              <a:t>A</a:t>
            </a:r>
            <a:r>
              <a:rPr dirty="0" smtClean="0" sz="1000" spc="9" b="1">
                <a:latin typeface="Arial"/>
                <a:cs typeface="Arial"/>
              </a:rPr>
              <a:t>C</a:t>
            </a:r>
            <a:r>
              <a:rPr dirty="0" smtClean="0" sz="1000" spc="9" b="1">
                <a:latin typeface="Arial"/>
                <a:cs typeface="Arial"/>
              </a:rPr>
              <a:t>C</a:t>
            </a:r>
            <a:r>
              <a:rPr dirty="0" smtClean="0" sz="1000" spc="-4" b="1">
                <a:latin typeface="Arial"/>
                <a:cs typeface="Arial"/>
              </a:rPr>
              <a:t>E</a:t>
            </a:r>
            <a:r>
              <a:rPr dirty="0" smtClean="0" sz="1000" spc="-4" b="1">
                <a:latin typeface="Arial"/>
                <a:cs typeface="Arial"/>
              </a:rPr>
              <a:t>S</a:t>
            </a:r>
            <a:r>
              <a:rPr dirty="0" smtClean="0" sz="1000" spc="0" b="1">
                <a:latin typeface="Arial"/>
                <a:cs typeface="Arial"/>
              </a:rPr>
              <a:t>O</a:t>
            </a:r>
            <a:r>
              <a:rPr dirty="0" smtClean="0" sz="1000" spc="32" b="1">
                <a:latin typeface="Arial"/>
                <a:cs typeface="Arial"/>
              </a:rPr>
              <a:t> </a:t>
            </a:r>
            <a:r>
              <a:rPr dirty="0" smtClean="0" sz="1000" spc="0" b="1">
                <a:latin typeface="Arial"/>
                <a:cs typeface="Arial"/>
              </a:rPr>
              <a:t>C</a:t>
            </a:r>
            <a:r>
              <a:rPr dirty="0" smtClean="0" sz="1000" spc="4" b="1">
                <a:latin typeface="Arial"/>
                <a:cs typeface="Arial"/>
              </a:rPr>
              <a:t>O</a:t>
            </a:r>
            <a:r>
              <a:rPr dirty="0" smtClean="0" sz="1000" spc="0" b="1">
                <a:latin typeface="Arial"/>
                <a:cs typeface="Arial"/>
              </a:rPr>
              <a:t>N</a:t>
            </a:r>
            <a:r>
              <a:rPr dirty="0" smtClean="0" sz="1000" spc="52" b="1">
                <a:latin typeface="Arial"/>
                <a:cs typeface="Arial"/>
              </a:rPr>
              <a:t> </a:t>
            </a:r>
            <a:r>
              <a:rPr dirty="0" smtClean="0" sz="1000" spc="4" b="1">
                <a:latin typeface="Arial"/>
                <a:cs typeface="Arial"/>
              </a:rPr>
              <a:t>O</a:t>
            </a:r>
            <a:r>
              <a:rPr dirty="0" smtClean="0" sz="1000" spc="-4" b="1">
                <a:latin typeface="Arial"/>
                <a:cs typeface="Arial"/>
              </a:rPr>
              <a:t>P</a:t>
            </a:r>
            <a:r>
              <a:rPr dirty="0" smtClean="0" sz="1000" spc="4" b="1">
                <a:latin typeface="Arial"/>
                <a:cs typeface="Arial"/>
              </a:rPr>
              <a:t>O</a:t>
            </a:r>
            <a:r>
              <a:rPr dirty="0" smtClean="0" sz="1000" spc="0" b="1">
                <a:latin typeface="Arial"/>
                <a:cs typeface="Arial"/>
              </a:rPr>
              <a:t>R</a:t>
            </a:r>
            <a:r>
              <a:rPr dirty="0" smtClean="0" sz="1000" spc="14" b="1">
                <a:latin typeface="Arial"/>
                <a:cs typeface="Arial"/>
              </a:rPr>
              <a:t>T</a:t>
            </a:r>
            <a:r>
              <a:rPr dirty="0" smtClean="0" sz="1000" spc="0" b="1">
                <a:latin typeface="Arial"/>
                <a:cs typeface="Arial"/>
              </a:rPr>
              <a:t>UNI</a:t>
            </a:r>
            <a:r>
              <a:rPr dirty="0" smtClean="0" sz="1000" spc="25" b="1">
                <a:latin typeface="Arial"/>
                <a:cs typeface="Arial"/>
              </a:rPr>
              <a:t>D</a:t>
            </a:r>
            <a:r>
              <a:rPr dirty="0" smtClean="0" sz="1000" spc="-25" b="1">
                <a:latin typeface="Arial"/>
                <a:cs typeface="Arial"/>
              </a:rPr>
              <a:t>A</a:t>
            </a:r>
            <a:r>
              <a:rPr dirty="0" smtClean="0" sz="1000" spc="0" b="1">
                <a:latin typeface="Arial"/>
                <a:cs typeface="Arial"/>
              </a:rPr>
              <a:t>D</a:t>
            </a:r>
            <a:r>
              <a:rPr dirty="0" smtClean="0" sz="1000" spc="30" b="1">
                <a:latin typeface="Arial"/>
                <a:cs typeface="Arial"/>
              </a:rPr>
              <a:t> </a:t>
            </a:r>
            <a:r>
              <a:rPr dirty="0" smtClean="0" sz="1000" spc="0" b="1">
                <a:latin typeface="Arial"/>
                <a:cs typeface="Arial"/>
              </a:rPr>
              <a:t>A</a:t>
            </a:r>
            <a:r>
              <a:rPr dirty="0" smtClean="0" sz="1000" spc="42" b="1">
                <a:latin typeface="Arial"/>
                <a:cs typeface="Arial"/>
              </a:rPr>
              <a:t> </a:t>
            </a:r>
            <a:r>
              <a:rPr dirty="0" smtClean="0" sz="1000" spc="0" b="1">
                <a:latin typeface="Arial"/>
                <a:cs typeface="Arial"/>
              </a:rPr>
              <a:t>L</a:t>
            </a:r>
            <a:r>
              <a:rPr dirty="0" smtClean="0" sz="1000" spc="4" b="1">
                <a:latin typeface="Arial"/>
                <a:cs typeface="Arial"/>
              </a:rPr>
              <a:t>O</a:t>
            </a:r>
            <a:r>
              <a:rPr dirty="0" smtClean="0" sz="1000" spc="0" b="1">
                <a:latin typeface="Arial"/>
                <a:cs typeface="Arial"/>
              </a:rPr>
              <a:t>S</a:t>
            </a:r>
            <a:r>
              <a:rPr dirty="0" smtClean="0" sz="1000" spc="49" b="1">
                <a:latin typeface="Arial"/>
                <a:cs typeface="Arial"/>
              </a:rPr>
              <a:t> </a:t>
            </a:r>
            <a:r>
              <a:rPr dirty="0" smtClean="0" sz="1000" spc="-4" b="1">
                <a:latin typeface="Arial"/>
                <a:cs typeface="Arial"/>
              </a:rPr>
              <a:t>S</a:t>
            </a:r>
            <a:r>
              <a:rPr dirty="0" smtClean="0" sz="1000" spc="4" b="1">
                <a:latin typeface="Arial"/>
                <a:cs typeface="Arial"/>
              </a:rPr>
              <a:t>E</a:t>
            </a:r>
            <a:r>
              <a:rPr dirty="0" smtClean="0" sz="1000" spc="0" b="1">
                <a:latin typeface="Arial"/>
                <a:cs typeface="Arial"/>
              </a:rPr>
              <a:t>R</a:t>
            </a:r>
            <a:r>
              <a:rPr dirty="0" smtClean="0" sz="1000" spc="-4" b="1">
                <a:latin typeface="Arial"/>
                <a:cs typeface="Arial"/>
              </a:rPr>
              <a:t>V</a:t>
            </a:r>
            <a:r>
              <a:rPr dirty="0" smtClean="0" sz="1000" spc="9" b="1">
                <a:latin typeface="Arial"/>
                <a:cs typeface="Arial"/>
              </a:rPr>
              <a:t>I</a:t>
            </a:r>
            <a:r>
              <a:rPr dirty="0" smtClean="0" sz="1000" spc="0" b="1">
                <a:latin typeface="Arial"/>
                <a:cs typeface="Arial"/>
              </a:rPr>
              <a:t>CI</a:t>
            </a:r>
            <a:r>
              <a:rPr dirty="0" smtClean="0" sz="1000" spc="4" b="1">
                <a:latin typeface="Arial"/>
                <a:cs typeface="Arial"/>
              </a:rPr>
              <a:t>O</a:t>
            </a:r>
            <a:r>
              <a:rPr dirty="0" smtClean="0" sz="1000" spc="0" b="1">
                <a:latin typeface="Arial"/>
                <a:cs typeface="Arial"/>
              </a:rPr>
              <a:t>S</a:t>
            </a:r>
            <a:r>
              <a:rPr dirty="0" smtClean="0" sz="1000" spc="15" b="1">
                <a:latin typeface="Arial"/>
                <a:cs typeface="Arial"/>
              </a:rPr>
              <a:t> </a:t>
            </a:r>
            <a:r>
              <a:rPr dirty="0" smtClean="0" sz="1000" spc="0" b="1">
                <a:latin typeface="Arial"/>
                <a:cs typeface="Arial"/>
              </a:rPr>
              <a:t>DE</a:t>
            </a:r>
            <a:r>
              <a:rPr dirty="0" smtClean="0" sz="1000" spc="50" b="1">
                <a:latin typeface="Arial"/>
                <a:cs typeface="Arial"/>
              </a:rPr>
              <a:t> </a:t>
            </a:r>
            <a:r>
              <a:rPr dirty="0" smtClean="0" sz="1000" spc="19" b="1">
                <a:latin typeface="Arial"/>
                <a:cs typeface="Arial"/>
              </a:rPr>
              <a:t>S</a:t>
            </a:r>
            <a:r>
              <a:rPr dirty="0" smtClean="0" sz="1000" spc="-25" b="1">
                <a:latin typeface="Arial"/>
                <a:cs typeface="Arial"/>
              </a:rPr>
              <a:t>A</a:t>
            </a:r>
            <a:r>
              <a:rPr dirty="0" smtClean="0" sz="1000" spc="0" b="1">
                <a:latin typeface="Arial"/>
                <a:cs typeface="Arial"/>
              </a:rPr>
              <a:t>L</a:t>
            </a:r>
            <a:r>
              <a:rPr dirty="0" smtClean="0" sz="1000" spc="9" b="1">
                <a:latin typeface="Arial"/>
                <a:cs typeface="Arial"/>
              </a:rPr>
              <a:t>U</a:t>
            </a:r>
            <a:r>
              <a:rPr dirty="0" smtClean="0" sz="1000" spc="0" b="1">
                <a:latin typeface="Arial"/>
                <a:cs typeface="Arial"/>
              </a:rPr>
              <a:t>D</a:t>
            </a:r>
            <a:r>
              <a:rPr dirty="0" smtClean="0" sz="1000" spc="40" b="1">
                <a:latin typeface="Arial"/>
                <a:cs typeface="Arial"/>
              </a:rPr>
              <a:t> </a:t>
            </a:r>
            <a:r>
              <a:rPr dirty="0" smtClean="0" sz="1000" spc="-4" b="1">
                <a:latin typeface="Arial"/>
                <a:cs typeface="Arial"/>
              </a:rPr>
              <a:t>E</a:t>
            </a:r>
            <a:r>
              <a:rPr dirty="0" smtClean="0" sz="1000" spc="0" b="1">
                <a:latin typeface="Arial"/>
                <a:cs typeface="Arial"/>
              </a:rPr>
              <a:t>N</a:t>
            </a:r>
            <a:r>
              <a:rPr dirty="0" smtClean="0" sz="1000" spc="55" b="1">
                <a:latin typeface="Arial"/>
                <a:cs typeface="Arial"/>
              </a:rPr>
              <a:t> </a:t>
            </a:r>
            <a:r>
              <a:rPr dirty="0" smtClean="0" sz="1000" spc="25" b="1">
                <a:latin typeface="Arial"/>
                <a:cs typeface="Arial"/>
              </a:rPr>
              <a:t>L</a:t>
            </a:r>
            <a:r>
              <a:rPr dirty="0" smtClean="0" sz="1000" spc="-25" b="1">
                <a:latin typeface="Arial"/>
                <a:cs typeface="Arial"/>
              </a:rPr>
              <a:t>A</a:t>
            </a:r>
            <a:r>
              <a:rPr dirty="0" smtClean="0" sz="1000" spc="0" b="1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2700" marR="18973">
              <a:lnSpc>
                <a:spcPct val="95825"/>
              </a:lnSpc>
              <a:spcBef>
                <a:spcPts val="596"/>
              </a:spcBef>
            </a:pPr>
            <a:r>
              <a:rPr dirty="0" smtClean="0" sz="1000" spc="0" b="1">
                <a:latin typeface="Arial"/>
                <a:cs typeface="Arial"/>
              </a:rPr>
              <a:t>UNID</a:t>
            </a:r>
            <a:r>
              <a:rPr dirty="0" smtClean="0" sz="1000" spc="-34" b="1">
                <a:latin typeface="Arial"/>
                <a:cs typeface="Arial"/>
              </a:rPr>
              <a:t>A</a:t>
            </a:r>
            <a:r>
              <a:rPr dirty="0" smtClean="0" sz="1000" spc="0" b="1">
                <a:latin typeface="Arial"/>
                <a:cs typeface="Arial"/>
              </a:rPr>
              <a:t>D</a:t>
            </a:r>
            <a:r>
              <a:rPr dirty="0" smtClean="0" sz="1000" spc="-4" b="1">
                <a:latin typeface="Arial"/>
                <a:cs typeface="Arial"/>
              </a:rPr>
              <a:t>E</a:t>
            </a:r>
            <a:r>
              <a:rPr dirty="0" smtClean="0" sz="1000" spc="0" b="1">
                <a:latin typeface="Arial"/>
                <a:cs typeface="Arial"/>
              </a:rPr>
              <a:t>S</a:t>
            </a:r>
            <a:r>
              <a:rPr dirty="0" smtClean="0" sz="1000" spc="2" b="1">
                <a:latin typeface="Arial"/>
                <a:cs typeface="Arial"/>
              </a:rPr>
              <a:t> </a:t>
            </a:r>
            <a:r>
              <a:rPr dirty="0" smtClean="0" sz="1000" spc="19" b="1">
                <a:latin typeface="Arial"/>
                <a:cs typeface="Arial"/>
              </a:rPr>
              <a:t>M</a:t>
            </a:r>
            <a:r>
              <a:rPr dirty="0" smtClean="0" sz="1000" spc="-4" b="1">
                <a:latin typeface="Arial"/>
                <a:cs typeface="Arial"/>
              </a:rPr>
              <a:t>É</a:t>
            </a:r>
            <a:r>
              <a:rPr dirty="0" smtClean="0" sz="1000" spc="0" b="1">
                <a:latin typeface="Arial"/>
                <a:cs typeface="Arial"/>
              </a:rPr>
              <a:t>DIC</a:t>
            </a:r>
            <a:r>
              <a:rPr dirty="0" smtClean="0" sz="1000" spc="-34" b="1">
                <a:latin typeface="Arial"/>
                <a:cs typeface="Arial"/>
              </a:rPr>
              <a:t>A</a:t>
            </a:r>
            <a:r>
              <a:rPr dirty="0" smtClean="0" sz="1000" spc="0" b="1">
                <a:latin typeface="Arial"/>
                <a:cs typeface="Arial"/>
              </a:rPr>
              <a:t>S</a:t>
            </a:r>
            <a:r>
              <a:rPr dirty="0" smtClean="0" sz="1000" spc="-1" b="1">
                <a:latin typeface="Arial"/>
                <a:cs typeface="Arial"/>
              </a:rPr>
              <a:t> </a:t>
            </a:r>
            <a:r>
              <a:rPr dirty="0" smtClean="0" sz="1000" spc="0" b="1">
                <a:latin typeface="Arial"/>
                <a:cs typeface="Arial"/>
              </a:rPr>
              <a:t>DE</a:t>
            </a:r>
            <a:r>
              <a:rPr dirty="0" smtClean="0" sz="1000" spc="-18" b="1">
                <a:latin typeface="Arial"/>
                <a:cs typeface="Arial"/>
              </a:rPr>
              <a:t> </a:t>
            </a:r>
            <a:r>
              <a:rPr dirty="0" smtClean="0" sz="1000" spc="4" b="1">
                <a:latin typeface="Arial"/>
                <a:cs typeface="Arial"/>
              </a:rPr>
              <a:t>L</a:t>
            </a:r>
            <a:r>
              <a:rPr dirty="0" smtClean="0" sz="1000" spc="0" b="1">
                <a:latin typeface="Arial"/>
                <a:cs typeface="Arial"/>
              </a:rPr>
              <a:t>A</a:t>
            </a:r>
            <a:r>
              <a:rPr dirty="0" smtClean="0" sz="1000" spc="-3" b="1">
                <a:latin typeface="Arial"/>
                <a:cs typeface="Arial"/>
              </a:rPr>
              <a:t> </a:t>
            </a:r>
            <a:r>
              <a:rPr dirty="0" smtClean="0" sz="1000" spc="-34" b="1">
                <a:latin typeface="Arial"/>
                <a:cs typeface="Arial"/>
              </a:rPr>
              <a:t>A</a:t>
            </a:r>
            <a:r>
              <a:rPr dirty="0" smtClean="0" sz="1000" spc="0" b="1">
                <a:latin typeface="Arial"/>
                <a:cs typeface="Arial"/>
              </a:rPr>
              <a:t>D</a:t>
            </a:r>
            <a:r>
              <a:rPr dirty="0" smtClean="0" sz="1000" spc="19" b="1">
                <a:latin typeface="Arial"/>
                <a:cs typeface="Arial"/>
              </a:rPr>
              <a:t>M</a:t>
            </a:r>
            <a:r>
              <a:rPr dirty="0" smtClean="0" sz="1000" spc="0" b="1">
                <a:latin typeface="Arial"/>
                <a:cs typeface="Arial"/>
              </a:rPr>
              <a:t>INI</a:t>
            </a:r>
            <a:r>
              <a:rPr dirty="0" smtClean="0" sz="1000" spc="-4" b="1">
                <a:latin typeface="Arial"/>
                <a:cs typeface="Arial"/>
              </a:rPr>
              <a:t>S</a:t>
            </a:r>
            <a:r>
              <a:rPr dirty="0" smtClean="0" sz="1000" spc="14" b="1">
                <a:latin typeface="Arial"/>
                <a:cs typeface="Arial"/>
              </a:rPr>
              <a:t>T</a:t>
            </a:r>
            <a:r>
              <a:rPr dirty="0" smtClean="0" sz="1000" spc="9" b="1">
                <a:latin typeface="Arial"/>
                <a:cs typeface="Arial"/>
              </a:rPr>
              <a:t>R</a:t>
            </a:r>
            <a:r>
              <a:rPr dirty="0" smtClean="0" sz="1000" spc="-34" b="1">
                <a:latin typeface="Arial"/>
                <a:cs typeface="Arial"/>
              </a:rPr>
              <a:t>A</a:t>
            </a:r>
            <a:r>
              <a:rPr dirty="0" smtClean="0" sz="1000" spc="0" b="1">
                <a:latin typeface="Arial"/>
                <a:cs typeface="Arial"/>
              </a:rPr>
              <a:t>CI</a:t>
            </a:r>
            <a:r>
              <a:rPr dirty="0" smtClean="0" sz="1000" spc="4" b="1">
                <a:latin typeface="Arial"/>
                <a:cs typeface="Arial"/>
              </a:rPr>
              <a:t>Ó</a:t>
            </a:r>
            <a:r>
              <a:rPr dirty="0" smtClean="0" sz="1000" spc="0" b="1">
                <a:latin typeface="Arial"/>
                <a:cs typeface="Arial"/>
              </a:rPr>
              <a:t>N</a:t>
            </a:r>
            <a:r>
              <a:rPr dirty="0" smtClean="0" sz="1000" spc="-22" b="1">
                <a:latin typeface="Arial"/>
                <a:cs typeface="Arial"/>
              </a:rPr>
              <a:t> </a:t>
            </a:r>
            <a:r>
              <a:rPr dirty="0" smtClean="0" sz="1000" spc="-4" b="1">
                <a:latin typeface="Arial"/>
                <a:cs typeface="Arial"/>
              </a:rPr>
              <a:t>P</a:t>
            </a:r>
            <a:r>
              <a:rPr dirty="0" smtClean="0" sz="1000" spc="0" b="1">
                <a:latin typeface="Arial"/>
                <a:cs typeface="Arial"/>
              </a:rPr>
              <a:t>ÚB</a:t>
            </a:r>
            <a:r>
              <a:rPr dirty="0" smtClean="0" sz="1000" spc="4" b="1">
                <a:latin typeface="Arial"/>
                <a:cs typeface="Arial"/>
              </a:rPr>
              <a:t>L</a:t>
            </a:r>
            <a:r>
              <a:rPr dirty="0" smtClean="0" sz="1000" spc="0" b="1">
                <a:latin typeface="Arial"/>
                <a:cs typeface="Arial"/>
              </a:rPr>
              <a:t>ICA</a:t>
            </a:r>
            <a:r>
              <a:rPr dirty="0" smtClean="0" sz="1000" spc="-19" b="1">
                <a:latin typeface="Arial"/>
                <a:cs typeface="Arial"/>
              </a:rPr>
              <a:t> </a:t>
            </a:r>
            <a:r>
              <a:rPr dirty="0" smtClean="0" sz="1000" spc="0" b="1">
                <a:latin typeface="Arial"/>
                <a:cs typeface="Arial"/>
              </a:rPr>
              <a:t>F</a:t>
            </a:r>
            <a:r>
              <a:rPr dirty="0" smtClean="0" sz="1000" spc="-4" b="1">
                <a:latin typeface="Arial"/>
                <a:cs typeface="Arial"/>
              </a:rPr>
              <a:t>E</a:t>
            </a:r>
            <a:r>
              <a:rPr dirty="0" smtClean="0" sz="1000" spc="0" b="1">
                <a:latin typeface="Arial"/>
                <a:cs typeface="Arial"/>
              </a:rPr>
              <a:t>D</a:t>
            </a:r>
            <a:r>
              <a:rPr dirty="0" smtClean="0" sz="1000" spc="-4" b="1">
                <a:latin typeface="Arial"/>
                <a:cs typeface="Arial"/>
              </a:rPr>
              <a:t>E</a:t>
            </a:r>
            <a:r>
              <a:rPr dirty="0" smtClean="0" sz="1000" spc="0" b="1">
                <a:latin typeface="Arial"/>
                <a:cs typeface="Arial"/>
              </a:rPr>
              <a:t>R</a:t>
            </a:r>
            <a:r>
              <a:rPr dirty="0" smtClean="0" sz="1000" spc="-34" b="1">
                <a:latin typeface="Arial"/>
                <a:cs typeface="Arial"/>
              </a:rPr>
              <a:t>A</a:t>
            </a:r>
            <a:r>
              <a:rPr dirty="0" smtClean="0" sz="1000" spc="4" b="1">
                <a:latin typeface="Arial"/>
                <a:cs typeface="Arial"/>
              </a:rPr>
              <a:t>L</a:t>
            </a:r>
            <a:r>
              <a:rPr dirty="0" smtClean="0" sz="1000" spc="0" b="1">
                <a:latin typeface="Arial"/>
                <a:cs typeface="Arial"/>
              </a:rPr>
              <a:t>.</a:t>
            </a:r>
            <a:r>
              <a:rPr dirty="0" smtClean="0" sz="1000" spc="-4" b="1">
                <a:latin typeface="Arial"/>
                <a:cs typeface="Arial"/>
              </a:rPr>
              <a:t> </a:t>
            </a:r>
            <a:r>
              <a:rPr dirty="0" smtClean="0" sz="1000" spc="4" b="1">
                <a:latin typeface="Arial"/>
                <a:cs typeface="Arial"/>
              </a:rPr>
              <a:t>(</a:t>
            </a:r>
            <a:r>
              <a:rPr dirty="0" smtClean="0" sz="1000" spc="-4" b="1">
                <a:latin typeface="Arial"/>
                <a:cs typeface="Arial"/>
              </a:rPr>
              <a:t>V</a:t>
            </a:r>
            <a:r>
              <a:rPr dirty="0" smtClean="0" sz="1000" spc="-4" b="1">
                <a:latin typeface="Arial"/>
                <a:cs typeface="Arial"/>
              </a:rPr>
              <a:t>E</a:t>
            </a:r>
            <a:r>
              <a:rPr dirty="0" smtClean="0" sz="1000" spc="0" b="1">
                <a:latin typeface="Arial"/>
                <a:cs typeface="Arial"/>
              </a:rPr>
              <a:t>R</a:t>
            </a:r>
            <a:r>
              <a:rPr dirty="0" smtClean="0" sz="1000" spc="-4" b="1">
                <a:latin typeface="Arial"/>
                <a:cs typeface="Arial"/>
              </a:rPr>
              <a:t>S</a:t>
            </a:r>
            <a:r>
              <a:rPr dirty="0" smtClean="0" sz="1000" spc="0" b="1">
                <a:latin typeface="Arial"/>
                <a:cs typeface="Arial"/>
              </a:rPr>
              <a:t>I</a:t>
            </a:r>
            <a:r>
              <a:rPr dirty="0" smtClean="0" sz="1000" spc="4" b="1">
                <a:latin typeface="Arial"/>
                <a:cs typeface="Arial"/>
              </a:rPr>
              <a:t>Ó</a:t>
            </a:r>
            <a:r>
              <a:rPr dirty="0" smtClean="0" sz="1000" spc="0" b="1">
                <a:latin typeface="Arial"/>
                <a:cs typeface="Arial"/>
              </a:rPr>
              <a:t>N</a:t>
            </a:r>
            <a:r>
              <a:rPr dirty="0" smtClean="0" sz="1000" spc="-33" b="1">
                <a:latin typeface="Arial"/>
                <a:cs typeface="Arial"/>
              </a:rPr>
              <a:t> </a:t>
            </a:r>
            <a:r>
              <a:rPr dirty="0" smtClean="0" sz="1000" spc="0" b="1">
                <a:latin typeface="Arial"/>
                <a:cs typeface="Arial"/>
              </a:rPr>
              <a:t>2.0</a:t>
            </a:r>
            <a:r>
              <a:rPr dirty="0" smtClean="0" sz="1000" spc="-18" b="1">
                <a:latin typeface="Arial"/>
                <a:cs typeface="Arial"/>
              </a:rPr>
              <a:t> </a:t>
            </a:r>
            <a:r>
              <a:rPr dirty="0" smtClean="0" sz="1000" spc="0" b="1">
                <a:latin typeface="Arial"/>
                <a:cs typeface="Arial"/>
              </a:rPr>
              <a:t>F</a:t>
            </a:r>
            <a:r>
              <a:rPr dirty="0" smtClean="0" sz="1000" spc="-4" b="1">
                <a:latin typeface="Arial"/>
                <a:cs typeface="Arial"/>
              </a:rPr>
              <a:t>E</a:t>
            </a:r>
            <a:r>
              <a:rPr dirty="0" smtClean="0" sz="1000" spc="0" b="1">
                <a:latin typeface="Arial"/>
                <a:cs typeface="Arial"/>
              </a:rPr>
              <a:t>CHA</a:t>
            </a:r>
            <a:r>
              <a:rPr dirty="0" smtClean="0" sz="1000" spc="-19" b="1">
                <a:latin typeface="Arial"/>
                <a:cs typeface="Arial"/>
              </a:rPr>
              <a:t> </a:t>
            </a:r>
            <a:r>
              <a:rPr dirty="0" smtClean="0" sz="1000" spc="0" b="1">
                <a:latin typeface="Arial"/>
                <a:cs typeface="Arial"/>
              </a:rPr>
              <a:t>29.03.2021</a:t>
            </a:r>
            <a:r>
              <a:rPr dirty="0" smtClean="0" sz="1000" spc="4" b="1">
                <a:latin typeface="Arial"/>
                <a:cs typeface="Arial"/>
              </a:rPr>
              <a:t>)</a:t>
            </a:r>
            <a:r>
              <a:rPr dirty="0" smtClean="0" sz="1000" spc="0" b="1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3003" y="3031861"/>
            <a:ext cx="7624812" cy="609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I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6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LOC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L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,</a:t>
            </a:r>
            <a:r>
              <a:rPr dirty="0" smtClean="0" sz="1000" spc="81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116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4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9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11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1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9">
                <a:latin typeface="Arial"/>
                <a:cs typeface="Arial"/>
              </a:rPr>
              <a:t>I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4">
                <a:latin typeface="Arial"/>
                <a:cs typeface="Arial"/>
              </a:rPr>
              <a:t>P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ICI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51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MI</a:t>
            </a:r>
            <a:r>
              <a:rPr dirty="0" smtClean="0" sz="1000" spc="9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ID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82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P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113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LA</a:t>
            </a:r>
            <a:r>
              <a:rPr dirty="0" smtClean="0" sz="1000" spc="112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9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RIA</a:t>
            </a:r>
            <a:r>
              <a:rPr dirty="0" smtClean="0" sz="1000" spc="61">
                <a:latin typeface="Arial"/>
                <a:cs typeface="Arial"/>
              </a:rPr>
              <a:t> </a:t>
            </a:r>
            <a:r>
              <a:rPr dirty="0" smtClean="0" sz="1000" spc="14">
                <a:latin typeface="Arial"/>
                <a:cs typeface="Arial"/>
              </a:rPr>
              <a:t>D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123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LUD</a:t>
            </a:r>
            <a:r>
              <a:rPr dirty="0" smtClean="0" sz="1000" spc="96">
                <a:latin typeface="Arial"/>
                <a:cs typeface="Arial"/>
              </a:rPr>
              <a:t> </a:t>
            </a:r>
            <a:r>
              <a:rPr dirty="0" smtClean="0" sz="1000" spc="14">
                <a:latin typeface="Arial"/>
                <a:cs typeface="Arial"/>
              </a:rPr>
              <a:t>F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9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L,</a:t>
            </a:r>
            <a:r>
              <a:rPr dirty="0" smtClean="0" sz="1000" spc="81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RA</a:t>
            </a:r>
            <a:endParaRPr sz="1000">
              <a:latin typeface="Arial"/>
              <a:cs typeface="Arial"/>
            </a:endParaRPr>
          </a:p>
          <a:p>
            <a:pPr marL="12700" marR="11022">
              <a:lnSpc>
                <a:spcPct val="150000"/>
              </a:lnSpc>
              <a:spcBef>
                <a:spcPts val="224"/>
              </a:spcBef>
            </a:pP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IZAR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187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LA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234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T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CCI</a:t>
            </a:r>
            <a:r>
              <a:rPr dirty="0" smtClean="0" sz="1000" spc="4">
                <a:latin typeface="Arial"/>
                <a:cs typeface="Arial"/>
              </a:rPr>
              <a:t>Ó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185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233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9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V</a:t>
            </a:r>
            <a:r>
              <a:rPr dirty="0" smtClean="0" sz="1000" spc="0">
                <a:latin typeface="Arial"/>
                <a:cs typeface="Arial"/>
              </a:rPr>
              <a:t>ICI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192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Y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2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CCI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9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194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233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V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9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CI</a:t>
            </a:r>
            <a:r>
              <a:rPr dirty="0" smtClean="0" sz="1000" spc="4">
                <a:latin typeface="Arial"/>
                <a:cs typeface="Arial"/>
              </a:rPr>
              <a:t>Ó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185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Y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225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P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MOCI</a:t>
            </a:r>
            <a:r>
              <a:rPr dirty="0" smtClean="0" sz="1000" spc="4">
                <a:latin typeface="Arial"/>
                <a:cs typeface="Arial"/>
              </a:rPr>
              <a:t>Ó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194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24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LA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234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LUD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213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CIMI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-72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-4">
                <a:latin typeface="Arial"/>
                <a:cs typeface="Arial"/>
              </a:rPr>
              <a:t>V</a:t>
            </a:r>
            <a:r>
              <a:rPr dirty="0" smtClean="0" sz="1000" spc="0">
                <a:latin typeface="Arial"/>
                <a:cs typeface="Arial"/>
              </a:rPr>
              <a:t>ID</a:t>
            </a:r>
            <a:r>
              <a:rPr dirty="0" smtClean="0" sz="1000" spc="4">
                <a:latin typeface="Arial"/>
                <a:cs typeface="Arial"/>
              </a:rPr>
              <a:t>-</a:t>
            </a:r>
            <a:r>
              <a:rPr dirty="0" smtClean="0" sz="1000" spc="0">
                <a:latin typeface="Arial"/>
                <a:cs typeface="Arial"/>
              </a:rPr>
              <a:t>19.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003" y="4048623"/>
            <a:ext cx="610942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LO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ÍA</a:t>
            </a:r>
            <a:r>
              <a:rPr dirty="0" smtClean="0" sz="1000" spc="-84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0">
                <a:latin typeface="Arial"/>
                <a:cs typeface="Arial"/>
              </a:rPr>
              <a:t>L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NIFIC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DA</a:t>
            </a:r>
            <a:r>
              <a:rPr dirty="0" smtClean="0" sz="1000" spc="-5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RA</a:t>
            </a:r>
            <a:r>
              <a:rPr dirty="0" smtClean="0" sz="1000" spc="-22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INUID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-54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8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CI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-68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3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LA</a:t>
            </a:r>
            <a:r>
              <a:rPr dirty="0" smtClean="0" sz="1000" spc="-12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NUE</a:t>
            </a:r>
            <a:r>
              <a:rPr dirty="0" smtClean="0" sz="1000" spc="-4">
                <a:latin typeface="Arial"/>
                <a:cs typeface="Arial"/>
              </a:rPr>
              <a:t>V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RM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LID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003" y="4607931"/>
            <a:ext cx="7623329" cy="609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10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B</a:t>
            </a:r>
            <a:r>
              <a:rPr dirty="0" smtClean="0" sz="1000" spc="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85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ND</a:t>
            </a:r>
            <a:r>
              <a:rPr dirty="0" smtClean="0" sz="1000" spc="9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CI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9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53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4</a:t>
            </a:r>
            <a:r>
              <a:rPr dirty="0" smtClean="0" sz="1000" spc="109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4">
                <a:latin typeface="Arial"/>
                <a:cs typeface="Arial"/>
              </a:rPr>
              <a:t>J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8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L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54">
                <a:latin typeface="Arial"/>
                <a:cs typeface="Arial"/>
              </a:rPr>
              <a:t> </a:t>
            </a:r>
            <a:r>
              <a:rPr dirty="0" smtClean="0" sz="1000" spc="14">
                <a:latin typeface="Arial"/>
                <a:cs typeface="Arial"/>
              </a:rPr>
              <a:t>D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10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INUID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50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RA</a:t>
            </a:r>
            <a:r>
              <a:rPr dirty="0" smtClean="0" sz="1000" spc="87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IZAR</a:t>
            </a:r>
            <a:r>
              <a:rPr dirty="0" smtClean="0" sz="1000" spc="6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LOS</a:t>
            </a:r>
            <a:r>
              <a:rPr dirty="0" smtClean="0" sz="1000" spc="94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V</a:t>
            </a:r>
            <a:r>
              <a:rPr dirty="0" smtClean="0" sz="1000" spc="0">
                <a:latin typeface="Arial"/>
                <a:cs typeface="Arial"/>
              </a:rPr>
              <a:t>I</a:t>
            </a:r>
            <a:r>
              <a:rPr dirty="0" smtClean="0" sz="1000" spc="9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I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6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100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LUD</a:t>
            </a:r>
            <a:r>
              <a:rPr dirty="0" smtClean="0" sz="1000" spc="8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10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</a:t>
            </a:r>
            <a:r>
              <a:rPr dirty="0" smtClean="0" sz="1000" spc="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2700" marR="8128">
              <a:lnSpc>
                <a:spcPct val="150000"/>
              </a:lnSpc>
              <a:spcBef>
                <a:spcPts val="224"/>
              </a:spcBef>
            </a:pPr>
            <a:r>
              <a:rPr dirty="0" smtClean="0" sz="1000" spc="0">
                <a:latin typeface="Arial"/>
                <a:cs typeface="Arial"/>
              </a:rPr>
              <a:t>UNID</a:t>
            </a:r>
            <a:r>
              <a:rPr dirty="0" smtClean="0" sz="1000" spc="9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16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NCI</a:t>
            </a:r>
            <a:r>
              <a:rPr dirty="0" smtClean="0" sz="1000" spc="4">
                <a:latin typeface="Arial"/>
                <a:cs typeface="Arial"/>
              </a:rPr>
              <a:t>Ó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-4">
                <a:latin typeface="Arial"/>
                <a:cs typeface="Arial"/>
              </a:rPr>
              <a:t>É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9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C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,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9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DO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9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11">
                <a:latin typeface="Arial"/>
                <a:cs typeface="Arial"/>
              </a:rPr>
              <a:t> </a:t>
            </a:r>
            <a:r>
              <a:rPr dirty="0" smtClean="0" sz="1000" spc="9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2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LA</a:t>
            </a:r>
            <a:r>
              <a:rPr dirty="0" smtClean="0" sz="1000" spc="17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CID</a:t>
            </a:r>
            <a:r>
              <a:rPr dirty="0" smtClean="0" sz="1000" spc="9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-33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IN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L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,</a:t>
            </a:r>
            <a:r>
              <a:rPr dirty="0" smtClean="0" sz="1000" spc="-23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9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CU</a:t>
            </a:r>
            <a:r>
              <a:rPr dirty="0" smtClean="0" sz="1000" spc="14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H</a:t>
            </a:r>
            <a:r>
              <a:rPr dirty="0" smtClean="0" sz="1000" spc="14">
                <a:latin typeface="Arial"/>
                <a:cs typeface="Arial"/>
              </a:rPr>
              <a:t>U</a:t>
            </a: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,</a:t>
            </a:r>
            <a:r>
              <a:rPr dirty="0" smtClean="0" sz="1000" spc="-2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</a:t>
            </a:r>
            <a:r>
              <a:rPr dirty="0" smtClean="0" sz="1000" spc="9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9">
                <a:latin typeface="Arial"/>
                <a:cs typeface="Arial"/>
              </a:rPr>
              <a:t>U</a:t>
            </a:r>
            <a:r>
              <a:rPr dirty="0" smtClean="0" sz="1000" spc="0">
                <a:latin typeface="Arial"/>
                <a:cs typeface="Arial"/>
              </a:rPr>
              <a:t>MOS</a:t>
            </a:r>
            <a:r>
              <a:rPr dirty="0" smtClean="0" sz="1000" spc="-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Y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4">
                <a:latin typeface="Arial"/>
                <a:cs typeface="Arial"/>
              </a:rPr>
              <a:t>Q</a:t>
            </a:r>
            <a:r>
              <a:rPr dirty="0" smtClean="0" sz="1000" spc="0">
                <a:latin typeface="Arial"/>
                <a:cs typeface="Arial"/>
              </a:rPr>
              <a:t>UI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33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18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CCI</a:t>
            </a:r>
            <a:r>
              <a:rPr dirty="0" smtClean="0" sz="1000" spc="4">
                <a:latin typeface="Arial"/>
                <a:cs typeface="Arial"/>
              </a:rPr>
              <a:t>Ó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51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L,</a:t>
            </a:r>
            <a:r>
              <a:rPr dirty="0" smtClean="0" sz="1000" spc="-62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NDA</a:t>
            </a:r>
            <a:r>
              <a:rPr dirty="0" smtClean="0" sz="1000" spc="-14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L</a:t>
            </a:r>
            <a:r>
              <a:rPr dirty="0" smtClean="0" sz="1000" spc="-24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V</a:t>
            </a:r>
            <a:r>
              <a:rPr dirty="0" smtClean="0" sz="1000" spc="0">
                <a:latin typeface="Arial"/>
                <a:cs typeface="Arial"/>
              </a:rPr>
              <a:t>ICI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.</a:t>
            </a:r>
            <a:r>
              <a:rPr dirty="0" smtClean="0" sz="1000" spc="-4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Y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RM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I</a:t>
            </a:r>
            <a:r>
              <a:rPr dirty="0" smtClean="0" sz="1000" spc="-4">
                <a:latin typeface="Arial"/>
                <a:cs typeface="Arial"/>
              </a:rPr>
              <a:t>V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IN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RNA: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3003" y="5344023"/>
            <a:ext cx="2992461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0">
                <a:latin typeface="Arial"/>
                <a:cs typeface="Arial"/>
              </a:rPr>
              <a:t>1.-</a:t>
            </a:r>
            <a:r>
              <a:rPr dirty="0" smtClean="0" sz="1000" spc="-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INUID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-54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1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LOS</a:t>
            </a:r>
            <a:r>
              <a:rPr dirty="0" smtClean="0" sz="1000" spc="-24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V</a:t>
            </a:r>
            <a:r>
              <a:rPr dirty="0" smtClean="0" sz="1000" spc="0">
                <a:latin typeface="Arial"/>
                <a:cs typeface="Arial"/>
              </a:rPr>
              <a:t>ICI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-4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-4">
                <a:latin typeface="Arial"/>
                <a:cs typeface="Arial"/>
              </a:rPr>
              <a:t>É</a:t>
            </a:r>
            <a:r>
              <a:rPr dirty="0" smtClean="0" sz="1000" spc="0">
                <a:latin typeface="Arial"/>
                <a:cs typeface="Arial"/>
              </a:rPr>
              <a:t>DIC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3003" y="5623271"/>
            <a:ext cx="533827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0">
                <a:latin typeface="Arial"/>
                <a:cs typeface="Arial"/>
              </a:rPr>
              <a:t>2.-</a:t>
            </a:r>
            <a:r>
              <a:rPr dirty="0" smtClean="0" sz="1000" spc="-6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I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-84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18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MOCI</a:t>
            </a:r>
            <a:r>
              <a:rPr dirty="0" smtClean="0" sz="1000" spc="4">
                <a:latin typeface="Arial"/>
                <a:cs typeface="Arial"/>
              </a:rPr>
              <a:t>Ó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47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LA</a:t>
            </a:r>
            <a:r>
              <a:rPr dirty="0" smtClean="0" sz="1000" spc="-17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LUD</a:t>
            </a:r>
            <a:r>
              <a:rPr dirty="0" smtClean="0" sz="1000" spc="-23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Y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V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NCI</a:t>
            </a:r>
            <a:r>
              <a:rPr dirty="0" smtClean="0" sz="1000" spc="4">
                <a:latin typeface="Arial"/>
                <a:cs typeface="Arial"/>
              </a:rPr>
              <a:t>Ó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4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18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4">
                <a:latin typeface="Arial"/>
                <a:cs typeface="Arial"/>
              </a:rPr>
              <a:t>F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RM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003" y="5903687"/>
            <a:ext cx="259291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0">
                <a:latin typeface="Arial"/>
                <a:cs typeface="Arial"/>
              </a:rPr>
              <a:t>3.-</a:t>
            </a:r>
            <a:r>
              <a:rPr dirty="0" smtClean="0" sz="1000" spc="-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IN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UM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Y</a:t>
            </a:r>
            <a:r>
              <a:rPr dirty="0" smtClean="0" sz="1000" spc="-11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4">
                <a:latin typeface="Arial"/>
                <a:cs typeface="Arial"/>
              </a:rPr>
              <a:t>Q</a:t>
            </a:r>
            <a:r>
              <a:rPr dirty="0" smtClean="0" sz="1000" spc="0">
                <a:latin typeface="Arial"/>
                <a:cs typeface="Arial"/>
              </a:rPr>
              <a:t>UI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33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8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14">
                <a:latin typeface="Arial"/>
                <a:cs typeface="Arial"/>
              </a:rPr>
              <a:t>T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CCI</a:t>
            </a:r>
            <a:r>
              <a:rPr dirty="0" smtClean="0" sz="1000" spc="4">
                <a:latin typeface="Arial"/>
                <a:cs typeface="Arial"/>
              </a:rPr>
              <a:t>Ó</a:t>
            </a:r>
            <a:r>
              <a:rPr dirty="0" smtClean="0" sz="1000" spc="4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3003" y="6182579"/>
            <a:ext cx="302912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0">
                <a:latin typeface="Arial"/>
                <a:cs typeface="Arial"/>
              </a:rPr>
              <a:t>4.-</a:t>
            </a:r>
            <a:r>
              <a:rPr dirty="0" smtClean="0" sz="1000" spc="-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NIZ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CI</a:t>
            </a:r>
            <a:r>
              <a:rPr dirty="0" smtClean="0" sz="1000" spc="4">
                <a:latin typeface="Arial"/>
                <a:cs typeface="Arial"/>
              </a:rPr>
              <a:t>Ó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71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R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CURSOS</a:t>
            </a:r>
            <a:r>
              <a:rPr dirty="0" smtClean="0" sz="1000" spc="-4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HUM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21892"/>
            <a:ext cx="8965692" cy="583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8234" marR="737467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smtClean="0" sz="1600" spc="-16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1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1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16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0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2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mtClean="0" sz="1600" spc="-7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11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9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VICIOS</a:t>
            </a:r>
            <a:r>
              <a:rPr dirty="0" smtClean="0" sz="1600" spc="-14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NTE</a:t>
            </a:r>
            <a:r>
              <a:rPr dirty="0" smtClean="0" sz="1600" spc="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1600">
              <a:latin typeface="Arial"/>
              <a:cs typeface="Arial"/>
            </a:endParaRPr>
          </a:p>
          <a:p>
            <a:pPr marL="3292894" marR="3291306" algn="ctr">
              <a:lnSpc>
                <a:spcPct val="95825"/>
              </a:lnSpc>
              <a:spcBef>
                <a:spcPts val="80"/>
              </a:spcBef>
            </a:pP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3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NOR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D”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94488" y="1421892"/>
            <a:ext cx="8965692" cy="583691"/>
          </a:xfrm>
          <a:custGeom>
            <a:avLst/>
            <a:gdLst/>
            <a:ahLst/>
            <a:cxnLst/>
            <a:rect l="l" t="t" r="r" b="b"/>
            <a:pathLst>
              <a:path w="8965692" h="583691">
                <a:moveTo>
                  <a:pt x="0" y="583691"/>
                </a:moveTo>
                <a:lnTo>
                  <a:pt x="8965692" y="583691"/>
                </a:lnTo>
                <a:lnTo>
                  <a:pt x="8965692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866" y="2385874"/>
            <a:ext cx="7840828" cy="14231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15" algn="just">
              <a:lnSpc>
                <a:spcPts val="1230"/>
              </a:lnSpc>
              <a:spcBef>
                <a:spcPts val="61"/>
              </a:spcBef>
            </a:pP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1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124">
                <a:latin typeface="Arial"/>
                <a:cs typeface="Arial"/>
              </a:rPr>
              <a:t> </a:t>
            </a:r>
            <a:r>
              <a:rPr dirty="0" smtClean="0" sz="1100" spc="-1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109">
                <a:latin typeface="Arial"/>
                <a:cs typeface="Arial"/>
              </a:rPr>
              <a:t> </a:t>
            </a:r>
            <a:r>
              <a:rPr dirty="0" smtClean="0" sz="1100" spc="-14">
                <a:latin typeface="Arial"/>
                <a:cs typeface="Arial"/>
              </a:rPr>
              <a:t>L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109">
                <a:latin typeface="Arial"/>
                <a:cs typeface="Arial"/>
              </a:rPr>
              <a:t> 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12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109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LA</a:t>
            </a:r>
            <a:r>
              <a:rPr dirty="0" smtClean="0" sz="1100" spc="99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G</a:t>
            </a:r>
            <a:r>
              <a:rPr dirty="0" smtClean="0" sz="1100" spc="-14">
                <a:latin typeface="Arial"/>
                <a:cs typeface="Arial"/>
              </a:rPr>
              <a:t>U</a:t>
            </a:r>
            <a:r>
              <a:rPr dirty="0" smtClean="0" sz="1100" spc="4">
                <a:latin typeface="Arial"/>
                <a:cs typeface="Arial"/>
              </a:rPr>
              <a:t>Í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10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10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TIN</a:t>
            </a:r>
            <a:r>
              <a:rPr dirty="0" smtClean="0" sz="1100" spc="-9">
                <a:latin typeface="Arial"/>
                <a:cs typeface="Arial"/>
              </a:rPr>
              <a:t>U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D</a:t>
            </a:r>
            <a:r>
              <a:rPr dirty="0" smtClean="0" sz="1100" spc="1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109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G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Z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R</a:t>
            </a:r>
            <a:r>
              <a:rPr dirty="0" smtClean="0" sz="1100" spc="11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LOS</a:t>
            </a:r>
            <a:r>
              <a:rPr dirty="0" smtClean="0" sz="1100" spc="10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109">
                <a:latin typeface="Arial"/>
                <a:cs typeface="Arial"/>
              </a:rPr>
              <a:t> </a:t>
            </a:r>
            <a:r>
              <a:rPr dirty="0" smtClean="0" sz="1100" spc="-14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ts val="1264"/>
              </a:lnSpc>
              <a:spcBef>
                <a:spcPts val="653"/>
              </a:spcBef>
            </a:pP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4">
                <a:latin typeface="Arial"/>
                <a:cs typeface="Arial"/>
              </a:rPr>
              <a:t>É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Y</a:t>
            </a:r>
            <a:r>
              <a:rPr dirty="0" smtClean="0" sz="1100" spc="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D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9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LA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-9">
                <a:latin typeface="Arial"/>
                <a:cs typeface="Arial"/>
              </a:rPr>
              <a:t>M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14">
                <a:latin typeface="Arial"/>
                <a:cs typeface="Arial"/>
              </a:rPr>
              <a:t>S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Ó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-4">
                <a:latin typeface="Arial"/>
                <a:cs typeface="Arial"/>
              </a:rPr>
              <a:t>Ú</a:t>
            </a:r>
            <a:r>
              <a:rPr dirty="0" smtClean="0" sz="1100" spc="-4">
                <a:latin typeface="Arial"/>
                <a:cs typeface="Arial"/>
              </a:rPr>
              <a:t>B</a:t>
            </a:r>
            <a:r>
              <a:rPr dirty="0" smtClean="0" sz="1100" spc="0">
                <a:latin typeface="Arial"/>
                <a:cs typeface="Arial"/>
              </a:rPr>
              <a:t>LICA</a:t>
            </a:r>
            <a:r>
              <a:rPr dirty="0" smtClean="0" sz="1100" spc="2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F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LA</a:t>
            </a:r>
            <a:r>
              <a:rPr dirty="0" smtClean="0" sz="1100" spc="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V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ts val="1264"/>
              </a:lnSpc>
              <a:spcBef>
                <a:spcPts val="714"/>
              </a:spcBef>
            </a:pP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LID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D</a:t>
            </a:r>
            <a:r>
              <a:rPr dirty="0" smtClean="0" sz="1100" spc="25">
                <a:latin typeface="Arial"/>
                <a:cs typeface="Arial"/>
              </a:rPr>
              <a:t> </a:t>
            </a:r>
            <a:r>
              <a:rPr dirty="0" smtClean="0" sz="1100" spc="9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2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0">
                <a:latin typeface="Arial"/>
                <a:cs typeface="Arial"/>
              </a:rPr>
              <a:t>U</a:t>
            </a:r>
            <a:r>
              <a:rPr dirty="0" smtClean="0" sz="1100" spc="2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Ú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T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2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Ó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25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21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2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B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2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25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2020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“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TODA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0">
                <a:latin typeface="Arial"/>
                <a:cs typeface="Arial"/>
              </a:rPr>
              <a:t>TI</a:t>
            </a:r>
            <a:r>
              <a:rPr dirty="0" smtClean="0" sz="1100" spc="-14">
                <a:latin typeface="Arial"/>
                <a:cs typeface="Arial"/>
              </a:rPr>
              <a:t>V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D</a:t>
            </a:r>
            <a:r>
              <a:rPr dirty="0" smtClean="0" sz="1100" spc="29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Q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2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9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ts val="1264"/>
              </a:lnSpc>
              <a:spcBef>
                <a:spcPts val="714"/>
              </a:spcBef>
            </a:pP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B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0">
                <a:latin typeface="Arial"/>
                <a:cs typeface="Arial"/>
              </a:rPr>
              <a:t>Á</a:t>
            </a:r>
            <a:r>
              <a:rPr dirty="0" smtClean="0" sz="1100" spc="2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R</a:t>
            </a:r>
            <a:r>
              <a:rPr dirty="0" smtClean="0" sz="1100" spc="1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LIN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1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1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0">
                <a:latin typeface="Arial"/>
                <a:cs typeface="Arial"/>
              </a:rPr>
              <a:t>TO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G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15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5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LA</a:t>
            </a:r>
            <a:r>
              <a:rPr dirty="0" smtClean="0" sz="1100" spc="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FORIZ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Ó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F</a:t>
            </a:r>
            <a:r>
              <a:rPr dirty="0" smtClean="0" sz="1100" spc="-9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2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R</a:t>
            </a:r>
            <a:r>
              <a:rPr dirty="0" smtClean="0" sz="1100" spc="20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LA</a:t>
            </a:r>
            <a:r>
              <a:rPr dirty="0" smtClean="0" sz="1100" spc="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Í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5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DE</a:t>
            </a:r>
            <a:r>
              <a:rPr dirty="0" smtClean="0" sz="1100" spc="4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ts val="1264"/>
              </a:lnSpc>
              <a:spcBef>
                <a:spcPts val="714"/>
              </a:spcBef>
            </a:pP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9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D</a:t>
            </a:r>
            <a:r>
              <a:rPr dirty="0" smtClean="0" sz="1100" spc="11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F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L,</a:t>
            </a:r>
            <a:r>
              <a:rPr dirty="0" smtClean="0" sz="1100" spc="119">
                <a:latin typeface="Arial"/>
                <a:cs typeface="Arial"/>
              </a:rPr>
              <a:t> </a:t>
            </a:r>
            <a:r>
              <a:rPr dirty="0" smtClean="0" sz="1100" spc="-1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109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0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04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Q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10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PAR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10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12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TID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D</a:t>
            </a:r>
            <a:r>
              <a:rPr dirty="0" smtClean="0" sz="1100" spc="109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F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14">
                <a:latin typeface="Arial"/>
                <a:cs typeface="Arial"/>
              </a:rPr>
              <a:t>V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1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VAY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114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G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,</a:t>
            </a:r>
            <a:r>
              <a:rPr dirty="0" smtClean="0" sz="1100" spc="1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DE</a:t>
            </a:r>
            <a:endParaRPr sz="1100">
              <a:latin typeface="Arial"/>
              <a:cs typeface="Arial"/>
            </a:endParaRPr>
          </a:p>
          <a:p>
            <a:pPr marL="12700" marR="6935660" algn="just">
              <a:lnSpc>
                <a:spcPct val="95825"/>
              </a:lnSpc>
              <a:spcBef>
                <a:spcPts val="734"/>
              </a:spcBef>
            </a:pPr>
            <a:r>
              <a:rPr dirty="0" smtClean="0" sz="1100" spc="-4">
                <a:latin typeface="Arial"/>
                <a:cs typeface="Arial"/>
              </a:rPr>
              <a:t>ACUERD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2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899" y="4246932"/>
            <a:ext cx="7740431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750" spc="0">
                <a:solidFill>
                  <a:srgbClr val="5B9BD4"/>
                </a:solidFill>
                <a:latin typeface="Arial"/>
                <a:cs typeface="Arial"/>
              </a:rPr>
              <a:t>•</a:t>
            </a:r>
            <a:r>
              <a:rPr dirty="0" smtClean="0" sz="750" spc="0">
                <a:solidFill>
                  <a:srgbClr val="5B9BD4"/>
                </a:solidFill>
                <a:latin typeface="Arial"/>
                <a:cs typeface="Arial"/>
              </a:rPr>
              <a:t>       </a:t>
            </a:r>
            <a:r>
              <a:rPr dirty="0" smtClean="0" sz="750" spc="92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9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Ó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2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“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Á</a:t>
            </a:r>
            <a:r>
              <a:rPr dirty="0" smtClean="0" sz="1100" spc="0">
                <a:latin typeface="Arial"/>
                <a:cs typeface="Arial"/>
              </a:rPr>
              <a:t>FORO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2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14">
                <a:latin typeface="Arial"/>
                <a:cs typeface="Arial"/>
              </a:rPr>
              <a:t>P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14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Ó</a:t>
            </a:r>
            <a:r>
              <a:rPr dirty="0" smtClean="0" sz="1100" spc="-4">
                <a:latin typeface="Arial"/>
                <a:cs typeface="Arial"/>
              </a:rPr>
              <a:t>G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1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”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9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1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2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Ó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2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DE</a:t>
            </a:r>
            <a:endParaRPr sz="1100">
              <a:latin typeface="Arial"/>
              <a:cs typeface="Arial"/>
            </a:endParaRPr>
          </a:p>
          <a:p>
            <a:pPr marL="268732" marR="21031">
              <a:lnSpc>
                <a:spcPct val="95825"/>
              </a:lnSpc>
              <a:spcBef>
                <a:spcPts val="653"/>
              </a:spcBef>
            </a:pP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29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Y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H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899" y="4801668"/>
            <a:ext cx="7739309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750" spc="0">
                <a:solidFill>
                  <a:srgbClr val="5B9BD4"/>
                </a:solidFill>
                <a:latin typeface="Arial"/>
                <a:cs typeface="Arial"/>
              </a:rPr>
              <a:t>•</a:t>
            </a:r>
            <a:r>
              <a:rPr dirty="0" smtClean="0" sz="750" spc="0">
                <a:solidFill>
                  <a:srgbClr val="5B9BD4"/>
                </a:solidFill>
                <a:latin typeface="Arial"/>
                <a:cs typeface="Arial"/>
              </a:rPr>
              <a:t>       </a:t>
            </a:r>
            <a:r>
              <a:rPr dirty="0" smtClean="0" sz="750" spc="92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1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G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Ó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0">
                <a:latin typeface="Arial"/>
                <a:cs typeface="Arial"/>
              </a:rPr>
              <a:t>É</a:t>
            </a:r>
            <a:r>
              <a:rPr dirty="0" smtClean="0" sz="1100" spc="9">
                <a:latin typeface="Arial"/>
                <a:cs typeface="Arial"/>
              </a:rPr>
              <a:t> 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T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0">
                <a:latin typeface="Arial"/>
                <a:cs typeface="Arial"/>
              </a:rPr>
              <a:t>LIN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PAR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LA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TIN</a:t>
            </a:r>
            <a:r>
              <a:rPr dirty="0" smtClean="0" sz="1100" spc="-9">
                <a:latin typeface="Arial"/>
                <a:cs typeface="Arial"/>
              </a:rPr>
              <a:t>U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D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LA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268732" marR="21031">
              <a:lnSpc>
                <a:spcPct val="95825"/>
              </a:lnSpc>
              <a:spcBef>
                <a:spcPts val="653"/>
              </a:spcBef>
            </a:pP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LID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99" y="5355261"/>
            <a:ext cx="55175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750" spc="0">
                <a:solidFill>
                  <a:srgbClr val="5B9BD4"/>
                </a:solidFill>
                <a:latin typeface="Arial"/>
                <a:cs typeface="Arial"/>
              </a:rPr>
              <a:t>•</a:t>
            </a:r>
            <a:r>
              <a:rPr dirty="0" smtClean="0" sz="750" spc="0">
                <a:solidFill>
                  <a:srgbClr val="5B9BD4"/>
                </a:solidFill>
                <a:latin typeface="Arial"/>
                <a:cs typeface="Arial"/>
              </a:rPr>
              <a:t>       </a:t>
            </a:r>
            <a:r>
              <a:rPr dirty="0" smtClean="0" sz="750" spc="92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F</a:t>
            </a:r>
            <a:r>
              <a:rPr dirty="0" smtClean="0" sz="1100" spc="-9">
                <a:latin typeface="Arial"/>
                <a:cs typeface="Arial"/>
              </a:rPr>
              <a:t>U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0">
                <a:latin typeface="Arial"/>
                <a:cs typeface="Arial"/>
              </a:rPr>
              <a:t>É</a:t>
            </a:r>
            <a:r>
              <a:rPr dirty="0" smtClean="0" sz="1100" spc="-14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(</a:t>
            </a:r>
            <a:r>
              <a:rPr dirty="0" smtClean="0" sz="1100" spc="4">
                <a:latin typeface="Arial"/>
                <a:cs typeface="Arial"/>
              </a:rPr>
              <a:t>G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4">
                <a:latin typeface="Arial"/>
                <a:cs typeface="Arial"/>
              </a:rPr>
              <a:t>Í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-2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NUEV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2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LID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D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21</a:t>
            </a:r>
            <a:r>
              <a:rPr dirty="0" smtClean="0" sz="1100" spc="4">
                <a:latin typeface="Arial"/>
                <a:cs typeface="Arial"/>
              </a:rPr>
              <a:t>-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B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2020</a:t>
            </a:r>
            <a:r>
              <a:rPr dirty="0" smtClean="0" sz="1100" spc="4">
                <a:latin typeface="Arial"/>
                <a:cs typeface="Arial"/>
              </a:rPr>
              <a:t>)</a:t>
            </a:r>
            <a:r>
              <a:rPr dirty="0" smtClean="0" sz="1100" spc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2899" y="5656962"/>
            <a:ext cx="7739498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dirty="0" smtClean="0" sz="750" spc="0">
                <a:solidFill>
                  <a:srgbClr val="5B9BD4"/>
                </a:solidFill>
                <a:latin typeface="Arial"/>
                <a:cs typeface="Arial"/>
              </a:rPr>
              <a:t>•</a:t>
            </a:r>
            <a:r>
              <a:rPr dirty="0" smtClean="0" sz="750" spc="0">
                <a:solidFill>
                  <a:srgbClr val="5B9BD4"/>
                </a:solidFill>
                <a:latin typeface="Arial"/>
                <a:cs typeface="Arial"/>
              </a:rPr>
              <a:t>       </a:t>
            </a:r>
            <a:r>
              <a:rPr dirty="0" smtClean="0" sz="750" spc="92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4">
                <a:latin typeface="Arial"/>
                <a:cs typeface="Arial"/>
              </a:rPr>
              <a:t>Ó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154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”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3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I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16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Ñ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R</a:t>
            </a:r>
            <a:r>
              <a:rPr dirty="0" smtClean="0" sz="1100" spc="150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Q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15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15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DEB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150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G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0">
                <a:latin typeface="Arial"/>
                <a:cs typeface="Arial"/>
              </a:rPr>
              <a:t>Z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R</a:t>
            </a:r>
            <a:r>
              <a:rPr dirty="0" smtClean="0" sz="1100" spc="15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R</a:t>
            </a:r>
            <a:r>
              <a:rPr dirty="0" smtClean="0" sz="1100" spc="144">
                <a:latin typeface="Arial"/>
                <a:cs typeface="Arial"/>
              </a:rPr>
              <a:t> </a:t>
            </a:r>
            <a:r>
              <a:rPr dirty="0" smtClean="0" sz="1100" spc="-14">
                <a:latin typeface="Arial"/>
                <a:cs typeface="Arial"/>
              </a:rPr>
              <a:t>L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154">
                <a:latin typeface="Arial"/>
                <a:cs typeface="Arial"/>
              </a:rPr>
              <a:t> 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6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150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3</a:t>
            </a:r>
            <a:r>
              <a:rPr dirty="0" smtClean="0" sz="1100" spc="-14">
                <a:latin typeface="Arial"/>
                <a:cs typeface="Arial"/>
              </a:rPr>
              <a:t>0</a:t>
            </a:r>
            <a:r>
              <a:rPr dirty="0" smtClean="0" sz="1100" spc="0">
                <a:latin typeface="Arial"/>
                <a:cs typeface="Arial"/>
              </a:rPr>
              <a:t>%</a:t>
            </a:r>
            <a:r>
              <a:rPr dirty="0" smtClean="0" sz="1100" spc="15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159">
                <a:latin typeface="Arial"/>
                <a:cs typeface="Arial"/>
              </a:rPr>
              <a:t> 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268732" marR="10044" algn="just">
              <a:lnSpc>
                <a:spcPct val="147727"/>
              </a:lnSpc>
              <a:spcBef>
                <a:spcPts val="276"/>
              </a:spcBef>
            </a:pP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-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Z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3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14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G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Á</a:t>
            </a:r>
            <a:r>
              <a:rPr dirty="0" smtClean="0" sz="1100" spc="4">
                <a:latin typeface="Arial"/>
                <a:cs typeface="Arial"/>
              </a:rPr>
              <a:t>X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2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V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Ó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25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2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B</a:t>
            </a:r>
            <a:r>
              <a:rPr dirty="0" smtClean="0" sz="1100" spc="0">
                <a:latin typeface="Arial"/>
                <a:cs typeface="Arial"/>
              </a:rPr>
              <a:t>J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TI</a:t>
            </a:r>
            <a:r>
              <a:rPr dirty="0" smtClean="0" sz="1100" spc="-14">
                <a:latin typeface="Arial"/>
                <a:cs typeface="Arial"/>
              </a:rPr>
              <a:t>V</a:t>
            </a:r>
            <a:r>
              <a:rPr dirty="0" smtClean="0" sz="1100" spc="0">
                <a:latin typeface="Arial"/>
                <a:cs typeface="Arial"/>
              </a:rPr>
              <a:t>O</a:t>
            </a:r>
            <a:r>
              <a:rPr dirty="0" smtClean="0" sz="1100" spc="2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20">
                <a:latin typeface="Arial"/>
                <a:cs typeface="Arial"/>
              </a:rPr>
              <a:t> 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R</a:t>
            </a:r>
            <a:r>
              <a:rPr dirty="0" smtClean="0" sz="1100" spc="2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DE</a:t>
            </a:r>
            <a:r>
              <a:rPr dirty="0" smtClean="0" sz="1100" spc="-4">
                <a:latin typeface="Arial"/>
                <a:cs typeface="Arial"/>
              </a:rPr>
              <a:t> 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N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R</a:t>
            </a:r>
            <a:r>
              <a:rPr dirty="0" smtClean="0" sz="1100" spc="-9">
                <a:latin typeface="Arial"/>
                <a:cs typeface="Arial"/>
              </a:rPr>
              <a:t>M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UN</a:t>
            </a:r>
            <a:r>
              <a:rPr dirty="0" smtClean="0" sz="1100" spc="0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B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14">
                <a:latin typeface="Arial"/>
                <a:cs typeface="Arial"/>
              </a:rPr>
              <a:t>L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FICIE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0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-19">
                <a:latin typeface="Arial"/>
                <a:cs typeface="Arial"/>
              </a:rPr>
              <a:t>M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D</a:t>
            </a:r>
            <a:r>
              <a:rPr dirty="0" smtClean="0" sz="1100" spc="4">
                <a:latin typeface="Arial"/>
                <a:cs typeface="Arial"/>
              </a:rPr>
              <a:t>A</a:t>
            </a:r>
            <a:r>
              <a:rPr dirty="0" smtClean="0" sz="1100" spc="0">
                <a:latin typeface="Arial"/>
                <a:cs typeface="Arial"/>
              </a:rPr>
              <a:t>D</a:t>
            </a:r>
            <a:r>
              <a:rPr dirty="0" smtClean="0" sz="1100" spc="2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S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L</a:t>
            </a:r>
            <a:r>
              <a:rPr dirty="0" smtClean="0" sz="1100" spc="-4">
                <a:latin typeface="Arial"/>
                <a:cs typeface="Arial"/>
              </a:rPr>
              <a:t>U</a:t>
            </a:r>
            <a:r>
              <a:rPr dirty="0" smtClean="0" sz="1100" spc="0">
                <a:latin typeface="Arial"/>
                <a:cs typeface="Arial"/>
              </a:rPr>
              <a:t>TIVA</a:t>
            </a:r>
            <a:r>
              <a:rPr dirty="0" smtClean="0" sz="1100" spc="0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PARA</a:t>
            </a:r>
            <a:r>
              <a:rPr dirty="0" smtClean="0" sz="1100" spc="-4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P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-4">
                <a:latin typeface="Arial"/>
                <a:cs typeface="Arial"/>
              </a:rPr>
              <a:t>N</a:t>
            </a:r>
            <a:r>
              <a:rPr dirty="0" smtClean="0" sz="1100" spc="9">
                <a:latin typeface="Arial"/>
                <a:cs typeface="Arial"/>
              </a:rPr>
              <a:t>T</a:t>
            </a:r>
            <a:r>
              <a:rPr dirty="0" smtClean="0" sz="1100" spc="-4">
                <a:latin typeface="Arial"/>
                <a:cs typeface="Arial"/>
              </a:rPr>
              <a:t>E</a:t>
            </a:r>
            <a:r>
              <a:rPr dirty="0" smtClean="0" sz="1100" spc="0">
                <a:latin typeface="Arial"/>
                <a:cs typeface="Arial"/>
              </a:rPr>
              <a:t>S</a:t>
            </a:r>
            <a:r>
              <a:rPr dirty="0" smtClean="0" sz="1100" spc="19">
                <a:latin typeface="Arial"/>
                <a:cs typeface="Arial"/>
              </a:rPr>
              <a:t> </a:t>
            </a:r>
            <a:r>
              <a:rPr dirty="0" smtClean="0" sz="1100" spc="-4">
                <a:latin typeface="Arial"/>
                <a:cs typeface="Arial"/>
              </a:rPr>
              <a:t>C</a:t>
            </a:r>
            <a:r>
              <a:rPr dirty="0" smtClean="0" sz="1100" spc="4">
                <a:latin typeface="Arial"/>
                <a:cs typeface="Arial"/>
              </a:rPr>
              <a:t>O</a:t>
            </a:r>
            <a:r>
              <a:rPr dirty="0" smtClean="0" sz="1100" spc="0">
                <a:latin typeface="Arial"/>
                <a:cs typeface="Arial"/>
              </a:rPr>
              <a:t>N</a:t>
            </a:r>
            <a:r>
              <a:rPr dirty="0" smtClean="0" sz="1100" spc="-9">
                <a:latin typeface="Arial"/>
                <a:cs typeface="Arial"/>
              </a:rPr>
              <a:t> </a:t>
            </a:r>
            <a:r>
              <a:rPr dirty="0" smtClean="0" sz="1100" spc="4">
                <a:latin typeface="Arial"/>
                <a:cs typeface="Arial"/>
              </a:rPr>
              <a:t>I</a:t>
            </a:r>
            <a:r>
              <a:rPr dirty="0" smtClean="0" sz="1100" spc="-4">
                <a:latin typeface="Arial"/>
                <a:cs typeface="Arial"/>
              </a:rPr>
              <a:t>R</a:t>
            </a:r>
            <a:r>
              <a:rPr dirty="0" smtClean="0" sz="1100" spc="-4">
                <a:latin typeface="Arial"/>
                <a:cs typeface="Arial"/>
              </a:rPr>
              <a:t>A</a:t>
            </a:r>
            <a:r>
              <a:rPr dirty="0" smtClean="0" sz="1100" spc="4">
                <a:latin typeface="Arial"/>
                <a:cs typeface="Arial"/>
              </a:rPr>
              <a:t>G</a:t>
            </a:r>
            <a:r>
              <a:rPr dirty="0" smtClean="0" sz="1100" spc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21892"/>
            <a:ext cx="8965692" cy="583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8234" marR="737467" algn="ctr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smtClean="0" sz="1600" spc="-16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1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1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16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0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2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mtClean="0" sz="1600" spc="-7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11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9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VICIOS</a:t>
            </a:r>
            <a:r>
              <a:rPr dirty="0" smtClean="0" sz="1600" spc="-14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NTE</a:t>
            </a:r>
            <a:r>
              <a:rPr dirty="0" smtClean="0" sz="1600" spc="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1600">
              <a:latin typeface="Arial"/>
              <a:cs typeface="Arial"/>
            </a:endParaRPr>
          </a:p>
          <a:p>
            <a:pPr marL="3292894" marR="3291306" algn="ctr">
              <a:lnSpc>
                <a:spcPct val="95825"/>
              </a:lnSpc>
              <a:spcBef>
                <a:spcPts val="80"/>
              </a:spcBef>
            </a:pP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3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NOR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D”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94488" y="1519428"/>
            <a:ext cx="8965692" cy="585215"/>
          </a:xfrm>
          <a:custGeom>
            <a:avLst/>
            <a:gdLst/>
            <a:ahLst/>
            <a:cxnLst/>
            <a:rect l="l" t="t" r="r" b="b"/>
            <a:pathLst>
              <a:path w="8965692" h="585215">
                <a:moveTo>
                  <a:pt x="0" y="585215"/>
                </a:moveTo>
                <a:lnTo>
                  <a:pt x="8965692" y="585215"/>
                </a:lnTo>
                <a:lnTo>
                  <a:pt x="8965692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446" y="2513409"/>
            <a:ext cx="45199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 b="1">
                <a:latin typeface="Arial"/>
                <a:cs typeface="Arial"/>
              </a:rPr>
              <a:t>C</a:t>
            </a:r>
            <a:r>
              <a:rPr dirty="0" smtClean="0" sz="1200" spc="-4" b="1">
                <a:latin typeface="Arial"/>
                <a:cs typeface="Arial"/>
              </a:rPr>
              <a:t>R</a:t>
            </a:r>
            <a:r>
              <a:rPr dirty="0" smtClean="0" sz="1200" spc="0" b="1">
                <a:latin typeface="Arial"/>
                <a:cs typeface="Arial"/>
              </a:rPr>
              <a:t>IT</a:t>
            </a:r>
            <a:r>
              <a:rPr dirty="0" smtClean="0" sz="1200" spc="4" b="1">
                <a:latin typeface="Arial"/>
                <a:cs typeface="Arial"/>
              </a:rPr>
              <a:t>E</a:t>
            </a:r>
            <a:r>
              <a:rPr dirty="0" smtClean="0" sz="1200" spc="0" b="1">
                <a:latin typeface="Arial"/>
                <a:cs typeface="Arial"/>
              </a:rPr>
              <a:t>RIOS</a:t>
            </a:r>
            <a:r>
              <a:rPr dirty="0" smtClean="0" sz="1200" spc="9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DE</a:t>
            </a:r>
            <a:r>
              <a:rPr dirty="0" smtClean="0" sz="1200" spc="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CON</a:t>
            </a:r>
            <a:r>
              <a:rPr dirty="0" smtClean="0" sz="1200" spc="-4" b="1">
                <a:latin typeface="Arial"/>
                <a:cs typeface="Arial"/>
              </a:rPr>
              <a:t>T</a:t>
            </a:r>
            <a:r>
              <a:rPr dirty="0" smtClean="0" sz="1200" spc="0" b="1">
                <a:latin typeface="Arial"/>
                <a:cs typeface="Arial"/>
              </a:rPr>
              <a:t>INUID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D</a:t>
            </a:r>
            <a:r>
              <a:rPr dirty="0" smtClean="0" sz="1200" spc="39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DE</a:t>
            </a:r>
            <a:r>
              <a:rPr dirty="0" smtClean="0" sz="1200" spc="-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LOS</a:t>
            </a:r>
            <a:r>
              <a:rPr dirty="0" smtClean="0" sz="1200" spc="19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SE</a:t>
            </a:r>
            <a:r>
              <a:rPr dirty="0" smtClean="0" sz="1200" spc="-25" b="1">
                <a:latin typeface="Arial"/>
                <a:cs typeface="Arial"/>
              </a:rPr>
              <a:t>R</a:t>
            </a:r>
            <a:r>
              <a:rPr dirty="0" smtClean="0" sz="1200" spc="0" b="1">
                <a:latin typeface="Arial"/>
                <a:cs typeface="Arial"/>
              </a:rPr>
              <a:t>VICI</a:t>
            </a:r>
            <a:r>
              <a:rPr dirty="0" smtClean="0" sz="1200" spc="4" b="1">
                <a:latin typeface="Arial"/>
                <a:cs typeface="Arial"/>
              </a:rPr>
              <a:t>O</a:t>
            </a:r>
            <a:r>
              <a:rPr dirty="0" smtClean="0" sz="1200" spc="0" b="1">
                <a:latin typeface="Arial"/>
                <a:cs typeface="Arial"/>
              </a:rPr>
              <a:t>S</a:t>
            </a:r>
            <a:r>
              <a:rPr dirty="0" smtClean="0" sz="1200" spc="0" b="1">
                <a:latin typeface="Arial"/>
                <a:cs typeface="Arial"/>
              </a:rPr>
              <a:t> </a:t>
            </a:r>
            <a:r>
              <a:rPr dirty="0" smtClean="0" sz="1200" spc="-4" b="1">
                <a:latin typeface="Arial"/>
                <a:cs typeface="Arial"/>
              </a:rPr>
              <a:t>M</a:t>
            </a:r>
            <a:r>
              <a:rPr dirty="0" smtClean="0" sz="1200" spc="0" b="1">
                <a:latin typeface="Arial"/>
                <a:cs typeface="Arial"/>
              </a:rPr>
              <a:t>ÉDICO</a:t>
            </a:r>
            <a:r>
              <a:rPr dirty="0" smtClean="0" sz="1200" spc="4" b="1">
                <a:latin typeface="Arial"/>
                <a:cs typeface="Arial"/>
              </a:rPr>
              <a:t>S</a:t>
            </a:r>
            <a:r>
              <a:rPr dirty="0" smtClean="0" sz="1200" spc="0" b="1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1174" y="3164157"/>
            <a:ext cx="74005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800" spc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r>
              <a:rPr dirty="0" smtClean="0" sz="800" spc="0">
                <a:solidFill>
                  <a:srgbClr val="2CA1BE"/>
                </a:solidFill>
                <a:latin typeface="Arial"/>
                <a:cs typeface="Arial"/>
              </a:rPr>
              <a:t>      </a:t>
            </a:r>
            <a:r>
              <a:rPr dirty="0" smtClean="0" sz="800" spc="187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BIO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SE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VICI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NES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PÚB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ICAS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UD.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1174" y="3488769"/>
            <a:ext cx="334182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800" spc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r>
              <a:rPr dirty="0" smtClean="0" sz="800" spc="0">
                <a:solidFill>
                  <a:srgbClr val="2CA1BE"/>
                </a:solidFill>
                <a:latin typeface="Arial"/>
                <a:cs typeface="Arial"/>
              </a:rPr>
              <a:t>      </a:t>
            </a:r>
            <a:r>
              <a:rPr dirty="0" smtClean="0" sz="800" spc="187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PRIORIDAD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SE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VICI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1174" y="3813381"/>
            <a:ext cx="39055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800" spc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r>
              <a:rPr dirty="0" smtClean="0" sz="800" spc="0">
                <a:solidFill>
                  <a:srgbClr val="2CA1BE"/>
                </a:solidFill>
                <a:latin typeface="Arial"/>
                <a:cs typeface="Arial"/>
              </a:rPr>
              <a:t>      </a:t>
            </a:r>
            <a:r>
              <a:rPr dirty="0" smtClean="0" sz="800" spc="184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ABORACIÓN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ESCENARI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ANIFICADO</a:t>
            </a:r>
            <a:r>
              <a:rPr dirty="0" smtClean="0" sz="1200" spc="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1174" y="4139898"/>
            <a:ext cx="24303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800" spc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r>
              <a:rPr dirty="0" smtClean="0" sz="800" spc="0">
                <a:solidFill>
                  <a:srgbClr val="2CA1BE"/>
                </a:solidFill>
                <a:latin typeface="Arial"/>
                <a:cs typeface="Arial"/>
              </a:rPr>
              <a:t>      </a:t>
            </a:r>
            <a:r>
              <a:rPr dirty="0" smtClean="0" sz="800" spc="184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OMA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DECI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NES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IRA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174" y="4464510"/>
            <a:ext cx="277169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800" spc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r>
              <a:rPr dirty="0" smtClean="0" sz="800" spc="0">
                <a:solidFill>
                  <a:srgbClr val="2CA1BE"/>
                </a:solidFill>
                <a:latin typeface="Arial"/>
                <a:cs typeface="Arial"/>
              </a:rPr>
              <a:t>      </a:t>
            </a:r>
            <a:r>
              <a:rPr dirty="0" smtClean="0" sz="800" spc="184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IMP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ACIÓN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SI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Á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IC</a:t>
            </a:r>
            <a:r>
              <a:rPr dirty="0" smtClean="0" sz="1200" spc="1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1174" y="4789122"/>
            <a:ext cx="359161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800" spc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r>
              <a:rPr dirty="0" smtClean="0" sz="800" spc="0">
                <a:solidFill>
                  <a:srgbClr val="2CA1BE"/>
                </a:solidFill>
                <a:latin typeface="Arial"/>
                <a:cs typeface="Arial"/>
              </a:rPr>
              <a:t>      </a:t>
            </a:r>
            <a:r>
              <a:rPr dirty="0" smtClean="0" sz="800" spc="184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REORGANIZACI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-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RSO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H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ANO.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519428"/>
            <a:ext cx="8965692" cy="585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8234" marR="737467" algn="ctr">
              <a:lnSpc>
                <a:spcPct val="95825"/>
              </a:lnSpc>
              <a:spcBef>
                <a:spcPts val="42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smtClean="0" sz="1600" spc="-16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1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1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16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0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2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mtClean="0" sz="1600" spc="-7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11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9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VICIOS</a:t>
            </a:r>
            <a:r>
              <a:rPr dirty="0" smtClean="0" sz="1600" spc="-14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NTE</a:t>
            </a:r>
            <a:r>
              <a:rPr dirty="0" smtClean="0" sz="1600" spc="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1600">
              <a:latin typeface="Arial"/>
              <a:cs typeface="Arial"/>
            </a:endParaRPr>
          </a:p>
          <a:p>
            <a:pPr marL="3292894" marR="3291306" algn="ctr">
              <a:lnSpc>
                <a:spcPct val="95825"/>
              </a:lnSpc>
              <a:spcBef>
                <a:spcPts val="80"/>
              </a:spcBef>
            </a:pP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3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NOR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1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D”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94488" y="1519427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612254" y="2979661"/>
            <a:ext cx="2799968" cy="518680"/>
          </a:xfrm>
          <a:custGeom>
            <a:avLst/>
            <a:gdLst/>
            <a:ahLst/>
            <a:cxnLst/>
            <a:rect l="l" t="t" r="r" b="b"/>
            <a:pathLst>
              <a:path w="2799968" h="518680">
                <a:moveTo>
                  <a:pt x="0" y="518680"/>
                </a:moveTo>
                <a:lnTo>
                  <a:pt x="2799968" y="518680"/>
                </a:lnTo>
                <a:lnTo>
                  <a:pt x="2799968" y="0"/>
                </a:lnTo>
                <a:lnTo>
                  <a:pt x="0" y="0"/>
                </a:lnTo>
                <a:lnTo>
                  <a:pt x="0" y="51868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412236" y="2979661"/>
            <a:ext cx="1851152" cy="518680"/>
          </a:xfrm>
          <a:custGeom>
            <a:avLst/>
            <a:gdLst/>
            <a:ahLst/>
            <a:cxnLst/>
            <a:rect l="l" t="t" r="r" b="b"/>
            <a:pathLst>
              <a:path w="1851152" h="518680">
                <a:moveTo>
                  <a:pt x="0" y="518680"/>
                </a:moveTo>
                <a:lnTo>
                  <a:pt x="1851152" y="518680"/>
                </a:lnTo>
                <a:lnTo>
                  <a:pt x="1851152" y="0"/>
                </a:lnTo>
                <a:lnTo>
                  <a:pt x="0" y="0"/>
                </a:lnTo>
                <a:lnTo>
                  <a:pt x="0" y="51868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263388" y="2979661"/>
            <a:ext cx="3141091" cy="518680"/>
          </a:xfrm>
          <a:custGeom>
            <a:avLst/>
            <a:gdLst/>
            <a:ahLst/>
            <a:cxnLst/>
            <a:rect l="l" t="t" r="r" b="b"/>
            <a:pathLst>
              <a:path w="3141091" h="518680">
                <a:moveTo>
                  <a:pt x="0" y="518680"/>
                </a:moveTo>
                <a:lnTo>
                  <a:pt x="3141091" y="518680"/>
                </a:lnTo>
                <a:lnTo>
                  <a:pt x="3141091" y="0"/>
                </a:lnTo>
                <a:lnTo>
                  <a:pt x="0" y="0"/>
                </a:lnTo>
                <a:lnTo>
                  <a:pt x="0" y="51868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3412236" y="2973324"/>
            <a:ext cx="0" cy="3467277"/>
          </a:xfrm>
          <a:custGeom>
            <a:avLst/>
            <a:gdLst/>
            <a:ahLst/>
            <a:cxnLst/>
            <a:rect l="l" t="t" r="r" b="b"/>
            <a:pathLst>
              <a:path w="0" h="3467277">
                <a:moveTo>
                  <a:pt x="0" y="0"/>
                </a:moveTo>
                <a:lnTo>
                  <a:pt x="0" y="346727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263388" y="2973324"/>
            <a:ext cx="0" cy="3467277"/>
          </a:xfrm>
          <a:custGeom>
            <a:avLst/>
            <a:gdLst/>
            <a:ahLst/>
            <a:cxnLst/>
            <a:rect l="l" t="t" r="r" b="b"/>
            <a:pathLst>
              <a:path w="0" h="3467277">
                <a:moveTo>
                  <a:pt x="0" y="0"/>
                </a:moveTo>
                <a:lnTo>
                  <a:pt x="0" y="346727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605904" y="3498341"/>
            <a:ext cx="7804924" cy="0"/>
          </a:xfrm>
          <a:custGeom>
            <a:avLst/>
            <a:gdLst/>
            <a:ahLst/>
            <a:cxnLst/>
            <a:rect l="l" t="t" r="r" b="b"/>
            <a:pathLst>
              <a:path w="7804924" h="0">
                <a:moveTo>
                  <a:pt x="0" y="0"/>
                </a:moveTo>
                <a:lnTo>
                  <a:pt x="78049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605904" y="3777996"/>
            <a:ext cx="7804924" cy="0"/>
          </a:xfrm>
          <a:custGeom>
            <a:avLst/>
            <a:gdLst/>
            <a:ahLst/>
            <a:cxnLst/>
            <a:rect l="l" t="t" r="r" b="b"/>
            <a:pathLst>
              <a:path w="7804924" h="0">
                <a:moveTo>
                  <a:pt x="0" y="0"/>
                </a:moveTo>
                <a:lnTo>
                  <a:pt x="78049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05904" y="4037329"/>
            <a:ext cx="7804924" cy="0"/>
          </a:xfrm>
          <a:custGeom>
            <a:avLst/>
            <a:gdLst/>
            <a:ahLst/>
            <a:cxnLst/>
            <a:rect l="l" t="t" r="r" b="b"/>
            <a:pathLst>
              <a:path w="7804924" h="0">
                <a:moveTo>
                  <a:pt x="0" y="0"/>
                </a:moveTo>
                <a:lnTo>
                  <a:pt x="78049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05904" y="4359529"/>
            <a:ext cx="7804924" cy="0"/>
          </a:xfrm>
          <a:custGeom>
            <a:avLst/>
            <a:gdLst/>
            <a:ahLst/>
            <a:cxnLst/>
            <a:rect l="l" t="t" r="r" b="b"/>
            <a:pathLst>
              <a:path w="7804924" h="0">
                <a:moveTo>
                  <a:pt x="0" y="0"/>
                </a:moveTo>
                <a:lnTo>
                  <a:pt x="78049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05904" y="4618863"/>
            <a:ext cx="7804924" cy="0"/>
          </a:xfrm>
          <a:custGeom>
            <a:avLst/>
            <a:gdLst/>
            <a:ahLst/>
            <a:cxnLst/>
            <a:rect l="l" t="t" r="r" b="b"/>
            <a:pathLst>
              <a:path w="7804924" h="0">
                <a:moveTo>
                  <a:pt x="0" y="0"/>
                </a:moveTo>
                <a:lnTo>
                  <a:pt x="78049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05904" y="4878197"/>
            <a:ext cx="7804924" cy="0"/>
          </a:xfrm>
          <a:custGeom>
            <a:avLst/>
            <a:gdLst/>
            <a:ahLst/>
            <a:cxnLst/>
            <a:rect l="l" t="t" r="r" b="b"/>
            <a:pathLst>
              <a:path w="7804924" h="0">
                <a:moveTo>
                  <a:pt x="0" y="0"/>
                </a:moveTo>
                <a:lnTo>
                  <a:pt x="78049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05904" y="5137531"/>
            <a:ext cx="7804924" cy="0"/>
          </a:xfrm>
          <a:custGeom>
            <a:avLst/>
            <a:gdLst/>
            <a:ahLst/>
            <a:cxnLst/>
            <a:rect l="l" t="t" r="r" b="b"/>
            <a:pathLst>
              <a:path w="7804924" h="0">
                <a:moveTo>
                  <a:pt x="0" y="0"/>
                </a:moveTo>
                <a:lnTo>
                  <a:pt x="78049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605904" y="5396865"/>
            <a:ext cx="7804924" cy="0"/>
          </a:xfrm>
          <a:custGeom>
            <a:avLst/>
            <a:gdLst/>
            <a:ahLst/>
            <a:cxnLst/>
            <a:rect l="l" t="t" r="r" b="b"/>
            <a:pathLst>
              <a:path w="7804924" h="0">
                <a:moveTo>
                  <a:pt x="0" y="0"/>
                </a:moveTo>
                <a:lnTo>
                  <a:pt x="78049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605904" y="5656224"/>
            <a:ext cx="7804924" cy="0"/>
          </a:xfrm>
          <a:custGeom>
            <a:avLst/>
            <a:gdLst/>
            <a:ahLst/>
            <a:cxnLst/>
            <a:rect l="l" t="t" r="r" b="b"/>
            <a:pathLst>
              <a:path w="7804924" h="0">
                <a:moveTo>
                  <a:pt x="0" y="0"/>
                </a:moveTo>
                <a:lnTo>
                  <a:pt x="78049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605904" y="5915571"/>
            <a:ext cx="7804924" cy="0"/>
          </a:xfrm>
          <a:custGeom>
            <a:avLst/>
            <a:gdLst/>
            <a:ahLst/>
            <a:cxnLst/>
            <a:rect l="l" t="t" r="r" b="b"/>
            <a:pathLst>
              <a:path w="7804924" h="0">
                <a:moveTo>
                  <a:pt x="0" y="0"/>
                </a:moveTo>
                <a:lnTo>
                  <a:pt x="78049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605904" y="6174917"/>
            <a:ext cx="7804924" cy="0"/>
          </a:xfrm>
          <a:custGeom>
            <a:avLst/>
            <a:gdLst/>
            <a:ahLst/>
            <a:cxnLst/>
            <a:rect l="l" t="t" r="r" b="b"/>
            <a:pathLst>
              <a:path w="7804924" h="0">
                <a:moveTo>
                  <a:pt x="0" y="0"/>
                </a:moveTo>
                <a:lnTo>
                  <a:pt x="78049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612254" y="2973324"/>
            <a:ext cx="0" cy="3467277"/>
          </a:xfrm>
          <a:custGeom>
            <a:avLst/>
            <a:gdLst/>
            <a:ahLst/>
            <a:cxnLst/>
            <a:rect l="l" t="t" r="r" b="b"/>
            <a:pathLst>
              <a:path w="0" h="3467277">
                <a:moveTo>
                  <a:pt x="0" y="0"/>
                </a:moveTo>
                <a:lnTo>
                  <a:pt x="0" y="346727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8404479" y="2973324"/>
            <a:ext cx="0" cy="3467277"/>
          </a:xfrm>
          <a:custGeom>
            <a:avLst/>
            <a:gdLst/>
            <a:ahLst/>
            <a:cxnLst/>
            <a:rect l="l" t="t" r="r" b="b"/>
            <a:pathLst>
              <a:path w="0" h="3467277">
                <a:moveTo>
                  <a:pt x="0" y="0"/>
                </a:moveTo>
                <a:lnTo>
                  <a:pt x="0" y="346727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605904" y="2979674"/>
            <a:ext cx="7804924" cy="0"/>
          </a:xfrm>
          <a:custGeom>
            <a:avLst/>
            <a:gdLst/>
            <a:ahLst/>
            <a:cxnLst/>
            <a:rect l="l" t="t" r="r" b="b"/>
            <a:pathLst>
              <a:path w="7804924" h="0">
                <a:moveTo>
                  <a:pt x="0" y="0"/>
                </a:moveTo>
                <a:lnTo>
                  <a:pt x="78049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605904" y="6434251"/>
            <a:ext cx="7804924" cy="0"/>
          </a:xfrm>
          <a:custGeom>
            <a:avLst/>
            <a:gdLst/>
            <a:ahLst/>
            <a:cxnLst/>
            <a:rect l="l" t="t" r="r" b="b"/>
            <a:pathLst>
              <a:path w="7804924" h="0">
                <a:moveTo>
                  <a:pt x="0" y="0"/>
                </a:moveTo>
                <a:lnTo>
                  <a:pt x="78049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264156" y="716958"/>
            <a:ext cx="2950032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4219" marR="5905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17020" y="716958"/>
            <a:ext cx="1714715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marL="18605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1446" y="2228802"/>
            <a:ext cx="4471416" cy="452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3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INF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T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27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4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CIÓN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9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9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CÁN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ER</a:t>
            </a:r>
            <a:endParaRPr sz="120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713"/>
              </a:spcBef>
            </a:pPr>
            <a:r>
              <a:rPr dirty="0" smtClean="0" sz="1200" spc="0">
                <a:latin typeface="Arial"/>
                <a:cs typeface="Arial"/>
              </a:rPr>
              <a:t>UBICADOS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DIFEREN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IDADES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UD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45100" y="2228802"/>
            <a:ext cx="335285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97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4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8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3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302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Ó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AFOS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2254" y="2979674"/>
            <a:ext cx="2799981" cy="51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2687" marR="1081989" algn="ctr">
              <a:lnSpc>
                <a:spcPct val="95825"/>
              </a:lnSpc>
              <a:spcBef>
                <a:spcPts val="40"/>
              </a:spcBef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12236" y="2979674"/>
            <a:ext cx="1851152" cy="51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8776" marR="352401" indent="-249936">
              <a:lnSpc>
                <a:spcPct val="100041"/>
              </a:lnSpc>
              <a:spcBef>
                <a:spcPts val="40"/>
              </a:spcBef>
            </a:pP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STÓG</a:t>
            </a:r>
            <a:r>
              <a:rPr dirty="0" smtClean="0" sz="1200" spc="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2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63388" y="2979674"/>
            <a:ext cx="3141091" cy="51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2578" marR="316816" indent="-477392">
              <a:lnSpc>
                <a:spcPct val="100041"/>
              </a:lnSpc>
              <a:spcBef>
                <a:spcPts val="40"/>
              </a:spcBef>
            </a:pP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STÓG</a:t>
            </a:r>
            <a:r>
              <a:rPr dirty="0" smtClean="0" sz="1200" spc="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2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dirty="0" smtClean="0" sz="1200" spc="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9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9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ICO</a:t>
            </a:r>
            <a:r>
              <a:rPr dirty="0" smtClean="0" sz="1200" spc="6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1200" spc="9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mtClean="0" sz="12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DOR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2254" y="3498341"/>
            <a:ext cx="2799981" cy="279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20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HOSPI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NERAL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OCHIS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12236" y="3498341"/>
            <a:ext cx="1851152" cy="279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9536" marR="858621" algn="ctr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63388" y="3498341"/>
            <a:ext cx="3141091" cy="279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612254" y="3777996"/>
            <a:ext cx="2799981" cy="25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20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HOSPI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NERAL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GUAS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12236" y="3777996"/>
            <a:ext cx="1851152" cy="25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5263388" y="3777996"/>
            <a:ext cx="3141091" cy="25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4061" marR="1504035" algn="ctr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254" y="4037329"/>
            <a:ext cx="2799981" cy="32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20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HOSPI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NERAL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GUA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Ú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HIL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12236" y="4037329"/>
            <a:ext cx="1851152" cy="32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9536" marR="858621" algn="ctr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63388" y="4037329"/>
            <a:ext cx="3141091" cy="32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612254" y="4359529"/>
            <a:ext cx="2799981" cy="259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20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HOSPI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NERAL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DORADO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12236" y="4359529"/>
            <a:ext cx="1851152" cy="259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5263388" y="4359529"/>
            <a:ext cx="3141091" cy="259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4061" marR="1504035" algn="ctr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2254" y="4618863"/>
            <a:ext cx="2799981" cy="25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20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HOSPI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UJER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12236" y="4618863"/>
            <a:ext cx="1851152" cy="25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9055" marR="828598" algn="ctr">
              <a:lnSpc>
                <a:spcPct val="95825"/>
              </a:lnSpc>
              <a:spcBef>
                <a:spcPts val="45"/>
              </a:spcBef>
            </a:pPr>
            <a:r>
              <a:rPr dirty="0" smtClean="0" sz="1200" spc="4">
                <a:latin typeface="Arial"/>
                <a:cs typeface="Arial"/>
              </a:rPr>
              <a:t>1*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3388" y="4618863"/>
            <a:ext cx="3141091" cy="25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612254" y="4878197"/>
            <a:ext cx="2799981" cy="259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20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DEDICAM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2236" y="4878197"/>
            <a:ext cx="1851152" cy="259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9536" marR="858621" algn="ctr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63388" y="4878197"/>
            <a:ext cx="3141091" cy="259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612254" y="5137531"/>
            <a:ext cx="2799981" cy="25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20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HOSPI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-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CAR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IZO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12236" y="5137531"/>
            <a:ext cx="1851152" cy="25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5263388" y="5137531"/>
            <a:ext cx="3141091" cy="25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75105" marR="1472488" algn="ctr">
              <a:lnSpc>
                <a:spcPct val="95825"/>
              </a:lnSpc>
              <a:spcBef>
                <a:spcPts val="45"/>
              </a:spcBef>
            </a:pPr>
            <a:r>
              <a:rPr dirty="0" smtClean="0" sz="1200" spc="4">
                <a:latin typeface="Arial"/>
                <a:cs typeface="Arial"/>
              </a:rPr>
              <a:t>1*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2254" y="5396865"/>
            <a:ext cx="2799981" cy="25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20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HOSPI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NERAL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AZ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ÁN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2236" y="5396865"/>
            <a:ext cx="1851152" cy="25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9536" marR="858621" algn="ctr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3388" y="5396865"/>
            <a:ext cx="3141091" cy="25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12254" y="5656224"/>
            <a:ext cx="2799981" cy="259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20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HOSPI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NERAL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ESC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INA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12236" y="5656224"/>
            <a:ext cx="1851152" cy="259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263388" y="5656224"/>
            <a:ext cx="3141091" cy="259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4061" marR="1504035" algn="ctr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254" y="5915571"/>
            <a:ext cx="2799981" cy="259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20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IDAD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Ó</a:t>
            </a:r>
            <a:r>
              <a:rPr dirty="0" smtClean="0" sz="1200" spc="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IL</a:t>
            </a:r>
            <a:r>
              <a:rPr dirty="0" smtClean="0" sz="1200" spc="-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NO.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2236" y="5915571"/>
            <a:ext cx="1851152" cy="259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263388" y="5915571"/>
            <a:ext cx="3141091" cy="259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4061" marR="1504035" algn="ctr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254" y="6174917"/>
            <a:ext cx="2799981" cy="25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620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IDAD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Ó</a:t>
            </a:r>
            <a:r>
              <a:rPr dirty="0" smtClean="0" sz="1200" spc="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IL</a:t>
            </a:r>
            <a:r>
              <a:rPr dirty="0" smtClean="0" sz="1200" spc="-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NO.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2236" y="6174917"/>
            <a:ext cx="1851152" cy="25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263388" y="6174917"/>
            <a:ext cx="3141091" cy="25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4061" marR="1504035" algn="ctr">
              <a:lnSpc>
                <a:spcPct val="95825"/>
              </a:lnSpc>
              <a:spcBef>
                <a:spcPts val="45"/>
              </a:spcBef>
            </a:pP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519427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60432" marR="3659742" algn="ctr">
              <a:lnSpc>
                <a:spcPct val="95825"/>
              </a:lnSpc>
              <a:spcBef>
                <a:spcPts val="42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2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object 340"/>
          <p:cNvSpPr/>
          <p:nvPr/>
        </p:nvSpPr>
        <p:spPr>
          <a:xfrm>
            <a:off x="94488" y="1519427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" name="object 339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484631" y="2523549"/>
            <a:ext cx="7125018" cy="274645"/>
          </a:xfrm>
          <a:custGeom>
            <a:avLst/>
            <a:gdLst/>
            <a:ahLst/>
            <a:cxnLst/>
            <a:rect l="l" t="t" r="r" b="b"/>
            <a:pathLst>
              <a:path w="7125018" h="274645">
                <a:moveTo>
                  <a:pt x="7125018" y="0"/>
                </a:moveTo>
                <a:lnTo>
                  <a:pt x="7813" y="0"/>
                </a:lnTo>
                <a:lnTo>
                  <a:pt x="7813" y="274645"/>
                </a:lnTo>
                <a:lnTo>
                  <a:pt x="7125018" y="274645"/>
                </a:lnTo>
                <a:lnTo>
                  <a:pt x="7125018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7601836" y="2523549"/>
            <a:ext cx="766542" cy="274645"/>
          </a:xfrm>
          <a:custGeom>
            <a:avLst/>
            <a:gdLst/>
            <a:ahLst/>
            <a:cxnLst/>
            <a:rect l="l" t="t" r="r" b="b"/>
            <a:pathLst>
              <a:path w="766542" h="274645">
                <a:moveTo>
                  <a:pt x="0" y="274645"/>
                </a:moveTo>
                <a:lnTo>
                  <a:pt x="766542" y="274645"/>
                </a:lnTo>
                <a:lnTo>
                  <a:pt x="766542" y="0"/>
                </a:lnTo>
                <a:lnTo>
                  <a:pt x="0" y="0"/>
                </a:lnTo>
                <a:lnTo>
                  <a:pt x="0" y="274645"/>
                </a:lnTo>
                <a:close/>
              </a:path>
            </a:pathLst>
          </a:custGeom>
          <a:solidFill>
            <a:srgbClr val="F4AF8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3675512" y="2790108"/>
            <a:ext cx="1220217" cy="392014"/>
          </a:xfrm>
          <a:custGeom>
            <a:avLst/>
            <a:gdLst/>
            <a:ahLst/>
            <a:cxnLst/>
            <a:rect l="l" t="t" r="r" b="b"/>
            <a:pathLst>
              <a:path w="1220217" h="392014">
                <a:moveTo>
                  <a:pt x="0" y="392014"/>
                </a:moveTo>
                <a:lnTo>
                  <a:pt x="1220217" y="392014"/>
                </a:lnTo>
                <a:lnTo>
                  <a:pt x="1220217" y="0"/>
                </a:lnTo>
                <a:lnTo>
                  <a:pt x="0" y="0"/>
                </a:lnTo>
                <a:lnTo>
                  <a:pt x="0" y="3920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3675512" y="3174299"/>
            <a:ext cx="1220217" cy="509645"/>
          </a:xfrm>
          <a:custGeom>
            <a:avLst/>
            <a:gdLst/>
            <a:ahLst/>
            <a:cxnLst/>
            <a:rect l="l" t="t" r="r" b="b"/>
            <a:pathLst>
              <a:path w="1220217" h="509645">
                <a:moveTo>
                  <a:pt x="0" y="509645"/>
                </a:moveTo>
                <a:lnTo>
                  <a:pt x="1220217" y="509645"/>
                </a:lnTo>
                <a:lnTo>
                  <a:pt x="1220217" y="0"/>
                </a:lnTo>
                <a:lnTo>
                  <a:pt x="0" y="0"/>
                </a:lnTo>
                <a:lnTo>
                  <a:pt x="0" y="509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675512" y="3676119"/>
            <a:ext cx="1220217" cy="258735"/>
          </a:xfrm>
          <a:custGeom>
            <a:avLst/>
            <a:gdLst/>
            <a:ahLst/>
            <a:cxnLst/>
            <a:rect l="l" t="t" r="r" b="b"/>
            <a:pathLst>
              <a:path w="1220217" h="258735">
                <a:moveTo>
                  <a:pt x="0" y="258735"/>
                </a:moveTo>
                <a:lnTo>
                  <a:pt x="1220217" y="258735"/>
                </a:lnTo>
                <a:lnTo>
                  <a:pt x="1220217" y="0"/>
                </a:lnTo>
                <a:lnTo>
                  <a:pt x="0" y="0"/>
                </a:lnTo>
                <a:lnTo>
                  <a:pt x="0" y="258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3675512" y="3927030"/>
            <a:ext cx="1220217" cy="258735"/>
          </a:xfrm>
          <a:custGeom>
            <a:avLst/>
            <a:gdLst/>
            <a:ahLst/>
            <a:cxnLst/>
            <a:rect l="l" t="t" r="r" b="b"/>
            <a:pathLst>
              <a:path w="1220217" h="258735">
                <a:moveTo>
                  <a:pt x="0" y="258735"/>
                </a:moveTo>
                <a:lnTo>
                  <a:pt x="1220217" y="258735"/>
                </a:lnTo>
                <a:lnTo>
                  <a:pt x="1220217" y="0"/>
                </a:lnTo>
                <a:lnTo>
                  <a:pt x="0" y="0"/>
                </a:lnTo>
                <a:lnTo>
                  <a:pt x="0" y="258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484631" y="4177992"/>
            <a:ext cx="633446" cy="164578"/>
          </a:xfrm>
          <a:custGeom>
            <a:avLst/>
            <a:gdLst/>
            <a:ahLst/>
            <a:cxnLst/>
            <a:rect l="l" t="t" r="r" b="b"/>
            <a:pathLst>
              <a:path w="633446" h="164578">
                <a:moveTo>
                  <a:pt x="633446" y="0"/>
                </a:moveTo>
                <a:lnTo>
                  <a:pt x="7813" y="0"/>
                </a:lnTo>
                <a:lnTo>
                  <a:pt x="7813" y="164578"/>
                </a:lnTo>
                <a:lnTo>
                  <a:pt x="633446" y="164578"/>
                </a:lnTo>
                <a:lnTo>
                  <a:pt x="63344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110264" y="4177992"/>
            <a:ext cx="7883695" cy="164578"/>
          </a:xfrm>
          <a:custGeom>
            <a:avLst/>
            <a:gdLst/>
            <a:ahLst/>
            <a:cxnLst/>
            <a:rect l="l" t="t" r="r" b="b"/>
            <a:pathLst>
              <a:path w="7883695" h="164578">
                <a:moveTo>
                  <a:pt x="0" y="164578"/>
                </a:moveTo>
                <a:lnTo>
                  <a:pt x="7883695" y="164578"/>
                </a:lnTo>
                <a:lnTo>
                  <a:pt x="7883695" y="0"/>
                </a:lnTo>
                <a:lnTo>
                  <a:pt x="0" y="0"/>
                </a:lnTo>
                <a:lnTo>
                  <a:pt x="0" y="16457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1110264" y="4334746"/>
            <a:ext cx="633446" cy="258735"/>
          </a:xfrm>
          <a:custGeom>
            <a:avLst/>
            <a:gdLst/>
            <a:ahLst/>
            <a:cxnLst/>
            <a:rect l="l" t="t" r="r" b="b"/>
            <a:pathLst>
              <a:path w="633446" h="258735">
                <a:moveTo>
                  <a:pt x="0" y="258735"/>
                </a:moveTo>
                <a:lnTo>
                  <a:pt x="633446" y="258735"/>
                </a:lnTo>
                <a:lnTo>
                  <a:pt x="633446" y="0"/>
                </a:lnTo>
                <a:lnTo>
                  <a:pt x="0" y="0"/>
                </a:lnTo>
                <a:lnTo>
                  <a:pt x="0" y="258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675512" y="4334746"/>
            <a:ext cx="1220217" cy="258735"/>
          </a:xfrm>
          <a:custGeom>
            <a:avLst/>
            <a:gdLst/>
            <a:ahLst/>
            <a:cxnLst/>
            <a:rect l="l" t="t" r="r" b="b"/>
            <a:pathLst>
              <a:path w="1220217" h="258735">
                <a:moveTo>
                  <a:pt x="0" y="258735"/>
                </a:moveTo>
                <a:lnTo>
                  <a:pt x="1220217" y="258735"/>
                </a:lnTo>
                <a:lnTo>
                  <a:pt x="1220217" y="0"/>
                </a:lnTo>
                <a:lnTo>
                  <a:pt x="0" y="0"/>
                </a:lnTo>
                <a:lnTo>
                  <a:pt x="0" y="258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675512" y="4585656"/>
            <a:ext cx="1220217" cy="258735"/>
          </a:xfrm>
          <a:custGeom>
            <a:avLst/>
            <a:gdLst/>
            <a:ahLst/>
            <a:cxnLst/>
            <a:rect l="l" t="t" r="r" b="b"/>
            <a:pathLst>
              <a:path w="1220217" h="258735">
                <a:moveTo>
                  <a:pt x="0" y="258735"/>
                </a:moveTo>
                <a:lnTo>
                  <a:pt x="1220217" y="258735"/>
                </a:lnTo>
                <a:lnTo>
                  <a:pt x="1220217" y="0"/>
                </a:lnTo>
                <a:lnTo>
                  <a:pt x="0" y="0"/>
                </a:lnTo>
                <a:lnTo>
                  <a:pt x="0" y="258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675512" y="4836525"/>
            <a:ext cx="1220217" cy="258735"/>
          </a:xfrm>
          <a:custGeom>
            <a:avLst/>
            <a:gdLst/>
            <a:ahLst/>
            <a:cxnLst/>
            <a:rect l="l" t="t" r="r" b="b"/>
            <a:pathLst>
              <a:path w="1220217" h="258735">
                <a:moveTo>
                  <a:pt x="0" y="258735"/>
                </a:moveTo>
                <a:lnTo>
                  <a:pt x="1220217" y="258735"/>
                </a:lnTo>
                <a:lnTo>
                  <a:pt x="1220217" y="0"/>
                </a:lnTo>
                <a:lnTo>
                  <a:pt x="0" y="0"/>
                </a:lnTo>
                <a:lnTo>
                  <a:pt x="0" y="258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484631" y="5087435"/>
            <a:ext cx="633446" cy="258735"/>
          </a:xfrm>
          <a:custGeom>
            <a:avLst/>
            <a:gdLst/>
            <a:ahLst/>
            <a:cxnLst/>
            <a:rect l="l" t="t" r="r" b="b"/>
            <a:pathLst>
              <a:path w="633446" h="258735">
                <a:moveTo>
                  <a:pt x="633446" y="0"/>
                </a:moveTo>
                <a:lnTo>
                  <a:pt x="7813" y="0"/>
                </a:lnTo>
                <a:lnTo>
                  <a:pt x="7813" y="258735"/>
                </a:lnTo>
                <a:lnTo>
                  <a:pt x="633446" y="258735"/>
                </a:lnTo>
                <a:lnTo>
                  <a:pt x="63344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1110264" y="5087435"/>
            <a:ext cx="7258063" cy="258735"/>
          </a:xfrm>
          <a:custGeom>
            <a:avLst/>
            <a:gdLst/>
            <a:ahLst/>
            <a:cxnLst/>
            <a:rect l="l" t="t" r="r" b="b"/>
            <a:pathLst>
              <a:path w="7258063" h="258735">
                <a:moveTo>
                  <a:pt x="0" y="258735"/>
                </a:moveTo>
                <a:lnTo>
                  <a:pt x="7258063" y="258735"/>
                </a:lnTo>
                <a:lnTo>
                  <a:pt x="7258063" y="0"/>
                </a:lnTo>
                <a:lnTo>
                  <a:pt x="0" y="0"/>
                </a:lnTo>
                <a:lnTo>
                  <a:pt x="0" y="258735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3675512" y="5338346"/>
            <a:ext cx="1220217" cy="258735"/>
          </a:xfrm>
          <a:custGeom>
            <a:avLst/>
            <a:gdLst/>
            <a:ahLst/>
            <a:cxnLst/>
            <a:rect l="l" t="t" r="r" b="b"/>
            <a:pathLst>
              <a:path w="1220217" h="258735">
                <a:moveTo>
                  <a:pt x="0" y="258735"/>
                </a:moveTo>
                <a:lnTo>
                  <a:pt x="1220217" y="258735"/>
                </a:lnTo>
                <a:lnTo>
                  <a:pt x="1220217" y="0"/>
                </a:lnTo>
                <a:lnTo>
                  <a:pt x="0" y="0"/>
                </a:lnTo>
                <a:lnTo>
                  <a:pt x="0" y="258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6151057" y="5350083"/>
            <a:ext cx="39069" cy="0"/>
          </a:xfrm>
          <a:custGeom>
            <a:avLst/>
            <a:gdLst/>
            <a:ahLst/>
            <a:cxnLst/>
            <a:rect l="l" t="t" r="r" b="b"/>
            <a:pathLst>
              <a:path w="39069" h="0">
                <a:moveTo>
                  <a:pt x="0" y="0"/>
                </a:moveTo>
                <a:lnTo>
                  <a:pt x="39069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6147098" y="5350083"/>
            <a:ext cx="46883" cy="0"/>
          </a:xfrm>
          <a:custGeom>
            <a:avLst/>
            <a:gdLst/>
            <a:ahLst/>
            <a:cxnLst/>
            <a:rect l="l" t="t" r="r" b="b"/>
            <a:pathLst>
              <a:path w="46883" h="0">
                <a:moveTo>
                  <a:pt x="0" y="0"/>
                </a:moveTo>
                <a:lnTo>
                  <a:pt x="46883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6151057" y="5357907"/>
            <a:ext cx="31255" cy="0"/>
          </a:xfrm>
          <a:custGeom>
            <a:avLst/>
            <a:gdLst/>
            <a:ahLst/>
            <a:cxnLst/>
            <a:rect l="l" t="t" r="r" b="b"/>
            <a:pathLst>
              <a:path w="31255" h="0">
                <a:moveTo>
                  <a:pt x="0" y="0"/>
                </a:moveTo>
                <a:lnTo>
                  <a:pt x="31255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6147098" y="5357907"/>
            <a:ext cx="39069" cy="0"/>
          </a:xfrm>
          <a:custGeom>
            <a:avLst/>
            <a:gdLst/>
            <a:ahLst/>
            <a:cxnLst/>
            <a:rect l="l" t="t" r="r" b="b"/>
            <a:pathLst>
              <a:path w="39069" h="0">
                <a:moveTo>
                  <a:pt x="0" y="0"/>
                </a:moveTo>
                <a:lnTo>
                  <a:pt x="39069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6151057" y="5365732"/>
            <a:ext cx="23441" cy="0"/>
          </a:xfrm>
          <a:custGeom>
            <a:avLst/>
            <a:gdLst/>
            <a:ahLst/>
            <a:cxnLst/>
            <a:rect l="l" t="t" r="r" b="b"/>
            <a:pathLst>
              <a:path w="23441" h="0">
                <a:moveTo>
                  <a:pt x="0" y="0"/>
                </a:moveTo>
                <a:lnTo>
                  <a:pt x="23441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6147098" y="5365732"/>
            <a:ext cx="31255" cy="0"/>
          </a:xfrm>
          <a:custGeom>
            <a:avLst/>
            <a:gdLst/>
            <a:ahLst/>
            <a:cxnLst/>
            <a:rect l="l" t="t" r="r" b="b"/>
            <a:pathLst>
              <a:path w="31255" h="0">
                <a:moveTo>
                  <a:pt x="0" y="0"/>
                </a:moveTo>
                <a:lnTo>
                  <a:pt x="31255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6151057" y="5373557"/>
            <a:ext cx="15627" cy="0"/>
          </a:xfrm>
          <a:custGeom>
            <a:avLst/>
            <a:gdLst/>
            <a:ahLst/>
            <a:cxnLst/>
            <a:rect l="l" t="t" r="r" b="b"/>
            <a:pathLst>
              <a:path w="15627" h="0">
                <a:moveTo>
                  <a:pt x="0" y="0"/>
                </a:moveTo>
                <a:lnTo>
                  <a:pt x="15627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6147098" y="5373557"/>
            <a:ext cx="23441" cy="0"/>
          </a:xfrm>
          <a:custGeom>
            <a:avLst/>
            <a:gdLst/>
            <a:ahLst/>
            <a:cxnLst/>
            <a:rect l="l" t="t" r="r" b="b"/>
            <a:pathLst>
              <a:path w="23441" h="0">
                <a:moveTo>
                  <a:pt x="0" y="0"/>
                </a:moveTo>
                <a:lnTo>
                  <a:pt x="23441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6151057" y="5381381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6147098" y="5381381"/>
            <a:ext cx="15627" cy="0"/>
          </a:xfrm>
          <a:custGeom>
            <a:avLst/>
            <a:gdLst/>
            <a:ahLst/>
            <a:cxnLst/>
            <a:rect l="l" t="t" r="r" b="b"/>
            <a:pathLst>
              <a:path w="15627" h="0">
                <a:moveTo>
                  <a:pt x="0" y="0"/>
                </a:moveTo>
                <a:lnTo>
                  <a:pt x="15627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6147098" y="5389206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675512" y="5589261"/>
            <a:ext cx="1220217" cy="509384"/>
          </a:xfrm>
          <a:custGeom>
            <a:avLst/>
            <a:gdLst/>
            <a:ahLst/>
            <a:cxnLst/>
            <a:rect l="l" t="t" r="r" b="b"/>
            <a:pathLst>
              <a:path w="1220217" h="509384">
                <a:moveTo>
                  <a:pt x="0" y="509384"/>
                </a:moveTo>
                <a:lnTo>
                  <a:pt x="1220217" y="509384"/>
                </a:lnTo>
                <a:lnTo>
                  <a:pt x="1220217" y="0"/>
                </a:lnTo>
                <a:lnTo>
                  <a:pt x="0" y="0"/>
                </a:lnTo>
                <a:lnTo>
                  <a:pt x="0" y="509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488538" y="2206129"/>
            <a:ext cx="0" cy="313507"/>
          </a:xfrm>
          <a:custGeom>
            <a:avLst/>
            <a:gdLst/>
            <a:ahLst/>
            <a:cxnLst/>
            <a:rect l="l" t="t" r="r" b="b"/>
            <a:pathLst>
              <a:path w="0" h="313507">
                <a:moveTo>
                  <a:pt x="0" y="0"/>
                </a:moveTo>
                <a:lnTo>
                  <a:pt x="0" y="313507"/>
                </a:lnTo>
              </a:path>
            </a:pathLst>
          </a:custGeom>
          <a:ln w="781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488538" y="2202269"/>
            <a:ext cx="0" cy="321332"/>
          </a:xfrm>
          <a:custGeom>
            <a:avLst/>
            <a:gdLst/>
            <a:ahLst/>
            <a:cxnLst/>
            <a:rect l="l" t="t" r="r" b="b"/>
            <a:pathLst>
              <a:path w="0" h="321332">
                <a:moveTo>
                  <a:pt x="0" y="0"/>
                </a:moveTo>
                <a:lnTo>
                  <a:pt x="0" y="321332"/>
                </a:lnTo>
              </a:path>
            </a:pathLst>
          </a:custGeom>
          <a:ln w="908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1114171" y="2378584"/>
            <a:ext cx="0" cy="141052"/>
          </a:xfrm>
          <a:custGeom>
            <a:avLst/>
            <a:gdLst/>
            <a:ahLst/>
            <a:cxnLst/>
            <a:rect l="l" t="t" r="r" b="b"/>
            <a:pathLst>
              <a:path w="0" h="141052">
                <a:moveTo>
                  <a:pt x="0" y="0"/>
                </a:moveTo>
                <a:lnTo>
                  <a:pt x="0" y="141052"/>
                </a:lnTo>
              </a:path>
            </a:pathLst>
          </a:custGeom>
          <a:ln w="781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1114171" y="2374672"/>
            <a:ext cx="0" cy="148929"/>
          </a:xfrm>
          <a:custGeom>
            <a:avLst/>
            <a:gdLst/>
            <a:ahLst/>
            <a:cxnLst/>
            <a:rect l="l" t="t" r="r" b="b"/>
            <a:pathLst>
              <a:path w="0" h="148929">
                <a:moveTo>
                  <a:pt x="0" y="0"/>
                </a:moveTo>
                <a:lnTo>
                  <a:pt x="0" y="148929"/>
                </a:lnTo>
              </a:path>
            </a:pathLst>
          </a:custGeom>
          <a:ln w="908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1739751" y="2378584"/>
            <a:ext cx="0" cy="141052"/>
          </a:xfrm>
          <a:custGeom>
            <a:avLst/>
            <a:gdLst/>
            <a:ahLst/>
            <a:cxnLst/>
            <a:rect l="l" t="t" r="r" b="b"/>
            <a:pathLst>
              <a:path w="0" h="141052">
                <a:moveTo>
                  <a:pt x="0" y="0"/>
                </a:moveTo>
                <a:lnTo>
                  <a:pt x="0" y="141052"/>
                </a:lnTo>
              </a:path>
            </a:pathLst>
          </a:custGeom>
          <a:ln w="781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1739803" y="2374672"/>
            <a:ext cx="0" cy="148929"/>
          </a:xfrm>
          <a:custGeom>
            <a:avLst/>
            <a:gdLst/>
            <a:ahLst/>
            <a:cxnLst/>
            <a:rect l="l" t="t" r="r" b="b"/>
            <a:pathLst>
              <a:path w="0" h="148929">
                <a:moveTo>
                  <a:pt x="0" y="0"/>
                </a:moveTo>
                <a:lnTo>
                  <a:pt x="0" y="148929"/>
                </a:lnTo>
              </a:path>
            </a:pathLst>
          </a:custGeom>
          <a:ln w="908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679471" y="2378584"/>
            <a:ext cx="0" cy="141052"/>
          </a:xfrm>
          <a:custGeom>
            <a:avLst/>
            <a:gdLst/>
            <a:ahLst/>
            <a:cxnLst/>
            <a:rect l="l" t="t" r="r" b="b"/>
            <a:pathLst>
              <a:path w="0" h="141052">
                <a:moveTo>
                  <a:pt x="0" y="0"/>
                </a:moveTo>
                <a:lnTo>
                  <a:pt x="0" y="141052"/>
                </a:lnTo>
              </a:path>
            </a:pathLst>
          </a:custGeom>
          <a:ln w="781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679419" y="2374672"/>
            <a:ext cx="0" cy="148929"/>
          </a:xfrm>
          <a:custGeom>
            <a:avLst/>
            <a:gdLst/>
            <a:ahLst/>
            <a:cxnLst/>
            <a:rect l="l" t="t" r="r" b="b"/>
            <a:pathLst>
              <a:path w="0" h="148929">
                <a:moveTo>
                  <a:pt x="0" y="0"/>
                </a:moveTo>
                <a:lnTo>
                  <a:pt x="0" y="148929"/>
                </a:lnTo>
              </a:path>
            </a:pathLst>
          </a:custGeom>
          <a:ln w="908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4891875" y="2378584"/>
            <a:ext cx="0" cy="141052"/>
          </a:xfrm>
          <a:custGeom>
            <a:avLst/>
            <a:gdLst/>
            <a:ahLst/>
            <a:cxnLst/>
            <a:rect l="l" t="t" r="r" b="b"/>
            <a:pathLst>
              <a:path w="0" h="141052">
                <a:moveTo>
                  <a:pt x="0" y="0"/>
                </a:moveTo>
                <a:lnTo>
                  <a:pt x="0" y="141052"/>
                </a:lnTo>
              </a:path>
            </a:pathLst>
          </a:custGeom>
          <a:ln w="781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4891927" y="2374672"/>
            <a:ext cx="0" cy="148929"/>
          </a:xfrm>
          <a:custGeom>
            <a:avLst/>
            <a:gdLst/>
            <a:ahLst/>
            <a:cxnLst/>
            <a:rect l="l" t="t" r="r" b="b"/>
            <a:pathLst>
              <a:path w="0" h="148929">
                <a:moveTo>
                  <a:pt x="0" y="0"/>
                </a:moveTo>
                <a:lnTo>
                  <a:pt x="0" y="148929"/>
                </a:lnTo>
              </a:path>
            </a:pathLst>
          </a:custGeom>
          <a:ln w="908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5517611" y="2378584"/>
            <a:ext cx="0" cy="141052"/>
          </a:xfrm>
          <a:custGeom>
            <a:avLst/>
            <a:gdLst/>
            <a:ahLst/>
            <a:cxnLst/>
            <a:rect l="l" t="t" r="r" b="b"/>
            <a:pathLst>
              <a:path w="0" h="141052">
                <a:moveTo>
                  <a:pt x="0" y="0"/>
                </a:moveTo>
                <a:lnTo>
                  <a:pt x="0" y="141052"/>
                </a:lnTo>
              </a:path>
            </a:pathLst>
          </a:custGeom>
          <a:ln w="781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5517559" y="2374672"/>
            <a:ext cx="0" cy="148929"/>
          </a:xfrm>
          <a:custGeom>
            <a:avLst/>
            <a:gdLst/>
            <a:ahLst/>
            <a:cxnLst/>
            <a:rect l="l" t="t" r="r" b="b"/>
            <a:pathLst>
              <a:path w="0" h="148929">
                <a:moveTo>
                  <a:pt x="0" y="0"/>
                </a:moveTo>
                <a:lnTo>
                  <a:pt x="0" y="148929"/>
                </a:lnTo>
              </a:path>
            </a:pathLst>
          </a:custGeom>
          <a:ln w="908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6143243" y="2378584"/>
            <a:ext cx="0" cy="141052"/>
          </a:xfrm>
          <a:custGeom>
            <a:avLst/>
            <a:gdLst/>
            <a:ahLst/>
            <a:cxnLst/>
            <a:rect l="l" t="t" r="r" b="b"/>
            <a:pathLst>
              <a:path w="0" h="141052">
                <a:moveTo>
                  <a:pt x="0" y="0"/>
                </a:moveTo>
                <a:lnTo>
                  <a:pt x="0" y="141052"/>
                </a:lnTo>
              </a:path>
            </a:pathLst>
          </a:custGeom>
          <a:ln w="781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6143191" y="2374672"/>
            <a:ext cx="0" cy="148929"/>
          </a:xfrm>
          <a:custGeom>
            <a:avLst/>
            <a:gdLst/>
            <a:ahLst/>
            <a:cxnLst/>
            <a:rect l="l" t="t" r="r" b="b"/>
            <a:pathLst>
              <a:path w="0" h="148929">
                <a:moveTo>
                  <a:pt x="0" y="0"/>
                </a:moveTo>
                <a:lnTo>
                  <a:pt x="0" y="148929"/>
                </a:lnTo>
              </a:path>
            </a:pathLst>
          </a:custGeom>
          <a:ln w="908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6768771" y="2378584"/>
            <a:ext cx="0" cy="141052"/>
          </a:xfrm>
          <a:custGeom>
            <a:avLst/>
            <a:gdLst/>
            <a:ahLst/>
            <a:cxnLst/>
            <a:rect l="l" t="t" r="r" b="b"/>
            <a:pathLst>
              <a:path w="0" h="141052">
                <a:moveTo>
                  <a:pt x="0" y="0"/>
                </a:moveTo>
                <a:lnTo>
                  <a:pt x="0" y="141052"/>
                </a:lnTo>
              </a:path>
            </a:pathLst>
          </a:custGeom>
          <a:ln w="781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6768823" y="2374672"/>
            <a:ext cx="0" cy="148929"/>
          </a:xfrm>
          <a:custGeom>
            <a:avLst/>
            <a:gdLst/>
            <a:ahLst/>
            <a:cxnLst/>
            <a:rect l="l" t="t" r="r" b="b"/>
            <a:pathLst>
              <a:path w="0" h="148929">
                <a:moveTo>
                  <a:pt x="0" y="0"/>
                </a:moveTo>
                <a:lnTo>
                  <a:pt x="0" y="148929"/>
                </a:lnTo>
              </a:path>
            </a:pathLst>
          </a:custGeom>
          <a:ln w="908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7605691" y="2378584"/>
            <a:ext cx="0" cy="141052"/>
          </a:xfrm>
          <a:custGeom>
            <a:avLst/>
            <a:gdLst/>
            <a:ahLst/>
            <a:cxnLst/>
            <a:rect l="l" t="t" r="r" b="b"/>
            <a:pathLst>
              <a:path w="0" h="141052">
                <a:moveTo>
                  <a:pt x="0" y="0"/>
                </a:moveTo>
                <a:lnTo>
                  <a:pt x="0" y="141052"/>
                </a:lnTo>
              </a:path>
            </a:pathLst>
          </a:custGeom>
          <a:ln w="781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7605743" y="2374672"/>
            <a:ext cx="0" cy="148929"/>
          </a:xfrm>
          <a:custGeom>
            <a:avLst/>
            <a:gdLst/>
            <a:ahLst/>
            <a:cxnLst/>
            <a:rect l="l" t="t" r="r" b="b"/>
            <a:pathLst>
              <a:path w="0" h="148929">
                <a:moveTo>
                  <a:pt x="0" y="0"/>
                </a:moveTo>
                <a:lnTo>
                  <a:pt x="0" y="148929"/>
                </a:lnTo>
              </a:path>
            </a:pathLst>
          </a:custGeom>
          <a:ln w="908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496352" y="2527461"/>
            <a:ext cx="7868119" cy="0"/>
          </a:xfrm>
          <a:custGeom>
            <a:avLst/>
            <a:gdLst/>
            <a:ahLst/>
            <a:cxnLst/>
            <a:rect l="l" t="t" r="r" b="b"/>
            <a:pathLst>
              <a:path w="7868119" h="0">
                <a:moveTo>
                  <a:pt x="0" y="0"/>
                </a:moveTo>
                <a:lnTo>
                  <a:pt x="7868119" y="0"/>
                </a:lnTo>
              </a:path>
            </a:pathLst>
          </a:custGeom>
          <a:ln w="78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492445" y="2527513"/>
            <a:ext cx="7875881" cy="0"/>
          </a:xfrm>
          <a:custGeom>
            <a:avLst/>
            <a:gdLst/>
            <a:ahLst/>
            <a:cxnLst/>
            <a:rect l="l" t="t" r="r" b="b"/>
            <a:pathLst>
              <a:path w="7875881" h="0">
                <a:moveTo>
                  <a:pt x="0" y="0"/>
                </a:moveTo>
                <a:lnTo>
                  <a:pt x="7875881" y="0"/>
                </a:lnTo>
              </a:path>
            </a:pathLst>
          </a:custGeom>
          <a:ln w="90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8364472" y="2206129"/>
            <a:ext cx="0" cy="313507"/>
          </a:xfrm>
          <a:custGeom>
            <a:avLst/>
            <a:gdLst/>
            <a:ahLst/>
            <a:cxnLst/>
            <a:rect l="l" t="t" r="r" b="b"/>
            <a:pathLst>
              <a:path w="0" h="313507">
                <a:moveTo>
                  <a:pt x="0" y="0"/>
                </a:moveTo>
                <a:lnTo>
                  <a:pt x="0" y="313507"/>
                </a:lnTo>
              </a:path>
            </a:pathLst>
          </a:custGeom>
          <a:ln w="781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8364420" y="2202269"/>
            <a:ext cx="0" cy="321332"/>
          </a:xfrm>
          <a:custGeom>
            <a:avLst/>
            <a:gdLst/>
            <a:ahLst/>
            <a:cxnLst/>
            <a:rect l="l" t="t" r="r" b="b"/>
            <a:pathLst>
              <a:path w="0" h="321332">
                <a:moveTo>
                  <a:pt x="0" y="0"/>
                </a:moveTo>
                <a:lnTo>
                  <a:pt x="0" y="321332"/>
                </a:lnTo>
              </a:path>
            </a:pathLst>
          </a:custGeom>
          <a:ln w="9083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488538" y="2527461"/>
            <a:ext cx="0" cy="266559"/>
          </a:xfrm>
          <a:custGeom>
            <a:avLst/>
            <a:gdLst/>
            <a:ahLst/>
            <a:cxnLst/>
            <a:rect l="l" t="t" r="r" b="b"/>
            <a:pathLst>
              <a:path w="0" h="266559">
                <a:moveTo>
                  <a:pt x="0" y="0"/>
                </a:moveTo>
                <a:lnTo>
                  <a:pt x="0" y="266559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488538" y="2523549"/>
            <a:ext cx="0" cy="274645"/>
          </a:xfrm>
          <a:custGeom>
            <a:avLst/>
            <a:gdLst/>
            <a:ahLst/>
            <a:cxnLst/>
            <a:rect l="l" t="t" r="r" b="b"/>
            <a:pathLst>
              <a:path w="0" h="274645">
                <a:moveTo>
                  <a:pt x="0" y="0"/>
                </a:moveTo>
                <a:lnTo>
                  <a:pt x="0" y="274645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1114171" y="2535286"/>
            <a:ext cx="0" cy="258735"/>
          </a:xfrm>
          <a:custGeom>
            <a:avLst/>
            <a:gdLst/>
            <a:ahLst/>
            <a:cxnLst/>
            <a:rect l="l" t="t" r="r" b="b"/>
            <a:pathLst>
              <a:path w="0" h="258735">
                <a:moveTo>
                  <a:pt x="0" y="0"/>
                </a:moveTo>
                <a:lnTo>
                  <a:pt x="0" y="258735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1114171" y="2531373"/>
            <a:ext cx="0" cy="266820"/>
          </a:xfrm>
          <a:custGeom>
            <a:avLst/>
            <a:gdLst/>
            <a:ahLst/>
            <a:cxnLst/>
            <a:rect l="l" t="t" r="r" b="b"/>
            <a:pathLst>
              <a:path w="0" h="266820">
                <a:moveTo>
                  <a:pt x="0" y="0"/>
                </a:moveTo>
                <a:lnTo>
                  <a:pt x="0" y="266820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1739751" y="2535286"/>
            <a:ext cx="0" cy="258735"/>
          </a:xfrm>
          <a:custGeom>
            <a:avLst/>
            <a:gdLst/>
            <a:ahLst/>
            <a:cxnLst/>
            <a:rect l="l" t="t" r="r" b="b"/>
            <a:pathLst>
              <a:path w="0" h="258735">
                <a:moveTo>
                  <a:pt x="0" y="0"/>
                </a:moveTo>
                <a:lnTo>
                  <a:pt x="0" y="258735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1739803" y="2531373"/>
            <a:ext cx="0" cy="266820"/>
          </a:xfrm>
          <a:custGeom>
            <a:avLst/>
            <a:gdLst/>
            <a:ahLst/>
            <a:cxnLst/>
            <a:rect l="l" t="t" r="r" b="b"/>
            <a:pathLst>
              <a:path w="0" h="266820">
                <a:moveTo>
                  <a:pt x="0" y="0"/>
                </a:moveTo>
                <a:lnTo>
                  <a:pt x="0" y="266820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3679471" y="2535286"/>
            <a:ext cx="0" cy="258735"/>
          </a:xfrm>
          <a:custGeom>
            <a:avLst/>
            <a:gdLst/>
            <a:ahLst/>
            <a:cxnLst/>
            <a:rect l="l" t="t" r="r" b="b"/>
            <a:pathLst>
              <a:path w="0" h="258735">
                <a:moveTo>
                  <a:pt x="0" y="0"/>
                </a:moveTo>
                <a:lnTo>
                  <a:pt x="0" y="258735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3679419" y="2531373"/>
            <a:ext cx="0" cy="266820"/>
          </a:xfrm>
          <a:custGeom>
            <a:avLst/>
            <a:gdLst/>
            <a:ahLst/>
            <a:cxnLst/>
            <a:rect l="l" t="t" r="r" b="b"/>
            <a:pathLst>
              <a:path w="0" h="266820">
                <a:moveTo>
                  <a:pt x="0" y="0"/>
                </a:moveTo>
                <a:lnTo>
                  <a:pt x="0" y="266820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4891875" y="2535286"/>
            <a:ext cx="0" cy="258735"/>
          </a:xfrm>
          <a:custGeom>
            <a:avLst/>
            <a:gdLst/>
            <a:ahLst/>
            <a:cxnLst/>
            <a:rect l="l" t="t" r="r" b="b"/>
            <a:pathLst>
              <a:path w="0" h="258735">
                <a:moveTo>
                  <a:pt x="0" y="0"/>
                </a:moveTo>
                <a:lnTo>
                  <a:pt x="0" y="258735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4891927" y="2531373"/>
            <a:ext cx="0" cy="266820"/>
          </a:xfrm>
          <a:custGeom>
            <a:avLst/>
            <a:gdLst/>
            <a:ahLst/>
            <a:cxnLst/>
            <a:rect l="l" t="t" r="r" b="b"/>
            <a:pathLst>
              <a:path w="0" h="266820">
                <a:moveTo>
                  <a:pt x="0" y="0"/>
                </a:moveTo>
                <a:lnTo>
                  <a:pt x="0" y="266820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5517611" y="2535286"/>
            <a:ext cx="0" cy="258735"/>
          </a:xfrm>
          <a:custGeom>
            <a:avLst/>
            <a:gdLst/>
            <a:ahLst/>
            <a:cxnLst/>
            <a:rect l="l" t="t" r="r" b="b"/>
            <a:pathLst>
              <a:path w="0" h="258735">
                <a:moveTo>
                  <a:pt x="0" y="0"/>
                </a:moveTo>
                <a:lnTo>
                  <a:pt x="0" y="258735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5517559" y="2531373"/>
            <a:ext cx="0" cy="266820"/>
          </a:xfrm>
          <a:custGeom>
            <a:avLst/>
            <a:gdLst/>
            <a:ahLst/>
            <a:cxnLst/>
            <a:rect l="l" t="t" r="r" b="b"/>
            <a:pathLst>
              <a:path w="0" h="266820">
                <a:moveTo>
                  <a:pt x="0" y="0"/>
                </a:moveTo>
                <a:lnTo>
                  <a:pt x="0" y="266820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6143243" y="2535286"/>
            <a:ext cx="0" cy="258735"/>
          </a:xfrm>
          <a:custGeom>
            <a:avLst/>
            <a:gdLst/>
            <a:ahLst/>
            <a:cxnLst/>
            <a:rect l="l" t="t" r="r" b="b"/>
            <a:pathLst>
              <a:path w="0" h="258735">
                <a:moveTo>
                  <a:pt x="0" y="0"/>
                </a:moveTo>
                <a:lnTo>
                  <a:pt x="0" y="258735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6143191" y="2531373"/>
            <a:ext cx="0" cy="266820"/>
          </a:xfrm>
          <a:custGeom>
            <a:avLst/>
            <a:gdLst/>
            <a:ahLst/>
            <a:cxnLst/>
            <a:rect l="l" t="t" r="r" b="b"/>
            <a:pathLst>
              <a:path w="0" h="266820">
                <a:moveTo>
                  <a:pt x="0" y="0"/>
                </a:moveTo>
                <a:lnTo>
                  <a:pt x="0" y="266820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6768771" y="2535286"/>
            <a:ext cx="0" cy="258735"/>
          </a:xfrm>
          <a:custGeom>
            <a:avLst/>
            <a:gdLst/>
            <a:ahLst/>
            <a:cxnLst/>
            <a:rect l="l" t="t" r="r" b="b"/>
            <a:pathLst>
              <a:path w="0" h="258735">
                <a:moveTo>
                  <a:pt x="0" y="0"/>
                </a:moveTo>
                <a:lnTo>
                  <a:pt x="0" y="258735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6768823" y="2531373"/>
            <a:ext cx="0" cy="266820"/>
          </a:xfrm>
          <a:custGeom>
            <a:avLst/>
            <a:gdLst/>
            <a:ahLst/>
            <a:cxnLst/>
            <a:rect l="l" t="t" r="r" b="b"/>
            <a:pathLst>
              <a:path w="0" h="266820">
                <a:moveTo>
                  <a:pt x="0" y="0"/>
                </a:moveTo>
                <a:lnTo>
                  <a:pt x="0" y="266820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7605691" y="2535286"/>
            <a:ext cx="0" cy="258735"/>
          </a:xfrm>
          <a:custGeom>
            <a:avLst/>
            <a:gdLst/>
            <a:ahLst/>
            <a:cxnLst/>
            <a:rect l="l" t="t" r="r" b="b"/>
            <a:pathLst>
              <a:path w="0" h="258735">
                <a:moveTo>
                  <a:pt x="0" y="0"/>
                </a:moveTo>
                <a:lnTo>
                  <a:pt x="0" y="258735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7605743" y="2531373"/>
            <a:ext cx="0" cy="266820"/>
          </a:xfrm>
          <a:custGeom>
            <a:avLst/>
            <a:gdLst/>
            <a:ahLst/>
            <a:cxnLst/>
            <a:rect l="l" t="t" r="r" b="b"/>
            <a:pathLst>
              <a:path w="0" h="266820">
                <a:moveTo>
                  <a:pt x="0" y="0"/>
                </a:moveTo>
                <a:lnTo>
                  <a:pt x="0" y="266820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496352" y="2794021"/>
            <a:ext cx="7868119" cy="0"/>
          </a:xfrm>
          <a:custGeom>
            <a:avLst/>
            <a:gdLst/>
            <a:ahLst/>
            <a:cxnLst/>
            <a:rect l="l" t="t" r="r" b="b"/>
            <a:pathLst>
              <a:path w="7868119" h="0">
                <a:moveTo>
                  <a:pt x="0" y="0"/>
                </a:moveTo>
                <a:lnTo>
                  <a:pt x="7868119" y="0"/>
                </a:lnTo>
              </a:path>
            </a:pathLst>
          </a:custGeom>
          <a:ln w="78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492445" y="2794151"/>
            <a:ext cx="7875881" cy="0"/>
          </a:xfrm>
          <a:custGeom>
            <a:avLst/>
            <a:gdLst/>
            <a:ahLst/>
            <a:cxnLst/>
            <a:rect l="l" t="t" r="r" b="b"/>
            <a:pathLst>
              <a:path w="7875881" h="0">
                <a:moveTo>
                  <a:pt x="0" y="0"/>
                </a:moveTo>
                <a:lnTo>
                  <a:pt x="7875881" y="0"/>
                </a:lnTo>
              </a:path>
            </a:pathLst>
          </a:custGeom>
          <a:ln w="93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8364472" y="2535286"/>
            <a:ext cx="0" cy="258735"/>
          </a:xfrm>
          <a:custGeom>
            <a:avLst/>
            <a:gdLst/>
            <a:ahLst/>
            <a:cxnLst/>
            <a:rect l="l" t="t" r="r" b="b"/>
            <a:pathLst>
              <a:path w="0" h="258735">
                <a:moveTo>
                  <a:pt x="0" y="0"/>
                </a:moveTo>
                <a:lnTo>
                  <a:pt x="0" y="258735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8364420" y="2531373"/>
            <a:ext cx="0" cy="266820"/>
          </a:xfrm>
          <a:custGeom>
            <a:avLst/>
            <a:gdLst/>
            <a:ahLst/>
            <a:cxnLst/>
            <a:rect l="l" t="t" r="r" b="b"/>
            <a:pathLst>
              <a:path w="0" h="266820">
                <a:moveTo>
                  <a:pt x="0" y="0"/>
                </a:moveTo>
                <a:lnTo>
                  <a:pt x="0" y="266820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496352" y="3178263"/>
            <a:ext cx="7868119" cy="0"/>
          </a:xfrm>
          <a:custGeom>
            <a:avLst/>
            <a:gdLst/>
            <a:ahLst/>
            <a:cxnLst/>
            <a:rect l="l" t="t" r="r" b="b"/>
            <a:pathLst>
              <a:path w="7868119" h="0">
                <a:moveTo>
                  <a:pt x="0" y="0"/>
                </a:moveTo>
                <a:lnTo>
                  <a:pt x="7868119" y="0"/>
                </a:lnTo>
              </a:path>
            </a:pathLst>
          </a:custGeom>
          <a:ln w="78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492445" y="3174299"/>
            <a:ext cx="7875881" cy="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496352" y="3680084"/>
            <a:ext cx="7868119" cy="0"/>
          </a:xfrm>
          <a:custGeom>
            <a:avLst/>
            <a:gdLst/>
            <a:ahLst/>
            <a:cxnLst/>
            <a:rect l="l" t="t" r="r" b="b"/>
            <a:pathLst>
              <a:path w="7868119" h="0">
                <a:moveTo>
                  <a:pt x="0" y="0"/>
                </a:moveTo>
                <a:lnTo>
                  <a:pt x="7868119" y="0"/>
                </a:lnTo>
              </a:path>
            </a:pathLst>
          </a:custGeom>
          <a:ln w="78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492445" y="3676119"/>
            <a:ext cx="7875881" cy="7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6151057" y="3938819"/>
            <a:ext cx="39069" cy="0"/>
          </a:xfrm>
          <a:custGeom>
            <a:avLst/>
            <a:gdLst/>
            <a:ahLst/>
            <a:cxnLst/>
            <a:rect l="l" t="t" r="r" b="b"/>
            <a:pathLst>
              <a:path w="39069" h="0">
                <a:moveTo>
                  <a:pt x="0" y="0"/>
                </a:moveTo>
                <a:lnTo>
                  <a:pt x="39069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6147098" y="3938767"/>
            <a:ext cx="46883" cy="0"/>
          </a:xfrm>
          <a:custGeom>
            <a:avLst/>
            <a:gdLst/>
            <a:ahLst/>
            <a:cxnLst/>
            <a:rect l="l" t="t" r="r" b="b"/>
            <a:pathLst>
              <a:path w="46883" h="0">
                <a:moveTo>
                  <a:pt x="0" y="0"/>
                </a:moveTo>
                <a:lnTo>
                  <a:pt x="46883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6151057" y="3946643"/>
            <a:ext cx="31255" cy="0"/>
          </a:xfrm>
          <a:custGeom>
            <a:avLst/>
            <a:gdLst/>
            <a:ahLst/>
            <a:cxnLst/>
            <a:rect l="l" t="t" r="r" b="b"/>
            <a:pathLst>
              <a:path w="31255" h="0">
                <a:moveTo>
                  <a:pt x="0" y="0"/>
                </a:moveTo>
                <a:lnTo>
                  <a:pt x="31255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6147098" y="3946591"/>
            <a:ext cx="39069" cy="0"/>
          </a:xfrm>
          <a:custGeom>
            <a:avLst/>
            <a:gdLst/>
            <a:ahLst/>
            <a:cxnLst/>
            <a:rect l="l" t="t" r="r" b="b"/>
            <a:pathLst>
              <a:path w="39069" h="0">
                <a:moveTo>
                  <a:pt x="0" y="0"/>
                </a:moveTo>
                <a:lnTo>
                  <a:pt x="39069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6151057" y="3954468"/>
            <a:ext cx="23441" cy="0"/>
          </a:xfrm>
          <a:custGeom>
            <a:avLst/>
            <a:gdLst/>
            <a:ahLst/>
            <a:cxnLst/>
            <a:rect l="l" t="t" r="r" b="b"/>
            <a:pathLst>
              <a:path w="23441" h="0">
                <a:moveTo>
                  <a:pt x="0" y="0"/>
                </a:moveTo>
                <a:lnTo>
                  <a:pt x="23441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6147098" y="3954416"/>
            <a:ext cx="31255" cy="0"/>
          </a:xfrm>
          <a:custGeom>
            <a:avLst/>
            <a:gdLst/>
            <a:ahLst/>
            <a:cxnLst/>
            <a:rect l="l" t="t" r="r" b="b"/>
            <a:pathLst>
              <a:path w="31255" h="0">
                <a:moveTo>
                  <a:pt x="0" y="0"/>
                </a:moveTo>
                <a:lnTo>
                  <a:pt x="31255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6151057" y="3962293"/>
            <a:ext cx="15627" cy="0"/>
          </a:xfrm>
          <a:custGeom>
            <a:avLst/>
            <a:gdLst/>
            <a:ahLst/>
            <a:cxnLst/>
            <a:rect l="l" t="t" r="r" b="b"/>
            <a:pathLst>
              <a:path w="15627" h="0">
                <a:moveTo>
                  <a:pt x="0" y="0"/>
                </a:moveTo>
                <a:lnTo>
                  <a:pt x="15627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6147098" y="3962241"/>
            <a:ext cx="23441" cy="0"/>
          </a:xfrm>
          <a:custGeom>
            <a:avLst/>
            <a:gdLst/>
            <a:ahLst/>
            <a:cxnLst/>
            <a:rect l="l" t="t" r="r" b="b"/>
            <a:pathLst>
              <a:path w="23441" h="0">
                <a:moveTo>
                  <a:pt x="0" y="0"/>
                </a:moveTo>
                <a:lnTo>
                  <a:pt x="23441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6151057" y="3970117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6147098" y="3970065"/>
            <a:ext cx="15627" cy="0"/>
          </a:xfrm>
          <a:custGeom>
            <a:avLst/>
            <a:gdLst/>
            <a:ahLst/>
            <a:cxnLst/>
            <a:rect l="l" t="t" r="r" b="b"/>
            <a:pathLst>
              <a:path w="15627" h="0">
                <a:moveTo>
                  <a:pt x="0" y="0"/>
                </a:moveTo>
                <a:lnTo>
                  <a:pt x="15627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6147098" y="3977890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496352" y="3930994"/>
            <a:ext cx="7868119" cy="0"/>
          </a:xfrm>
          <a:custGeom>
            <a:avLst/>
            <a:gdLst/>
            <a:ahLst/>
            <a:cxnLst/>
            <a:rect l="l" t="t" r="r" b="b"/>
            <a:pathLst>
              <a:path w="7868119" h="0">
                <a:moveTo>
                  <a:pt x="0" y="0"/>
                </a:moveTo>
                <a:lnTo>
                  <a:pt x="7868119" y="0"/>
                </a:lnTo>
              </a:path>
            </a:pathLst>
          </a:custGeom>
          <a:ln w="78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492445" y="3927030"/>
            <a:ext cx="7875881" cy="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496352" y="4181905"/>
            <a:ext cx="7868119" cy="0"/>
          </a:xfrm>
          <a:custGeom>
            <a:avLst/>
            <a:gdLst/>
            <a:ahLst/>
            <a:cxnLst/>
            <a:rect l="l" t="t" r="r" b="b"/>
            <a:pathLst>
              <a:path w="7868119" h="0">
                <a:moveTo>
                  <a:pt x="0" y="0"/>
                </a:moveTo>
                <a:lnTo>
                  <a:pt x="7868119" y="0"/>
                </a:lnTo>
              </a:path>
            </a:pathLst>
          </a:custGeom>
          <a:ln w="78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492445" y="4177940"/>
            <a:ext cx="7875881" cy="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496352" y="4338606"/>
            <a:ext cx="7868119" cy="0"/>
          </a:xfrm>
          <a:custGeom>
            <a:avLst/>
            <a:gdLst/>
            <a:ahLst/>
            <a:cxnLst/>
            <a:rect l="l" t="t" r="r" b="b"/>
            <a:pathLst>
              <a:path w="7868119" h="0">
                <a:moveTo>
                  <a:pt x="0" y="0"/>
                </a:moveTo>
                <a:lnTo>
                  <a:pt x="7868119" y="0"/>
                </a:lnTo>
              </a:path>
            </a:pathLst>
          </a:custGeom>
          <a:ln w="78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492445" y="4334746"/>
            <a:ext cx="7875881" cy="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496352" y="4589517"/>
            <a:ext cx="7868119" cy="0"/>
          </a:xfrm>
          <a:custGeom>
            <a:avLst/>
            <a:gdLst/>
            <a:ahLst/>
            <a:cxnLst/>
            <a:rect l="l" t="t" r="r" b="b"/>
            <a:pathLst>
              <a:path w="7868119" h="0">
                <a:moveTo>
                  <a:pt x="0" y="0"/>
                </a:moveTo>
                <a:lnTo>
                  <a:pt x="7868119" y="0"/>
                </a:lnTo>
              </a:path>
            </a:pathLst>
          </a:custGeom>
          <a:ln w="78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492445" y="4585656"/>
            <a:ext cx="7875881" cy="7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6151057" y="4848252"/>
            <a:ext cx="39069" cy="0"/>
          </a:xfrm>
          <a:custGeom>
            <a:avLst/>
            <a:gdLst/>
            <a:ahLst/>
            <a:cxnLst/>
            <a:rect l="l" t="t" r="r" b="b"/>
            <a:pathLst>
              <a:path w="39069" h="0">
                <a:moveTo>
                  <a:pt x="0" y="0"/>
                </a:moveTo>
                <a:lnTo>
                  <a:pt x="39069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6147098" y="4848304"/>
            <a:ext cx="46883" cy="0"/>
          </a:xfrm>
          <a:custGeom>
            <a:avLst/>
            <a:gdLst/>
            <a:ahLst/>
            <a:cxnLst/>
            <a:rect l="l" t="t" r="r" b="b"/>
            <a:pathLst>
              <a:path w="46883" h="0">
                <a:moveTo>
                  <a:pt x="0" y="0"/>
                </a:moveTo>
                <a:lnTo>
                  <a:pt x="46883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6151057" y="4856076"/>
            <a:ext cx="31255" cy="0"/>
          </a:xfrm>
          <a:custGeom>
            <a:avLst/>
            <a:gdLst/>
            <a:ahLst/>
            <a:cxnLst/>
            <a:rect l="l" t="t" r="r" b="b"/>
            <a:pathLst>
              <a:path w="31255" h="0">
                <a:moveTo>
                  <a:pt x="0" y="0"/>
                </a:moveTo>
                <a:lnTo>
                  <a:pt x="31255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6147098" y="4856128"/>
            <a:ext cx="39069" cy="0"/>
          </a:xfrm>
          <a:custGeom>
            <a:avLst/>
            <a:gdLst/>
            <a:ahLst/>
            <a:cxnLst/>
            <a:rect l="l" t="t" r="r" b="b"/>
            <a:pathLst>
              <a:path w="39069" h="0">
                <a:moveTo>
                  <a:pt x="0" y="0"/>
                </a:moveTo>
                <a:lnTo>
                  <a:pt x="39069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6151057" y="4863901"/>
            <a:ext cx="23441" cy="0"/>
          </a:xfrm>
          <a:custGeom>
            <a:avLst/>
            <a:gdLst/>
            <a:ahLst/>
            <a:cxnLst/>
            <a:rect l="l" t="t" r="r" b="b"/>
            <a:pathLst>
              <a:path w="23441" h="0">
                <a:moveTo>
                  <a:pt x="0" y="0"/>
                </a:moveTo>
                <a:lnTo>
                  <a:pt x="23441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6147098" y="4863953"/>
            <a:ext cx="31255" cy="0"/>
          </a:xfrm>
          <a:custGeom>
            <a:avLst/>
            <a:gdLst/>
            <a:ahLst/>
            <a:cxnLst/>
            <a:rect l="l" t="t" r="r" b="b"/>
            <a:pathLst>
              <a:path w="31255" h="0">
                <a:moveTo>
                  <a:pt x="0" y="0"/>
                </a:moveTo>
                <a:lnTo>
                  <a:pt x="31255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6151057" y="4871725"/>
            <a:ext cx="15627" cy="0"/>
          </a:xfrm>
          <a:custGeom>
            <a:avLst/>
            <a:gdLst/>
            <a:ahLst/>
            <a:cxnLst/>
            <a:rect l="l" t="t" r="r" b="b"/>
            <a:pathLst>
              <a:path w="15627" h="0">
                <a:moveTo>
                  <a:pt x="0" y="0"/>
                </a:moveTo>
                <a:lnTo>
                  <a:pt x="15627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6147098" y="4871778"/>
            <a:ext cx="23441" cy="0"/>
          </a:xfrm>
          <a:custGeom>
            <a:avLst/>
            <a:gdLst/>
            <a:ahLst/>
            <a:cxnLst/>
            <a:rect l="l" t="t" r="r" b="b"/>
            <a:pathLst>
              <a:path w="23441" h="0">
                <a:moveTo>
                  <a:pt x="0" y="0"/>
                </a:moveTo>
                <a:lnTo>
                  <a:pt x="23441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6151057" y="4879550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6147098" y="4879602"/>
            <a:ext cx="15627" cy="0"/>
          </a:xfrm>
          <a:custGeom>
            <a:avLst/>
            <a:gdLst/>
            <a:ahLst/>
            <a:cxnLst/>
            <a:rect l="l" t="t" r="r" b="b"/>
            <a:pathLst>
              <a:path w="15627" h="0">
                <a:moveTo>
                  <a:pt x="0" y="0"/>
                </a:moveTo>
                <a:lnTo>
                  <a:pt x="15627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6147098" y="4887427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496352" y="4840427"/>
            <a:ext cx="7868119" cy="0"/>
          </a:xfrm>
          <a:custGeom>
            <a:avLst/>
            <a:gdLst/>
            <a:ahLst/>
            <a:cxnLst/>
            <a:rect l="l" t="t" r="r" b="b"/>
            <a:pathLst>
              <a:path w="7868119" h="0">
                <a:moveTo>
                  <a:pt x="0" y="0"/>
                </a:moveTo>
                <a:lnTo>
                  <a:pt x="7868119" y="0"/>
                </a:lnTo>
              </a:path>
            </a:pathLst>
          </a:custGeom>
          <a:ln w="78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492445" y="4836567"/>
            <a:ext cx="7875881" cy="7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496352" y="5091348"/>
            <a:ext cx="7868119" cy="0"/>
          </a:xfrm>
          <a:custGeom>
            <a:avLst/>
            <a:gdLst/>
            <a:ahLst/>
            <a:cxnLst/>
            <a:rect l="l" t="t" r="r" b="b"/>
            <a:pathLst>
              <a:path w="7868119" h="0">
                <a:moveTo>
                  <a:pt x="0" y="0"/>
                </a:moveTo>
                <a:lnTo>
                  <a:pt x="7868119" y="0"/>
                </a:lnTo>
              </a:path>
            </a:pathLst>
          </a:custGeom>
          <a:ln w="78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492445" y="5087435"/>
            <a:ext cx="7875881" cy="7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496352" y="5342258"/>
            <a:ext cx="7868119" cy="0"/>
          </a:xfrm>
          <a:custGeom>
            <a:avLst/>
            <a:gdLst/>
            <a:ahLst/>
            <a:cxnLst/>
            <a:rect l="l" t="t" r="r" b="b"/>
            <a:pathLst>
              <a:path w="7868119" h="0">
                <a:moveTo>
                  <a:pt x="0" y="0"/>
                </a:moveTo>
                <a:lnTo>
                  <a:pt x="7868119" y="0"/>
                </a:lnTo>
              </a:path>
            </a:pathLst>
          </a:custGeom>
          <a:ln w="78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492445" y="5338346"/>
            <a:ext cx="7875881" cy="78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496352" y="5593168"/>
            <a:ext cx="7868119" cy="0"/>
          </a:xfrm>
          <a:custGeom>
            <a:avLst/>
            <a:gdLst/>
            <a:ahLst/>
            <a:cxnLst/>
            <a:rect l="l" t="t" r="r" b="b"/>
            <a:pathLst>
              <a:path w="7868119" h="0">
                <a:moveTo>
                  <a:pt x="0" y="0"/>
                </a:moveTo>
                <a:lnTo>
                  <a:pt x="7868119" y="0"/>
                </a:lnTo>
              </a:path>
            </a:pathLst>
          </a:custGeom>
          <a:ln w="78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492445" y="5589256"/>
            <a:ext cx="7875881" cy="78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6151057" y="5851903"/>
            <a:ext cx="39069" cy="0"/>
          </a:xfrm>
          <a:custGeom>
            <a:avLst/>
            <a:gdLst/>
            <a:ahLst/>
            <a:cxnLst/>
            <a:rect l="l" t="t" r="r" b="b"/>
            <a:pathLst>
              <a:path w="39069" h="0">
                <a:moveTo>
                  <a:pt x="0" y="0"/>
                </a:moveTo>
                <a:lnTo>
                  <a:pt x="39069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6147098" y="5851903"/>
            <a:ext cx="46883" cy="0"/>
          </a:xfrm>
          <a:custGeom>
            <a:avLst/>
            <a:gdLst/>
            <a:ahLst/>
            <a:cxnLst/>
            <a:rect l="l" t="t" r="r" b="b"/>
            <a:pathLst>
              <a:path w="46883" h="0">
                <a:moveTo>
                  <a:pt x="0" y="0"/>
                </a:moveTo>
                <a:lnTo>
                  <a:pt x="46883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6151057" y="5859728"/>
            <a:ext cx="31255" cy="0"/>
          </a:xfrm>
          <a:custGeom>
            <a:avLst/>
            <a:gdLst/>
            <a:ahLst/>
            <a:cxnLst/>
            <a:rect l="l" t="t" r="r" b="b"/>
            <a:pathLst>
              <a:path w="31255" h="0">
                <a:moveTo>
                  <a:pt x="0" y="0"/>
                </a:moveTo>
                <a:lnTo>
                  <a:pt x="31255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6147098" y="5859728"/>
            <a:ext cx="39069" cy="0"/>
          </a:xfrm>
          <a:custGeom>
            <a:avLst/>
            <a:gdLst/>
            <a:ahLst/>
            <a:cxnLst/>
            <a:rect l="l" t="t" r="r" b="b"/>
            <a:pathLst>
              <a:path w="39069" h="0">
                <a:moveTo>
                  <a:pt x="0" y="0"/>
                </a:moveTo>
                <a:lnTo>
                  <a:pt x="39069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6151057" y="5867553"/>
            <a:ext cx="23441" cy="0"/>
          </a:xfrm>
          <a:custGeom>
            <a:avLst/>
            <a:gdLst/>
            <a:ahLst/>
            <a:cxnLst/>
            <a:rect l="l" t="t" r="r" b="b"/>
            <a:pathLst>
              <a:path w="23441" h="0">
                <a:moveTo>
                  <a:pt x="0" y="0"/>
                </a:moveTo>
                <a:lnTo>
                  <a:pt x="23441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6147098" y="5867553"/>
            <a:ext cx="31255" cy="0"/>
          </a:xfrm>
          <a:custGeom>
            <a:avLst/>
            <a:gdLst/>
            <a:ahLst/>
            <a:cxnLst/>
            <a:rect l="l" t="t" r="r" b="b"/>
            <a:pathLst>
              <a:path w="31255" h="0">
                <a:moveTo>
                  <a:pt x="0" y="0"/>
                </a:moveTo>
                <a:lnTo>
                  <a:pt x="31255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6151057" y="5875377"/>
            <a:ext cx="15627" cy="0"/>
          </a:xfrm>
          <a:custGeom>
            <a:avLst/>
            <a:gdLst/>
            <a:ahLst/>
            <a:cxnLst/>
            <a:rect l="l" t="t" r="r" b="b"/>
            <a:pathLst>
              <a:path w="15627" h="0">
                <a:moveTo>
                  <a:pt x="0" y="0"/>
                </a:moveTo>
                <a:lnTo>
                  <a:pt x="15627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6147098" y="5875377"/>
            <a:ext cx="23441" cy="0"/>
          </a:xfrm>
          <a:custGeom>
            <a:avLst/>
            <a:gdLst/>
            <a:ahLst/>
            <a:cxnLst/>
            <a:rect l="l" t="t" r="r" b="b"/>
            <a:pathLst>
              <a:path w="23441" h="0">
                <a:moveTo>
                  <a:pt x="0" y="0"/>
                </a:moveTo>
                <a:lnTo>
                  <a:pt x="23441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6151057" y="5883202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782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6147098" y="5883202"/>
            <a:ext cx="15627" cy="0"/>
          </a:xfrm>
          <a:custGeom>
            <a:avLst/>
            <a:gdLst/>
            <a:ahLst/>
            <a:cxnLst/>
            <a:rect l="l" t="t" r="r" b="b"/>
            <a:pathLst>
              <a:path w="15627" h="0">
                <a:moveTo>
                  <a:pt x="0" y="0"/>
                </a:moveTo>
                <a:lnTo>
                  <a:pt x="15627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6147098" y="5891027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9094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496352" y="5843818"/>
            <a:ext cx="7868119" cy="0"/>
          </a:xfrm>
          <a:custGeom>
            <a:avLst/>
            <a:gdLst/>
            <a:ahLst/>
            <a:cxnLst/>
            <a:rect l="l" t="t" r="r" b="b"/>
            <a:pathLst>
              <a:path w="7868119" h="0">
                <a:moveTo>
                  <a:pt x="0" y="0"/>
                </a:moveTo>
                <a:lnTo>
                  <a:pt x="7868119" y="0"/>
                </a:lnTo>
              </a:path>
            </a:pathLst>
          </a:custGeom>
          <a:ln w="78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492445" y="5839906"/>
            <a:ext cx="7875881" cy="80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" name="object 273"/>
          <p:cNvSpPr/>
          <p:nvPr/>
        </p:nvSpPr>
        <p:spPr>
          <a:xfrm>
            <a:off x="488538" y="2802158"/>
            <a:ext cx="0" cy="3292574"/>
          </a:xfrm>
          <a:custGeom>
            <a:avLst/>
            <a:gdLst/>
            <a:ahLst/>
            <a:cxnLst/>
            <a:rect l="l" t="t" r="r" b="b"/>
            <a:pathLst>
              <a:path w="0" h="3292574">
                <a:moveTo>
                  <a:pt x="0" y="0"/>
                </a:moveTo>
                <a:lnTo>
                  <a:pt x="0" y="3292574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484631" y="2798209"/>
            <a:ext cx="7813" cy="3300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1114171" y="2802158"/>
            <a:ext cx="0" cy="3292574"/>
          </a:xfrm>
          <a:custGeom>
            <a:avLst/>
            <a:gdLst/>
            <a:ahLst/>
            <a:cxnLst/>
            <a:rect l="l" t="t" r="r" b="b"/>
            <a:pathLst>
              <a:path w="0" h="3292574">
                <a:moveTo>
                  <a:pt x="0" y="0"/>
                </a:moveTo>
                <a:lnTo>
                  <a:pt x="0" y="3292574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1110264" y="2798209"/>
            <a:ext cx="7813" cy="3300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1739751" y="2802158"/>
            <a:ext cx="0" cy="3292574"/>
          </a:xfrm>
          <a:custGeom>
            <a:avLst/>
            <a:gdLst/>
            <a:ahLst/>
            <a:cxnLst/>
            <a:rect l="l" t="t" r="r" b="b"/>
            <a:pathLst>
              <a:path w="0" h="3292574">
                <a:moveTo>
                  <a:pt x="0" y="0"/>
                </a:moveTo>
                <a:lnTo>
                  <a:pt x="0" y="3292574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1735896" y="2798209"/>
            <a:ext cx="7813" cy="33004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3679471" y="2802158"/>
            <a:ext cx="0" cy="3292574"/>
          </a:xfrm>
          <a:custGeom>
            <a:avLst/>
            <a:gdLst/>
            <a:ahLst/>
            <a:cxnLst/>
            <a:rect l="l" t="t" r="r" b="b"/>
            <a:pathLst>
              <a:path w="0" h="3292574">
                <a:moveTo>
                  <a:pt x="0" y="0"/>
                </a:moveTo>
                <a:lnTo>
                  <a:pt x="0" y="3292574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3675512" y="2798209"/>
            <a:ext cx="7813" cy="33004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" name="object 281"/>
          <p:cNvSpPr/>
          <p:nvPr/>
        </p:nvSpPr>
        <p:spPr>
          <a:xfrm>
            <a:off x="4891875" y="2802158"/>
            <a:ext cx="0" cy="3292574"/>
          </a:xfrm>
          <a:custGeom>
            <a:avLst/>
            <a:gdLst/>
            <a:ahLst/>
            <a:cxnLst/>
            <a:rect l="l" t="t" r="r" b="b"/>
            <a:pathLst>
              <a:path w="0" h="3292574">
                <a:moveTo>
                  <a:pt x="0" y="0"/>
                </a:moveTo>
                <a:lnTo>
                  <a:pt x="0" y="3292574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" name="object 282"/>
          <p:cNvSpPr/>
          <p:nvPr/>
        </p:nvSpPr>
        <p:spPr>
          <a:xfrm>
            <a:off x="4888020" y="2798209"/>
            <a:ext cx="7813" cy="33004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" name="object 283"/>
          <p:cNvSpPr/>
          <p:nvPr/>
        </p:nvSpPr>
        <p:spPr>
          <a:xfrm>
            <a:off x="5517611" y="2802158"/>
            <a:ext cx="0" cy="3292574"/>
          </a:xfrm>
          <a:custGeom>
            <a:avLst/>
            <a:gdLst/>
            <a:ahLst/>
            <a:cxnLst/>
            <a:rect l="l" t="t" r="r" b="b"/>
            <a:pathLst>
              <a:path w="0" h="3292574">
                <a:moveTo>
                  <a:pt x="0" y="0"/>
                </a:moveTo>
                <a:lnTo>
                  <a:pt x="0" y="3292574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" name="object 284"/>
          <p:cNvSpPr/>
          <p:nvPr/>
        </p:nvSpPr>
        <p:spPr>
          <a:xfrm>
            <a:off x="5513652" y="2798209"/>
            <a:ext cx="7813" cy="33004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" name="object 285"/>
          <p:cNvSpPr/>
          <p:nvPr/>
        </p:nvSpPr>
        <p:spPr>
          <a:xfrm>
            <a:off x="6143243" y="2802158"/>
            <a:ext cx="0" cy="3292574"/>
          </a:xfrm>
          <a:custGeom>
            <a:avLst/>
            <a:gdLst/>
            <a:ahLst/>
            <a:cxnLst/>
            <a:rect l="l" t="t" r="r" b="b"/>
            <a:pathLst>
              <a:path w="0" h="3292574">
                <a:moveTo>
                  <a:pt x="0" y="0"/>
                </a:moveTo>
                <a:lnTo>
                  <a:pt x="0" y="3292574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" name="object 286"/>
          <p:cNvSpPr/>
          <p:nvPr/>
        </p:nvSpPr>
        <p:spPr>
          <a:xfrm>
            <a:off x="6139284" y="2798209"/>
            <a:ext cx="7813" cy="33004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" name="object 287"/>
          <p:cNvSpPr/>
          <p:nvPr/>
        </p:nvSpPr>
        <p:spPr>
          <a:xfrm>
            <a:off x="6768771" y="2802158"/>
            <a:ext cx="0" cy="3292574"/>
          </a:xfrm>
          <a:custGeom>
            <a:avLst/>
            <a:gdLst/>
            <a:ahLst/>
            <a:cxnLst/>
            <a:rect l="l" t="t" r="r" b="b"/>
            <a:pathLst>
              <a:path w="0" h="3292574">
                <a:moveTo>
                  <a:pt x="0" y="0"/>
                </a:moveTo>
                <a:lnTo>
                  <a:pt x="0" y="3292574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" name="object 288"/>
          <p:cNvSpPr/>
          <p:nvPr/>
        </p:nvSpPr>
        <p:spPr>
          <a:xfrm>
            <a:off x="6764916" y="2798209"/>
            <a:ext cx="7813" cy="33004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" name="object 289"/>
          <p:cNvSpPr/>
          <p:nvPr/>
        </p:nvSpPr>
        <p:spPr>
          <a:xfrm>
            <a:off x="7605691" y="2802158"/>
            <a:ext cx="0" cy="3292574"/>
          </a:xfrm>
          <a:custGeom>
            <a:avLst/>
            <a:gdLst/>
            <a:ahLst/>
            <a:cxnLst/>
            <a:rect l="l" t="t" r="r" b="b"/>
            <a:pathLst>
              <a:path w="0" h="3292574">
                <a:moveTo>
                  <a:pt x="0" y="0"/>
                </a:moveTo>
                <a:lnTo>
                  <a:pt x="0" y="3292574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" name="object 290"/>
          <p:cNvSpPr/>
          <p:nvPr/>
        </p:nvSpPr>
        <p:spPr>
          <a:xfrm>
            <a:off x="7601836" y="2798209"/>
            <a:ext cx="7813" cy="33004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" name="object 291"/>
          <p:cNvSpPr/>
          <p:nvPr/>
        </p:nvSpPr>
        <p:spPr>
          <a:xfrm>
            <a:off x="496352" y="6094733"/>
            <a:ext cx="7868119" cy="0"/>
          </a:xfrm>
          <a:custGeom>
            <a:avLst/>
            <a:gdLst/>
            <a:ahLst/>
            <a:cxnLst/>
            <a:rect l="l" t="t" r="r" b="b"/>
            <a:pathLst>
              <a:path w="7868119" h="0">
                <a:moveTo>
                  <a:pt x="0" y="0"/>
                </a:moveTo>
                <a:lnTo>
                  <a:pt x="7868119" y="0"/>
                </a:lnTo>
              </a:path>
            </a:pathLst>
          </a:custGeom>
          <a:ln w="78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" name="object 292"/>
          <p:cNvSpPr/>
          <p:nvPr/>
        </p:nvSpPr>
        <p:spPr>
          <a:xfrm>
            <a:off x="492445" y="6090820"/>
            <a:ext cx="7875881" cy="78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" name="object 293"/>
          <p:cNvSpPr/>
          <p:nvPr/>
        </p:nvSpPr>
        <p:spPr>
          <a:xfrm>
            <a:off x="8364472" y="2802158"/>
            <a:ext cx="0" cy="3292574"/>
          </a:xfrm>
          <a:custGeom>
            <a:avLst/>
            <a:gdLst/>
            <a:ahLst/>
            <a:cxnLst/>
            <a:rect l="l" t="t" r="r" b="b"/>
            <a:pathLst>
              <a:path w="0" h="3292574">
                <a:moveTo>
                  <a:pt x="0" y="0"/>
                </a:moveTo>
                <a:lnTo>
                  <a:pt x="0" y="3292574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" name="object 294"/>
          <p:cNvSpPr/>
          <p:nvPr/>
        </p:nvSpPr>
        <p:spPr>
          <a:xfrm>
            <a:off x="8360513" y="2798209"/>
            <a:ext cx="7813" cy="33004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" name="object 295"/>
          <p:cNvSpPr/>
          <p:nvPr/>
        </p:nvSpPr>
        <p:spPr>
          <a:xfrm>
            <a:off x="1114171" y="220612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782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" name="object 296"/>
          <p:cNvSpPr/>
          <p:nvPr/>
        </p:nvSpPr>
        <p:spPr>
          <a:xfrm>
            <a:off x="1110264" y="2206181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909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" name="object 297"/>
          <p:cNvSpPr/>
          <p:nvPr/>
        </p:nvSpPr>
        <p:spPr>
          <a:xfrm>
            <a:off x="1739751" y="220612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782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" name="object 298"/>
          <p:cNvSpPr/>
          <p:nvPr/>
        </p:nvSpPr>
        <p:spPr>
          <a:xfrm>
            <a:off x="1735896" y="2206181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909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" name="object 299"/>
          <p:cNvSpPr/>
          <p:nvPr/>
        </p:nvSpPr>
        <p:spPr>
          <a:xfrm>
            <a:off x="3679471" y="220612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782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" name="object 300"/>
          <p:cNvSpPr/>
          <p:nvPr/>
        </p:nvSpPr>
        <p:spPr>
          <a:xfrm>
            <a:off x="3675512" y="2206181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909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" name="object 301"/>
          <p:cNvSpPr/>
          <p:nvPr/>
        </p:nvSpPr>
        <p:spPr>
          <a:xfrm>
            <a:off x="4891875" y="220612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782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" name="object 302"/>
          <p:cNvSpPr/>
          <p:nvPr/>
        </p:nvSpPr>
        <p:spPr>
          <a:xfrm>
            <a:off x="4888020" y="2206181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909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" name="object 303"/>
          <p:cNvSpPr/>
          <p:nvPr/>
        </p:nvSpPr>
        <p:spPr>
          <a:xfrm>
            <a:off x="5517611" y="220612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782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" name="object 304"/>
          <p:cNvSpPr/>
          <p:nvPr/>
        </p:nvSpPr>
        <p:spPr>
          <a:xfrm>
            <a:off x="5513652" y="2206181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909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" name="object 305"/>
          <p:cNvSpPr/>
          <p:nvPr/>
        </p:nvSpPr>
        <p:spPr>
          <a:xfrm>
            <a:off x="6143243" y="220612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782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" name="object 306"/>
          <p:cNvSpPr/>
          <p:nvPr/>
        </p:nvSpPr>
        <p:spPr>
          <a:xfrm>
            <a:off x="6139284" y="2206181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909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" name="object 307"/>
          <p:cNvSpPr/>
          <p:nvPr/>
        </p:nvSpPr>
        <p:spPr>
          <a:xfrm>
            <a:off x="6768771" y="220612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782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" name="object 308"/>
          <p:cNvSpPr/>
          <p:nvPr/>
        </p:nvSpPr>
        <p:spPr>
          <a:xfrm>
            <a:off x="6764916" y="2206181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909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" name="object 309"/>
          <p:cNvSpPr/>
          <p:nvPr/>
        </p:nvSpPr>
        <p:spPr>
          <a:xfrm>
            <a:off x="7605691" y="220612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782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" name="object 310"/>
          <p:cNvSpPr/>
          <p:nvPr/>
        </p:nvSpPr>
        <p:spPr>
          <a:xfrm>
            <a:off x="7601836" y="2206181"/>
            <a:ext cx="7813" cy="0"/>
          </a:xfrm>
          <a:custGeom>
            <a:avLst/>
            <a:gdLst/>
            <a:ahLst/>
            <a:cxnLst/>
            <a:rect l="l" t="t" r="r" b="b"/>
            <a:pathLst>
              <a:path w="7813" h="0">
                <a:moveTo>
                  <a:pt x="0" y="0"/>
                </a:moveTo>
                <a:lnTo>
                  <a:pt x="7813" y="0"/>
                </a:lnTo>
              </a:path>
            </a:pathLst>
          </a:custGeom>
          <a:ln w="909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" name="object 311"/>
          <p:cNvSpPr/>
          <p:nvPr/>
        </p:nvSpPr>
        <p:spPr>
          <a:xfrm>
            <a:off x="488538" y="2206129"/>
            <a:ext cx="8509379" cy="0"/>
          </a:xfrm>
          <a:custGeom>
            <a:avLst/>
            <a:gdLst/>
            <a:ahLst/>
            <a:cxnLst/>
            <a:rect l="l" t="t" r="r" b="b"/>
            <a:pathLst>
              <a:path w="8509379" h="0">
                <a:moveTo>
                  <a:pt x="8505420" y="0"/>
                </a:moveTo>
                <a:lnTo>
                  <a:pt x="0" y="0"/>
                </a:lnTo>
              </a:path>
              <a:path w="8509379" h="0">
                <a:moveTo>
                  <a:pt x="0" y="1"/>
                </a:moveTo>
                <a:lnTo>
                  <a:pt x="8505420" y="0"/>
                </a:lnTo>
              </a:path>
            </a:pathLst>
          </a:custGeom>
          <a:ln w="781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" name="object 312"/>
          <p:cNvSpPr/>
          <p:nvPr/>
        </p:nvSpPr>
        <p:spPr>
          <a:xfrm>
            <a:off x="484631" y="2206181"/>
            <a:ext cx="8517141" cy="0"/>
          </a:xfrm>
          <a:custGeom>
            <a:avLst/>
            <a:gdLst/>
            <a:ahLst/>
            <a:cxnLst/>
            <a:rect l="l" t="t" r="r" b="b"/>
            <a:pathLst>
              <a:path w="8517141" h="0">
                <a:moveTo>
                  <a:pt x="8509327" y="0"/>
                </a:moveTo>
                <a:lnTo>
                  <a:pt x="0" y="0"/>
                </a:lnTo>
              </a:path>
              <a:path w="8517141" h="0">
                <a:moveTo>
                  <a:pt x="0" y="1"/>
                </a:moveTo>
                <a:lnTo>
                  <a:pt x="8509327" y="0"/>
                </a:lnTo>
              </a:path>
            </a:pathLst>
          </a:custGeom>
          <a:ln w="9088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" name="object 313"/>
          <p:cNvSpPr/>
          <p:nvPr/>
        </p:nvSpPr>
        <p:spPr>
          <a:xfrm>
            <a:off x="488538" y="2370760"/>
            <a:ext cx="8509379" cy="0"/>
          </a:xfrm>
          <a:custGeom>
            <a:avLst/>
            <a:gdLst/>
            <a:ahLst/>
            <a:cxnLst/>
            <a:rect l="l" t="t" r="r" b="b"/>
            <a:pathLst>
              <a:path w="8509379" h="0">
                <a:moveTo>
                  <a:pt x="8505420" y="0"/>
                </a:moveTo>
                <a:lnTo>
                  <a:pt x="0" y="0"/>
                </a:lnTo>
              </a:path>
              <a:path w="8509379" h="0">
                <a:moveTo>
                  <a:pt x="0" y="1"/>
                </a:moveTo>
                <a:lnTo>
                  <a:pt x="8505420" y="0"/>
                </a:lnTo>
              </a:path>
            </a:pathLst>
          </a:custGeom>
          <a:ln w="781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" name="object 314"/>
          <p:cNvSpPr/>
          <p:nvPr/>
        </p:nvSpPr>
        <p:spPr>
          <a:xfrm>
            <a:off x="484631" y="2370707"/>
            <a:ext cx="8517141" cy="0"/>
          </a:xfrm>
          <a:custGeom>
            <a:avLst/>
            <a:gdLst/>
            <a:ahLst/>
            <a:cxnLst/>
            <a:rect l="l" t="t" r="r" b="b"/>
            <a:pathLst>
              <a:path w="8517141" h="0">
                <a:moveTo>
                  <a:pt x="8509327" y="0"/>
                </a:moveTo>
                <a:lnTo>
                  <a:pt x="0" y="0"/>
                </a:lnTo>
              </a:path>
              <a:path w="8517141" h="0">
                <a:moveTo>
                  <a:pt x="0" y="1"/>
                </a:moveTo>
                <a:lnTo>
                  <a:pt x="8509327" y="0"/>
                </a:lnTo>
              </a:path>
            </a:pathLst>
          </a:custGeom>
          <a:ln w="9088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" name="object 315"/>
          <p:cNvSpPr/>
          <p:nvPr/>
        </p:nvSpPr>
        <p:spPr>
          <a:xfrm>
            <a:off x="8372286" y="2527461"/>
            <a:ext cx="625632" cy="0"/>
          </a:xfrm>
          <a:custGeom>
            <a:avLst/>
            <a:gdLst/>
            <a:ahLst/>
            <a:cxnLst/>
            <a:rect l="l" t="t" r="r" b="b"/>
            <a:pathLst>
              <a:path w="625632" h="0">
                <a:moveTo>
                  <a:pt x="621673" y="0"/>
                </a:moveTo>
                <a:lnTo>
                  <a:pt x="0" y="0"/>
                </a:lnTo>
              </a:path>
              <a:path w="625632" h="0">
                <a:moveTo>
                  <a:pt x="0" y="1"/>
                </a:moveTo>
                <a:lnTo>
                  <a:pt x="621673" y="0"/>
                </a:lnTo>
              </a:path>
            </a:pathLst>
          </a:custGeom>
          <a:ln w="781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" name="object 316"/>
          <p:cNvSpPr/>
          <p:nvPr/>
        </p:nvSpPr>
        <p:spPr>
          <a:xfrm>
            <a:off x="8368327" y="2527513"/>
            <a:ext cx="633446" cy="0"/>
          </a:xfrm>
          <a:custGeom>
            <a:avLst/>
            <a:gdLst/>
            <a:ahLst/>
            <a:cxnLst/>
            <a:rect l="l" t="t" r="r" b="b"/>
            <a:pathLst>
              <a:path w="633446" h="0">
                <a:moveTo>
                  <a:pt x="625632" y="0"/>
                </a:moveTo>
                <a:lnTo>
                  <a:pt x="0" y="0"/>
                </a:lnTo>
              </a:path>
              <a:path w="633446" h="0">
                <a:moveTo>
                  <a:pt x="0" y="1"/>
                </a:moveTo>
                <a:lnTo>
                  <a:pt x="625632" y="0"/>
                </a:lnTo>
              </a:path>
            </a:pathLst>
          </a:custGeom>
          <a:ln w="9088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" name="object 317"/>
          <p:cNvSpPr/>
          <p:nvPr/>
        </p:nvSpPr>
        <p:spPr>
          <a:xfrm>
            <a:off x="8372286" y="2794021"/>
            <a:ext cx="625632" cy="0"/>
          </a:xfrm>
          <a:custGeom>
            <a:avLst/>
            <a:gdLst/>
            <a:ahLst/>
            <a:cxnLst/>
            <a:rect l="l" t="t" r="r" b="b"/>
            <a:pathLst>
              <a:path w="625632" h="0">
                <a:moveTo>
                  <a:pt x="621673" y="0"/>
                </a:moveTo>
                <a:lnTo>
                  <a:pt x="0" y="0"/>
                </a:lnTo>
              </a:path>
              <a:path w="625632" h="0">
                <a:moveTo>
                  <a:pt x="0" y="1"/>
                </a:moveTo>
                <a:lnTo>
                  <a:pt x="621673" y="0"/>
                </a:lnTo>
              </a:path>
            </a:pathLst>
          </a:custGeom>
          <a:ln w="781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" name="object 318"/>
          <p:cNvSpPr/>
          <p:nvPr/>
        </p:nvSpPr>
        <p:spPr>
          <a:xfrm>
            <a:off x="8368327" y="2794151"/>
            <a:ext cx="633446" cy="0"/>
          </a:xfrm>
          <a:custGeom>
            <a:avLst/>
            <a:gdLst/>
            <a:ahLst/>
            <a:cxnLst/>
            <a:rect l="l" t="t" r="r" b="b"/>
            <a:pathLst>
              <a:path w="633446" h="0">
                <a:moveTo>
                  <a:pt x="625632" y="0"/>
                </a:moveTo>
                <a:lnTo>
                  <a:pt x="0" y="0"/>
                </a:lnTo>
              </a:path>
              <a:path w="633446" h="0">
                <a:moveTo>
                  <a:pt x="0" y="1"/>
                </a:moveTo>
                <a:lnTo>
                  <a:pt x="625632" y="0"/>
                </a:lnTo>
              </a:path>
            </a:pathLst>
          </a:custGeom>
          <a:ln w="934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" name="object 319"/>
          <p:cNvSpPr/>
          <p:nvPr/>
        </p:nvSpPr>
        <p:spPr>
          <a:xfrm>
            <a:off x="8372286" y="3178263"/>
            <a:ext cx="625632" cy="0"/>
          </a:xfrm>
          <a:custGeom>
            <a:avLst/>
            <a:gdLst/>
            <a:ahLst/>
            <a:cxnLst/>
            <a:rect l="l" t="t" r="r" b="b"/>
            <a:pathLst>
              <a:path w="625632" h="0">
                <a:moveTo>
                  <a:pt x="621673" y="0"/>
                </a:moveTo>
                <a:lnTo>
                  <a:pt x="0" y="0"/>
                </a:lnTo>
              </a:path>
              <a:path w="625632" h="0">
                <a:moveTo>
                  <a:pt x="0" y="1"/>
                </a:moveTo>
                <a:lnTo>
                  <a:pt x="621673" y="0"/>
                </a:lnTo>
              </a:path>
            </a:pathLst>
          </a:custGeom>
          <a:ln w="781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" name="object 320"/>
          <p:cNvSpPr/>
          <p:nvPr/>
        </p:nvSpPr>
        <p:spPr>
          <a:xfrm>
            <a:off x="8368327" y="3178211"/>
            <a:ext cx="633446" cy="0"/>
          </a:xfrm>
          <a:custGeom>
            <a:avLst/>
            <a:gdLst/>
            <a:ahLst/>
            <a:cxnLst/>
            <a:rect l="l" t="t" r="r" b="b"/>
            <a:pathLst>
              <a:path w="633446" h="0">
                <a:moveTo>
                  <a:pt x="625632" y="0"/>
                </a:moveTo>
                <a:lnTo>
                  <a:pt x="0" y="0"/>
                </a:lnTo>
              </a:path>
              <a:path w="633446" h="0">
                <a:moveTo>
                  <a:pt x="0" y="1"/>
                </a:moveTo>
                <a:lnTo>
                  <a:pt x="625632" y="0"/>
                </a:lnTo>
              </a:path>
            </a:pathLst>
          </a:custGeom>
          <a:ln w="9088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" name="object 321"/>
          <p:cNvSpPr/>
          <p:nvPr/>
        </p:nvSpPr>
        <p:spPr>
          <a:xfrm>
            <a:off x="8372286" y="3680084"/>
            <a:ext cx="625632" cy="0"/>
          </a:xfrm>
          <a:custGeom>
            <a:avLst/>
            <a:gdLst/>
            <a:ahLst/>
            <a:cxnLst/>
            <a:rect l="l" t="t" r="r" b="b"/>
            <a:pathLst>
              <a:path w="625632" h="0">
                <a:moveTo>
                  <a:pt x="621673" y="0"/>
                </a:moveTo>
                <a:lnTo>
                  <a:pt x="0" y="0"/>
                </a:lnTo>
              </a:path>
              <a:path w="625632" h="0">
                <a:moveTo>
                  <a:pt x="0" y="1"/>
                </a:moveTo>
                <a:lnTo>
                  <a:pt x="621673" y="0"/>
                </a:lnTo>
              </a:path>
            </a:pathLst>
          </a:custGeom>
          <a:ln w="781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" name="object 322"/>
          <p:cNvSpPr/>
          <p:nvPr/>
        </p:nvSpPr>
        <p:spPr>
          <a:xfrm>
            <a:off x="8368327" y="3680032"/>
            <a:ext cx="633446" cy="0"/>
          </a:xfrm>
          <a:custGeom>
            <a:avLst/>
            <a:gdLst/>
            <a:ahLst/>
            <a:cxnLst/>
            <a:rect l="l" t="t" r="r" b="b"/>
            <a:pathLst>
              <a:path w="633446" h="0">
                <a:moveTo>
                  <a:pt x="625632" y="0"/>
                </a:moveTo>
                <a:lnTo>
                  <a:pt x="0" y="0"/>
                </a:lnTo>
              </a:path>
              <a:path w="633446" h="0">
                <a:moveTo>
                  <a:pt x="0" y="1"/>
                </a:moveTo>
                <a:lnTo>
                  <a:pt x="625632" y="0"/>
                </a:lnTo>
              </a:path>
            </a:pathLst>
          </a:custGeom>
          <a:ln w="9088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" name="object 323"/>
          <p:cNvSpPr/>
          <p:nvPr/>
        </p:nvSpPr>
        <p:spPr>
          <a:xfrm>
            <a:off x="8372286" y="3930994"/>
            <a:ext cx="625632" cy="0"/>
          </a:xfrm>
          <a:custGeom>
            <a:avLst/>
            <a:gdLst/>
            <a:ahLst/>
            <a:cxnLst/>
            <a:rect l="l" t="t" r="r" b="b"/>
            <a:pathLst>
              <a:path w="625632" h="0">
                <a:moveTo>
                  <a:pt x="621673" y="0"/>
                </a:moveTo>
                <a:lnTo>
                  <a:pt x="0" y="0"/>
                </a:lnTo>
              </a:path>
              <a:path w="625632" h="0">
                <a:moveTo>
                  <a:pt x="0" y="1"/>
                </a:moveTo>
                <a:lnTo>
                  <a:pt x="621673" y="0"/>
                </a:lnTo>
              </a:path>
            </a:pathLst>
          </a:custGeom>
          <a:ln w="781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" name="object 324"/>
          <p:cNvSpPr/>
          <p:nvPr/>
        </p:nvSpPr>
        <p:spPr>
          <a:xfrm>
            <a:off x="8368327" y="3930942"/>
            <a:ext cx="633446" cy="0"/>
          </a:xfrm>
          <a:custGeom>
            <a:avLst/>
            <a:gdLst/>
            <a:ahLst/>
            <a:cxnLst/>
            <a:rect l="l" t="t" r="r" b="b"/>
            <a:pathLst>
              <a:path w="633446" h="0">
                <a:moveTo>
                  <a:pt x="625632" y="0"/>
                </a:moveTo>
                <a:lnTo>
                  <a:pt x="0" y="0"/>
                </a:lnTo>
              </a:path>
              <a:path w="633446" h="0">
                <a:moveTo>
                  <a:pt x="0" y="1"/>
                </a:moveTo>
                <a:lnTo>
                  <a:pt x="625632" y="0"/>
                </a:lnTo>
              </a:path>
            </a:pathLst>
          </a:custGeom>
          <a:ln w="9088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" name="object 325"/>
          <p:cNvSpPr/>
          <p:nvPr/>
        </p:nvSpPr>
        <p:spPr>
          <a:xfrm>
            <a:off x="8372286" y="4589517"/>
            <a:ext cx="625632" cy="0"/>
          </a:xfrm>
          <a:custGeom>
            <a:avLst/>
            <a:gdLst/>
            <a:ahLst/>
            <a:cxnLst/>
            <a:rect l="l" t="t" r="r" b="b"/>
            <a:pathLst>
              <a:path w="625632" h="0">
                <a:moveTo>
                  <a:pt x="621673" y="0"/>
                </a:moveTo>
                <a:lnTo>
                  <a:pt x="0" y="0"/>
                </a:lnTo>
              </a:path>
              <a:path w="625632" h="0">
                <a:moveTo>
                  <a:pt x="0" y="1"/>
                </a:moveTo>
                <a:lnTo>
                  <a:pt x="621673" y="0"/>
                </a:lnTo>
              </a:path>
            </a:pathLst>
          </a:custGeom>
          <a:ln w="781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" name="object 326"/>
          <p:cNvSpPr/>
          <p:nvPr/>
        </p:nvSpPr>
        <p:spPr>
          <a:xfrm>
            <a:off x="8368327" y="4589569"/>
            <a:ext cx="633446" cy="0"/>
          </a:xfrm>
          <a:custGeom>
            <a:avLst/>
            <a:gdLst/>
            <a:ahLst/>
            <a:cxnLst/>
            <a:rect l="l" t="t" r="r" b="b"/>
            <a:pathLst>
              <a:path w="633446" h="0">
                <a:moveTo>
                  <a:pt x="625632" y="0"/>
                </a:moveTo>
                <a:lnTo>
                  <a:pt x="0" y="0"/>
                </a:lnTo>
              </a:path>
              <a:path w="633446" h="0">
                <a:moveTo>
                  <a:pt x="0" y="1"/>
                </a:moveTo>
                <a:lnTo>
                  <a:pt x="625632" y="0"/>
                </a:lnTo>
              </a:path>
            </a:pathLst>
          </a:custGeom>
          <a:ln w="9088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" name="object 327"/>
          <p:cNvSpPr/>
          <p:nvPr/>
        </p:nvSpPr>
        <p:spPr>
          <a:xfrm>
            <a:off x="8372286" y="4840427"/>
            <a:ext cx="625632" cy="0"/>
          </a:xfrm>
          <a:custGeom>
            <a:avLst/>
            <a:gdLst/>
            <a:ahLst/>
            <a:cxnLst/>
            <a:rect l="l" t="t" r="r" b="b"/>
            <a:pathLst>
              <a:path w="625632" h="0">
                <a:moveTo>
                  <a:pt x="621673" y="0"/>
                </a:moveTo>
                <a:lnTo>
                  <a:pt x="0" y="0"/>
                </a:lnTo>
              </a:path>
              <a:path w="625632" h="0">
                <a:moveTo>
                  <a:pt x="0" y="1"/>
                </a:moveTo>
                <a:lnTo>
                  <a:pt x="621673" y="0"/>
                </a:lnTo>
              </a:path>
            </a:pathLst>
          </a:custGeom>
          <a:ln w="781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" name="object 328"/>
          <p:cNvSpPr/>
          <p:nvPr/>
        </p:nvSpPr>
        <p:spPr>
          <a:xfrm>
            <a:off x="8368327" y="4840479"/>
            <a:ext cx="633446" cy="0"/>
          </a:xfrm>
          <a:custGeom>
            <a:avLst/>
            <a:gdLst/>
            <a:ahLst/>
            <a:cxnLst/>
            <a:rect l="l" t="t" r="r" b="b"/>
            <a:pathLst>
              <a:path w="633446" h="0">
                <a:moveTo>
                  <a:pt x="625632" y="0"/>
                </a:moveTo>
                <a:lnTo>
                  <a:pt x="0" y="0"/>
                </a:lnTo>
              </a:path>
              <a:path w="633446" h="0">
                <a:moveTo>
                  <a:pt x="0" y="1"/>
                </a:moveTo>
                <a:lnTo>
                  <a:pt x="625632" y="0"/>
                </a:lnTo>
              </a:path>
            </a:pathLst>
          </a:custGeom>
          <a:ln w="9088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" name="object 329"/>
          <p:cNvSpPr/>
          <p:nvPr/>
        </p:nvSpPr>
        <p:spPr>
          <a:xfrm>
            <a:off x="8372286" y="5091348"/>
            <a:ext cx="625632" cy="0"/>
          </a:xfrm>
          <a:custGeom>
            <a:avLst/>
            <a:gdLst/>
            <a:ahLst/>
            <a:cxnLst/>
            <a:rect l="l" t="t" r="r" b="b"/>
            <a:pathLst>
              <a:path w="625632" h="0">
                <a:moveTo>
                  <a:pt x="621673" y="0"/>
                </a:moveTo>
                <a:lnTo>
                  <a:pt x="0" y="0"/>
                </a:lnTo>
              </a:path>
              <a:path w="625632" h="0">
                <a:moveTo>
                  <a:pt x="0" y="1"/>
                </a:moveTo>
                <a:lnTo>
                  <a:pt x="621673" y="0"/>
                </a:lnTo>
              </a:path>
            </a:pathLst>
          </a:custGeom>
          <a:ln w="781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" name="object 330"/>
          <p:cNvSpPr/>
          <p:nvPr/>
        </p:nvSpPr>
        <p:spPr>
          <a:xfrm>
            <a:off x="8368327" y="5091348"/>
            <a:ext cx="633446" cy="0"/>
          </a:xfrm>
          <a:custGeom>
            <a:avLst/>
            <a:gdLst/>
            <a:ahLst/>
            <a:cxnLst/>
            <a:rect l="l" t="t" r="r" b="b"/>
            <a:pathLst>
              <a:path w="633446" h="0">
                <a:moveTo>
                  <a:pt x="625632" y="0"/>
                </a:moveTo>
                <a:lnTo>
                  <a:pt x="0" y="0"/>
                </a:lnTo>
              </a:path>
              <a:path w="633446" h="0">
                <a:moveTo>
                  <a:pt x="0" y="1"/>
                </a:moveTo>
                <a:lnTo>
                  <a:pt x="625632" y="0"/>
                </a:lnTo>
              </a:path>
            </a:pathLst>
          </a:custGeom>
          <a:ln w="9088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" name="object 331"/>
          <p:cNvSpPr/>
          <p:nvPr/>
        </p:nvSpPr>
        <p:spPr>
          <a:xfrm>
            <a:off x="8372286" y="5342258"/>
            <a:ext cx="625632" cy="0"/>
          </a:xfrm>
          <a:custGeom>
            <a:avLst/>
            <a:gdLst/>
            <a:ahLst/>
            <a:cxnLst/>
            <a:rect l="l" t="t" r="r" b="b"/>
            <a:pathLst>
              <a:path w="625632" h="0">
                <a:moveTo>
                  <a:pt x="621673" y="0"/>
                </a:moveTo>
                <a:lnTo>
                  <a:pt x="0" y="0"/>
                </a:lnTo>
              </a:path>
              <a:path w="625632" h="0">
                <a:moveTo>
                  <a:pt x="0" y="1"/>
                </a:moveTo>
                <a:lnTo>
                  <a:pt x="621673" y="0"/>
                </a:lnTo>
              </a:path>
            </a:pathLst>
          </a:custGeom>
          <a:ln w="781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" name="object 332"/>
          <p:cNvSpPr/>
          <p:nvPr/>
        </p:nvSpPr>
        <p:spPr>
          <a:xfrm>
            <a:off x="8368327" y="5342258"/>
            <a:ext cx="633446" cy="0"/>
          </a:xfrm>
          <a:custGeom>
            <a:avLst/>
            <a:gdLst/>
            <a:ahLst/>
            <a:cxnLst/>
            <a:rect l="l" t="t" r="r" b="b"/>
            <a:pathLst>
              <a:path w="633446" h="0">
                <a:moveTo>
                  <a:pt x="625632" y="0"/>
                </a:moveTo>
                <a:lnTo>
                  <a:pt x="0" y="0"/>
                </a:lnTo>
              </a:path>
              <a:path w="633446" h="0">
                <a:moveTo>
                  <a:pt x="0" y="1"/>
                </a:moveTo>
                <a:lnTo>
                  <a:pt x="625632" y="0"/>
                </a:lnTo>
              </a:path>
            </a:pathLst>
          </a:custGeom>
          <a:ln w="9088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" name="object 333"/>
          <p:cNvSpPr/>
          <p:nvPr/>
        </p:nvSpPr>
        <p:spPr>
          <a:xfrm>
            <a:off x="8372286" y="5593168"/>
            <a:ext cx="625632" cy="0"/>
          </a:xfrm>
          <a:custGeom>
            <a:avLst/>
            <a:gdLst/>
            <a:ahLst/>
            <a:cxnLst/>
            <a:rect l="l" t="t" r="r" b="b"/>
            <a:pathLst>
              <a:path w="625632" h="0">
                <a:moveTo>
                  <a:pt x="621673" y="0"/>
                </a:moveTo>
                <a:lnTo>
                  <a:pt x="0" y="0"/>
                </a:lnTo>
              </a:path>
              <a:path w="625632" h="0">
                <a:moveTo>
                  <a:pt x="0" y="1"/>
                </a:moveTo>
                <a:lnTo>
                  <a:pt x="621673" y="0"/>
                </a:lnTo>
              </a:path>
            </a:pathLst>
          </a:custGeom>
          <a:ln w="781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" name="object 334"/>
          <p:cNvSpPr/>
          <p:nvPr/>
        </p:nvSpPr>
        <p:spPr>
          <a:xfrm>
            <a:off x="8368327" y="5593168"/>
            <a:ext cx="633446" cy="0"/>
          </a:xfrm>
          <a:custGeom>
            <a:avLst/>
            <a:gdLst/>
            <a:ahLst/>
            <a:cxnLst/>
            <a:rect l="l" t="t" r="r" b="b"/>
            <a:pathLst>
              <a:path w="633446" h="0">
                <a:moveTo>
                  <a:pt x="625632" y="0"/>
                </a:moveTo>
                <a:lnTo>
                  <a:pt x="0" y="0"/>
                </a:lnTo>
              </a:path>
              <a:path w="633446" h="0">
                <a:moveTo>
                  <a:pt x="0" y="1"/>
                </a:moveTo>
                <a:lnTo>
                  <a:pt x="625632" y="0"/>
                </a:lnTo>
              </a:path>
            </a:pathLst>
          </a:custGeom>
          <a:ln w="9088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" name="object 335"/>
          <p:cNvSpPr/>
          <p:nvPr/>
        </p:nvSpPr>
        <p:spPr>
          <a:xfrm>
            <a:off x="8372286" y="5843818"/>
            <a:ext cx="625632" cy="0"/>
          </a:xfrm>
          <a:custGeom>
            <a:avLst/>
            <a:gdLst/>
            <a:ahLst/>
            <a:cxnLst/>
            <a:rect l="l" t="t" r="r" b="b"/>
            <a:pathLst>
              <a:path w="625632" h="0">
                <a:moveTo>
                  <a:pt x="621673" y="0"/>
                </a:moveTo>
                <a:lnTo>
                  <a:pt x="0" y="0"/>
                </a:lnTo>
              </a:path>
              <a:path w="625632" h="0">
                <a:moveTo>
                  <a:pt x="0" y="1"/>
                </a:moveTo>
                <a:lnTo>
                  <a:pt x="621673" y="0"/>
                </a:lnTo>
              </a:path>
            </a:pathLst>
          </a:custGeom>
          <a:ln w="781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" name="object 336"/>
          <p:cNvSpPr/>
          <p:nvPr/>
        </p:nvSpPr>
        <p:spPr>
          <a:xfrm>
            <a:off x="8368327" y="5843948"/>
            <a:ext cx="633446" cy="0"/>
          </a:xfrm>
          <a:custGeom>
            <a:avLst/>
            <a:gdLst/>
            <a:ahLst/>
            <a:cxnLst/>
            <a:rect l="l" t="t" r="r" b="b"/>
            <a:pathLst>
              <a:path w="633446" h="0">
                <a:moveTo>
                  <a:pt x="625632" y="0"/>
                </a:moveTo>
                <a:lnTo>
                  <a:pt x="0" y="0"/>
                </a:lnTo>
              </a:path>
              <a:path w="633446" h="0">
                <a:moveTo>
                  <a:pt x="0" y="1"/>
                </a:moveTo>
                <a:lnTo>
                  <a:pt x="625632" y="0"/>
                </a:lnTo>
              </a:path>
            </a:pathLst>
          </a:custGeom>
          <a:ln w="9348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" name="object 337"/>
          <p:cNvSpPr/>
          <p:nvPr/>
        </p:nvSpPr>
        <p:spPr>
          <a:xfrm>
            <a:off x="8372286" y="6094733"/>
            <a:ext cx="625632" cy="0"/>
          </a:xfrm>
          <a:custGeom>
            <a:avLst/>
            <a:gdLst/>
            <a:ahLst/>
            <a:cxnLst/>
            <a:rect l="l" t="t" r="r" b="b"/>
            <a:pathLst>
              <a:path w="625632" h="0">
                <a:moveTo>
                  <a:pt x="621673" y="0"/>
                </a:moveTo>
                <a:lnTo>
                  <a:pt x="0" y="0"/>
                </a:lnTo>
              </a:path>
              <a:path w="625632" h="0">
                <a:moveTo>
                  <a:pt x="0" y="1"/>
                </a:moveTo>
                <a:lnTo>
                  <a:pt x="621673" y="0"/>
                </a:lnTo>
              </a:path>
            </a:pathLst>
          </a:custGeom>
          <a:ln w="781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" name="object 338"/>
          <p:cNvSpPr/>
          <p:nvPr/>
        </p:nvSpPr>
        <p:spPr>
          <a:xfrm>
            <a:off x="8368327" y="6094733"/>
            <a:ext cx="633446" cy="0"/>
          </a:xfrm>
          <a:custGeom>
            <a:avLst/>
            <a:gdLst/>
            <a:ahLst/>
            <a:cxnLst/>
            <a:rect l="l" t="t" r="r" b="b"/>
            <a:pathLst>
              <a:path w="633446" h="0">
                <a:moveTo>
                  <a:pt x="625632" y="0"/>
                </a:moveTo>
                <a:lnTo>
                  <a:pt x="0" y="0"/>
                </a:lnTo>
              </a:path>
              <a:path w="633446" h="0">
                <a:moveTo>
                  <a:pt x="0" y="1"/>
                </a:moveTo>
                <a:lnTo>
                  <a:pt x="625632" y="0"/>
                </a:lnTo>
              </a:path>
            </a:pathLst>
          </a:custGeom>
          <a:ln w="9088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612578" y="2671350"/>
            <a:ext cx="719569" cy="1273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19" b="1">
                <a:latin typeface="Arial"/>
                <a:cs typeface="Arial"/>
              </a:rPr>
              <a:t>f</a:t>
            </a:r>
            <a:r>
              <a:rPr dirty="0" smtClean="0" sz="800" spc="0" b="1">
                <a:latin typeface="Arial"/>
                <a:cs typeface="Arial"/>
              </a:rPr>
              <a:t>u</a:t>
            </a:r>
            <a:r>
              <a:rPr dirty="0" smtClean="0" sz="800" spc="4" b="1">
                <a:latin typeface="Arial"/>
                <a:cs typeface="Arial"/>
              </a:rPr>
              <a:t>n</a:t>
            </a:r>
            <a:r>
              <a:rPr dirty="0" smtClean="0" sz="800" spc="-14" b="1">
                <a:latin typeface="Arial"/>
                <a:cs typeface="Arial"/>
              </a:rPr>
              <a:t>c</a:t>
            </a:r>
            <a:r>
              <a:rPr dirty="0" smtClean="0" sz="800" spc="19" b="1">
                <a:latin typeface="Arial"/>
                <a:cs typeface="Arial"/>
              </a:rPr>
              <a:t>i</a:t>
            </a:r>
            <a:r>
              <a:rPr dirty="0" smtClean="0" sz="800" spc="0" b="1">
                <a:latin typeface="Arial"/>
                <a:cs typeface="Arial"/>
              </a:rPr>
              <a:t>o</a:t>
            </a:r>
            <a:r>
              <a:rPr dirty="0" smtClean="0" sz="800" spc="4" b="1">
                <a:latin typeface="Arial"/>
                <a:cs typeface="Arial"/>
              </a:rPr>
              <a:t>n</a:t>
            </a:r>
            <a:r>
              <a:rPr dirty="0" smtClean="0" sz="800" spc="44" b="1">
                <a:latin typeface="Arial"/>
                <a:cs typeface="Arial"/>
              </a:rPr>
              <a:t>a</a:t>
            </a:r>
            <a:r>
              <a:rPr dirty="0" smtClean="0" sz="800" spc="0" b="1">
                <a:latin typeface="Arial"/>
                <a:cs typeface="Arial"/>
              </a:rPr>
              <a:t>n</a:t>
            </a:r>
            <a:r>
              <a:rPr dirty="0" smtClean="0" sz="800" spc="4" b="1">
                <a:latin typeface="Arial"/>
                <a:cs typeface="Arial"/>
              </a:rPr>
              <a:t>d</a:t>
            </a:r>
            <a:r>
              <a:rPr dirty="0" smtClean="0" sz="800" spc="0" b="1">
                <a:latin typeface="Arial"/>
                <a:cs typeface="Arial"/>
              </a:rPr>
              <a:t>o?</a:t>
            </a:r>
            <a:endParaRPr sz="8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88538" y="2206454"/>
            <a:ext cx="7875933" cy="164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89589" marR="2797064" algn="ctr">
              <a:lnSpc>
                <a:spcPct val="101725"/>
              </a:lnSpc>
              <a:spcBef>
                <a:spcPts val="110"/>
              </a:spcBef>
            </a:pPr>
            <a:r>
              <a:rPr dirty="0" smtClean="0" sz="950" spc="0" b="1">
                <a:latin typeface="Calibri"/>
                <a:cs typeface="Calibri"/>
              </a:rPr>
              <a:t>R</a:t>
            </a:r>
            <a:r>
              <a:rPr dirty="0" smtClean="0" sz="950" spc="9" b="1">
                <a:latin typeface="Calibri"/>
                <a:cs typeface="Calibri"/>
              </a:rPr>
              <a:t>E</a:t>
            </a:r>
            <a:r>
              <a:rPr dirty="0" smtClean="0" sz="950" spc="14" b="1">
                <a:latin typeface="Calibri"/>
                <a:cs typeface="Calibri"/>
              </a:rPr>
              <a:t>L</a:t>
            </a:r>
            <a:r>
              <a:rPr dirty="0" smtClean="0" sz="950" spc="14" b="1">
                <a:latin typeface="Calibri"/>
                <a:cs typeface="Calibri"/>
              </a:rPr>
              <a:t>A</a:t>
            </a:r>
            <a:r>
              <a:rPr dirty="0" smtClean="0" sz="950" spc="-29" b="1">
                <a:latin typeface="Calibri"/>
                <a:cs typeface="Calibri"/>
              </a:rPr>
              <a:t>C</a:t>
            </a:r>
            <a:r>
              <a:rPr dirty="0" smtClean="0" sz="950" spc="-14" b="1">
                <a:latin typeface="Calibri"/>
                <a:cs typeface="Calibri"/>
              </a:rPr>
              <a:t>I</a:t>
            </a:r>
            <a:r>
              <a:rPr dirty="0" smtClean="0" sz="950" spc="9" b="1">
                <a:latin typeface="Calibri"/>
                <a:cs typeface="Calibri"/>
              </a:rPr>
              <a:t>O</a:t>
            </a:r>
            <a:r>
              <a:rPr dirty="0" smtClean="0" sz="950" spc="0" b="1">
                <a:latin typeface="Calibri"/>
                <a:cs typeface="Calibri"/>
              </a:rPr>
              <a:t>N</a:t>
            </a:r>
            <a:r>
              <a:rPr dirty="0" smtClean="0" sz="950" spc="197" b="1">
                <a:latin typeface="Calibri"/>
                <a:cs typeface="Calibri"/>
              </a:rPr>
              <a:t> </a:t>
            </a:r>
            <a:r>
              <a:rPr dirty="0" smtClean="0" sz="950" spc="-4" b="1">
                <a:latin typeface="Calibri"/>
                <a:cs typeface="Calibri"/>
              </a:rPr>
              <a:t>D</a:t>
            </a:r>
            <a:r>
              <a:rPr dirty="0" smtClean="0" sz="950" spc="0" b="1">
                <a:latin typeface="Calibri"/>
                <a:cs typeface="Calibri"/>
              </a:rPr>
              <a:t>E</a:t>
            </a:r>
            <a:r>
              <a:rPr dirty="0" smtClean="0" sz="950" spc="76" b="1">
                <a:latin typeface="Calibri"/>
                <a:cs typeface="Calibri"/>
              </a:rPr>
              <a:t> </a:t>
            </a:r>
            <a:r>
              <a:rPr dirty="0" smtClean="0" sz="950" spc="0" b="1">
                <a:latin typeface="Calibri"/>
                <a:cs typeface="Calibri"/>
              </a:rPr>
              <a:t>M</a:t>
            </a:r>
            <a:r>
              <a:rPr dirty="0" smtClean="0" sz="950" spc="14" b="1">
                <a:latin typeface="Calibri"/>
                <a:cs typeface="Calibri"/>
              </a:rPr>
              <a:t>A</a:t>
            </a:r>
            <a:r>
              <a:rPr dirty="0" smtClean="0" sz="950" spc="25" b="1">
                <a:latin typeface="Calibri"/>
                <a:cs typeface="Calibri"/>
              </a:rPr>
              <a:t>S</a:t>
            </a:r>
            <a:r>
              <a:rPr dirty="0" smtClean="0" sz="950" spc="4" b="1">
                <a:latin typeface="Calibri"/>
                <a:cs typeface="Calibri"/>
              </a:rPr>
              <a:t>T</a:t>
            </a:r>
            <a:r>
              <a:rPr dirty="0" smtClean="0" sz="950" spc="9" b="1">
                <a:latin typeface="Calibri"/>
                <a:cs typeface="Calibri"/>
              </a:rPr>
              <a:t>O</a:t>
            </a:r>
            <a:r>
              <a:rPr dirty="0" smtClean="0" sz="950" spc="-14" b="1">
                <a:latin typeface="Calibri"/>
                <a:cs typeface="Calibri"/>
              </a:rPr>
              <a:t>G</a:t>
            </a:r>
            <a:r>
              <a:rPr dirty="0" smtClean="0" sz="950" spc="0" b="1">
                <a:latin typeface="Calibri"/>
                <a:cs typeface="Calibri"/>
              </a:rPr>
              <a:t>R</a:t>
            </a:r>
            <a:r>
              <a:rPr dirty="0" smtClean="0" sz="950" spc="14" b="1">
                <a:latin typeface="Calibri"/>
                <a:cs typeface="Calibri"/>
              </a:rPr>
              <a:t>A</a:t>
            </a:r>
            <a:r>
              <a:rPr dirty="0" smtClean="0" sz="950" spc="-19" b="1">
                <a:latin typeface="Calibri"/>
                <a:cs typeface="Calibri"/>
              </a:rPr>
              <a:t>F</a:t>
            </a:r>
            <a:r>
              <a:rPr dirty="0" smtClean="0" sz="950" spc="9" b="1">
                <a:latin typeface="Calibri"/>
                <a:cs typeface="Calibri"/>
              </a:rPr>
              <a:t>O</a:t>
            </a:r>
            <a:r>
              <a:rPr dirty="0" smtClean="0" sz="950" spc="0" b="1">
                <a:latin typeface="Calibri"/>
                <a:cs typeface="Calibri"/>
              </a:rPr>
              <a:t>S</a:t>
            </a:r>
            <a:r>
              <a:rPr dirty="0" smtClean="0" sz="950" spc="0" b="1">
                <a:latin typeface="Calibri"/>
                <a:cs typeface="Calibri"/>
              </a:rPr>
              <a:t> </a:t>
            </a:r>
            <a:r>
              <a:rPr dirty="0" smtClean="0" sz="950" spc="41" b="1">
                <a:latin typeface="Calibri"/>
                <a:cs typeface="Calibri"/>
              </a:rPr>
              <a:t> </a:t>
            </a:r>
            <a:r>
              <a:rPr dirty="0" smtClean="0" sz="950" spc="9" b="1">
                <a:latin typeface="Calibri"/>
                <a:cs typeface="Calibri"/>
              </a:rPr>
              <a:t>E</a:t>
            </a:r>
            <a:r>
              <a:rPr dirty="0" smtClean="0" sz="950" spc="0" b="1">
                <a:latin typeface="Calibri"/>
                <a:cs typeface="Calibri"/>
              </a:rPr>
              <a:t>N</a:t>
            </a:r>
            <a:r>
              <a:rPr dirty="0" smtClean="0" sz="950" spc="92" b="1">
                <a:latin typeface="Calibri"/>
                <a:cs typeface="Calibri"/>
              </a:rPr>
              <a:t> </a:t>
            </a:r>
            <a:r>
              <a:rPr dirty="0" smtClean="0" sz="950" spc="25" b="1">
                <a:latin typeface="Calibri"/>
                <a:cs typeface="Calibri"/>
              </a:rPr>
              <a:t>S</a:t>
            </a:r>
            <a:r>
              <a:rPr dirty="0" smtClean="0" sz="950" spc="-14" b="1">
                <a:latin typeface="Calibri"/>
                <a:cs typeface="Calibri"/>
              </a:rPr>
              <a:t>I</a:t>
            </a:r>
            <a:r>
              <a:rPr dirty="0" smtClean="0" sz="950" spc="25" b="1">
                <a:latin typeface="Calibri"/>
                <a:cs typeface="Calibri"/>
              </a:rPr>
              <a:t>N</a:t>
            </a:r>
            <a:r>
              <a:rPr dirty="0" smtClean="0" sz="950" spc="14" b="1">
                <a:latin typeface="Calibri"/>
                <a:cs typeface="Calibri"/>
              </a:rPr>
              <a:t>A</a:t>
            </a:r>
            <a:r>
              <a:rPr dirty="0" smtClean="0" sz="950" spc="14" b="1">
                <a:latin typeface="Calibri"/>
                <a:cs typeface="Calibri"/>
              </a:rPr>
              <a:t>L</a:t>
            </a:r>
            <a:r>
              <a:rPr dirty="0" smtClean="0" sz="950" spc="9" b="1">
                <a:latin typeface="Calibri"/>
                <a:cs typeface="Calibri"/>
              </a:rPr>
              <a:t>O</a:t>
            </a:r>
            <a:r>
              <a:rPr dirty="0" smtClean="0" sz="950" spc="0" b="1">
                <a:latin typeface="Calibri"/>
                <a:cs typeface="Calibri"/>
              </a:rPr>
              <a:t>A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8364472" y="2206454"/>
            <a:ext cx="629487" cy="164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2" name="object 142"/>
          <p:cNvSpPr txBox="1"/>
          <p:nvPr/>
        </p:nvSpPr>
        <p:spPr>
          <a:xfrm>
            <a:off x="488538" y="2370707"/>
            <a:ext cx="625632" cy="156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1" name="object 141"/>
          <p:cNvSpPr txBox="1"/>
          <p:nvPr/>
        </p:nvSpPr>
        <p:spPr>
          <a:xfrm>
            <a:off x="1114171" y="2370707"/>
            <a:ext cx="625580" cy="156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0" name="object 140"/>
          <p:cNvSpPr txBox="1"/>
          <p:nvPr/>
        </p:nvSpPr>
        <p:spPr>
          <a:xfrm>
            <a:off x="1739751" y="2370707"/>
            <a:ext cx="1939720" cy="156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9" name="object 139"/>
          <p:cNvSpPr txBox="1"/>
          <p:nvPr/>
        </p:nvSpPr>
        <p:spPr>
          <a:xfrm>
            <a:off x="3679471" y="2370707"/>
            <a:ext cx="1212403" cy="156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8" name="object 138"/>
          <p:cNvSpPr txBox="1"/>
          <p:nvPr/>
        </p:nvSpPr>
        <p:spPr>
          <a:xfrm>
            <a:off x="4891875" y="2370707"/>
            <a:ext cx="625736" cy="156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7" name="object 137"/>
          <p:cNvSpPr txBox="1"/>
          <p:nvPr/>
        </p:nvSpPr>
        <p:spPr>
          <a:xfrm>
            <a:off x="5517611" y="2370707"/>
            <a:ext cx="625632" cy="156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6" name="object 136"/>
          <p:cNvSpPr txBox="1"/>
          <p:nvPr/>
        </p:nvSpPr>
        <p:spPr>
          <a:xfrm>
            <a:off x="6143243" y="2370707"/>
            <a:ext cx="625528" cy="156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5" name="object 135"/>
          <p:cNvSpPr txBox="1"/>
          <p:nvPr/>
        </p:nvSpPr>
        <p:spPr>
          <a:xfrm>
            <a:off x="6768771" y="2370707"/>
            <a:ext cx="836919" cy="156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4" name="object 134"/>
          <p:cNvSpPr txBox="1"/>
          <p:nvPr/>
        </p:nvSpPr>
        <p:spPr>
          <a:xfrm>
            <a:off x="7605691" y="2370707"/>
            <a:ext cx="758780" cy="156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3" name="object 133"/>
          <p:cNvSpPr txBox="1"/>
          <p:nvPr/>
        </p:nvSpPr>
        <p:spPr>
          <a:xfrm>
            <a:off x="8364472" y="2370707"/>
            <a:ext cx="629487" cy="156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2" name="object 132"/>
          <p:cNvSpPr txBox="1"/>
          <p:nvPr/>
        </p:nvSpPr>
        <p:spPr>
          <a:xfrm>
            <a:off x="488538" y="2527513"/>
            <a:ext cx="625632" cy="266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210421" marR="213604" algn="ctr">
              <a:lnSpc>
                <a:spcPct val="95825"/>
              </a:lnSpc>
            </a:pPr>
            <a:r>
              <a:rPr dirty="0" smtClean="0" sz="800" spc="-25" b="1">
                <a:latin typeface="Arial"/>
                <a:cs typeface="Arial"/>
              </a:rPr>
              <a:t>N</a:t>
            </a:r>
            <a:r>
              <a:rPr dirty="0" smtClean="0" sz="800" spc="0" b="1">
                <a:latin typeface="Arial"/>
                <a:cs typeface="Arial"/>
              </a:rPr>
              <a:t>o.</a:t>
            </a:r>
            <a:endParaRPr sz="8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114171" y="2527513"/>
            <a:ext cx="625580" cy="266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144817">
              <a:lnSpc>
                <a:spcPct val="95825"/>
              </a:lnSpc>
            </a:pPr>
            <a:r>
              <a:rPr dirty="0" smtClean="0" sz="800" spc="-25" b="1">
                <a:latin typeface="Arial"/>
                <a:cs typeface="Arial"/>
              </a:rPr>
              <a:t>C</a:t>
            </a:r>
            <a:r>
              <a:rPr dirty="0" smtClean="0" sz="800" spc="0" b="1">
                <a:latin typeface="Arial"/>
                <a:cs typeface="Arial"/>
              </a:rPr>
              <a:t>L</a:t>
            </a:r>
            <a:r>
              <a:rPr dirty="0" smtClean="0" sz="800" spc="-25" b="1">
                <a:latin typeface="Arial"/>
                <a:cs typeface="Arial"/>
              </a:rPr>
              <a:t>U</a:t>
            </a:r>
            <a:r>
              <a:rPr dirty="0" smtClean="0" sz="800" spc="-44" b="1">
                <a:latin typeface="Arial"/>
                <a:cs typeface="Arial"/>
              </a:rPr>
              <a:t>E</a:t>
            </a:r>
            <a:r>
              <a:rPr dirty="0" smtClean="0" sz="800" spc="0" b="1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739751" y="2527513"/>
            <a:ext cx="1939720" cy="266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449871">
              <a:lnSpc>
                <a:spcPct val="95825"/>
              </a:lnSpc>
            </a:pPr>
            <a:r>
              <a:rPr dirty="0" smtClean="0" sz="800" spc="-25" b="1">
                <a:latin typeface="Arial"/>
                <a:cs typeface="Arial"/>
              </a:rPr>
              <a:t>N</a:t>
            </a:r>
            <a:r>
              <a:rPr dirty="0" smtClean="0" sz="800" spc="0" b="1">
                <a:latin typeface="Arial"/>
                <a:cs typeface="Arial"/>
              </a:rPr>
              <a:t>o</a:t>
            </a:r>
            <a:r>
              <a:rPr dirty="0" smtClean="0" sz="800" spc="25" b="1">
                <a:latin typeface="Arial"/>
                <a:cs typeface="Arial"/>
              </a:rPr>
              <a:t>m</a:t>
            </a:r>
            <a:r>
              <a:rPr dirty="0" smtClean="0" sz="800" spc="0" b="1">
                <a:latin typeface="Arial"/>
                <a:cs typeface="Arial"/>
              </a:rPr>
              <a:t>bre</a:t>
            </a:r>
            <a:r>
              <a:rPr dirty="0" smtClean="0" sz="800" spc="64" b="1">
                <a:latin typeface="Arial"/>
                <a:cs typeface="Arial"/>
              </a:rPr>
              <a:t> </a:t>
            </a:r>
            <a:r>
              <a:rPr dirty="0" smtClean="0" sz="800" spc="0" b="1">
                <a:latin typeface="Arial"/>
                <a:cs typeface="Arial"/>
              </a:rPr>
              <a:t>de</a:t>
            </a:r>
            <a:r>
              <a:rPr dirty="0" smtClean="0" sz="800" spc="69" b="1">
                <a:latin typeface="Arial"/>
                <a:cs typeface="Arial"/>
              </a:rPr>
              <a:t> </a:t>
            </a:r>
            <a:r>
              <a:rPr dirty="0" smtClean="0" sz="800" spc="19" b="1">
                <a:latin typeface="Arial"/>
                <a:cs typeface="Arial"/>
              </a:rPr>
              <a:t>l</a:t>
            </a:r>
            <a:r>
              <a:rPr dirty="0" smtClean="0" sz="800" spc="0" b="1">
                <a:latin typeface="Arial"/>
                <a:cs typeface="Arial"/>
              </a:rPr>
              <a:t>a</a:t>
            </a:r>
            <a:r>
              <a:rPr dirty="0" smtClean="0" sz="800" spc="69" b="1">
                <a:latin typeface="Arial"/>
                <a:cs typeface="Arial"/>
              </a:rPr>
              <a:t> </a:t>
            </a:r>
            <a:r>
              <a:rPr dirty="0" smtClean="0" sz="800" spc="0" b="1">
                <a:latin typeface="Arial"/>
                <a:cs typeface="Arial"/>
              </a:rPr>
              <a:t>u</a:t>
            </a:r>
            <a:r>
              <a:rPr dirty="0" smtClean="0" sz="800" spc="4" b="1">
                <a:latin typeface="Arial"/>
                <a:cs typeface="Arial"/>
              </a:rPr>
              <a:t>n</a:t>
            </a:r>
            <a:r>
              <a:rPr dirty="0" smtClean="0" sz="800" spc="19" b="1">
                <a:latin typeface="Arial"/>
                <a:cs typeface="Arial"/>
              </a:rPr>
              <a:t>i</a:t>
            </a:r>
            <a:r>
              <a:rPr dirty="0" smtClean="0" sz="800" spc="0" b="1">
                <a:latin typeface="Arial"/>
                <a:cs typeface="Arial"/>
              </a:rPr>
              <a:t>d</a:t>
            </a:r>
            <a:r>
              <a:rPr dirty="0" smtClean="0" sz="800" spc="50" b="1">
                <a:latin typeface="Arial"/>
                <a:cs typeface="Arial"/>
              </a:rPr>
              <a:t>a</a:t>
            </a:r>
            <a:r>
              <a:rPr dirty="0" smtClean="0" sz="800" spc="0" b="1">
                <a:latin typeface="Arial"/>
                <a:cs typeface="Arial"/>
              </a:rPr>
              <a:t>d</a:t>
            </a:r>
            <a:endParaRPr sz="8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679471" y="2527513"/>
            <a:ext cx="1212403" cy="266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727" marR="109639" algn="ctr">
              <a:lnSpc>
                <a:spcPct val="95825"/>
              </a:lnSpc>
              <a:spcBef>
                <a:spcPts val="80"/>
              </a:spcBef>
            </a:pPr>
            <a:r>
              <a:rPr dirty="0" smtClean="0" sz="800" spc="-25" b="1">
                <a:latin typeface="Arial"/>
                <a:cs typeface="Arial"/>
              </a:rPr>
              <a:t>N</a:t>
            </a:r>
            <a:r>
              <a:rPr dirty="0" smtClean="0" sz="800" spc="0" b="1">
                <a:latin typeface="Arial"/>
                <a:cs typeface="Arial"/>
              </a:rPr>
              <a:t>o</a:t>
            </a:r>
            <a:r>
              <a:rPr dirty="0" smtClean="0" sz="800" spc="25" b="1">
                <a:latin typeface="Arial"/>
                <a:cs typeface="Arial"/>
              </a:rPr>
              <a:t>m</a:t>
            </a:r>
            <a:r>
              <a:rPr dirty="0" smtClean="0" sz="800" spc="0" b="1">
                <a:latin typeface="Arial"/>
                <a:cs typeface="Arial"/>
              </a:rPr>
              <a:t>bre</a:t>
            </a:r>
            <a:r>
              <a:rPr dirty="0" smtClean="0" sz="800" spc="64" b="1">
                <a:latin typeface="Arial"/>
                <a:cs typeface="Arial"/>
              </a:rPr>
              <a:t> </a:t>
            </a:r>
            <a:r>
              <a:rPr dirty="0" smtClean="0" sz="800" spc="0" b="1">
                <a:latin typeface="Arial"/>
                <a:cs typeface="Arial"/>
              </a:rPr>
              <a:t>d</a:t>
            </a:r>
            <a:r>
              <a:rPr dirty="0" smtClean="0" sz="800" spc="50" b="1">
                <a:latin typeface="Arial"/>
                <a:cs typeface="Arial"/>
              </a:rPr>
              <a:t>e</a:t>
            </a:r>
            <a:r>
              <a:rPr dirty="0" smtClean="0" sz="800" spc="0" b="1">
                <a:latin typeface="Arial"/>
                <a:cs typeface="Arial"/>
              </a:rPr>
              <a:t>l</a:t>
            </a:r>
            <a:r>
              <a:rPr dirty="0" smtClean="0" sz="800" spc="44" b="1">
                <a:latin typeface="Arial"/>
                <a:cs typeface="Arial"/>
              </a:rPr>
              <a:t> </a:t>
            </a:r>
            <a:r>
              <a:rPr dirty="0" smtClean="0" sz="800" spc="-44" b="1">
                <a:latin typeface="Arial"/>
                <a:cs typeface="Arial"/>
              </a:rPr>
              <a:t>E</a:t>
            </a:r>
            <a:r>
              <a:rPr dirty="0" smtClean="0" sz="800" spc="0" b="1">
                <a:latin typeface="Arial"/>
                <a:cs typeface="Arial"/>
              </a:rPr>
              <a:t>q</a:t>
            </a:r>
            <a:r>
              <a:rPr dirty="0" smtClean="0" sz="800" spc="4" b="1">
                <a:latin typeface="Arial"/>
                <a:cs typeface="Arial"/>
              </a:rPr>
              <a:t>u</a:t>
            </a:r>
            <a:r>
              <a:rPr dirty="0" smtClean="0" sz="800" spc="19" b="1">
                <a:latin typeface="Arial"/>
                <a:cs typeface="Arial"/>
              </a:rPr>
              <a:t>i</a:t>
            </a:r>
            <a:r>
              <a:rPr dirty="0" smtClean="0" sz="800" spc="0" b="1">
                <a:latin typeface="Arial"/>
                <a:cs typeface="Arial"/>
              </a:rPr>
              <a:t>po</a:t>
            </a:r>
            <a:endParaRPr sz="800">
              <a:latin typeface="Arial"/>
              <a:cs typeface="Arial"/>
            </a:endParaRPr>
          </a:p>
          <a:p>
            <a:pPr marL="406081" marR="406736" algn="ctr">
              <a:lnSpc>
                <a:spcPct val="95825"/>
              </a:lnSpc>
              <a:spcBef>
                <a:spcPts val="130"/>
              </a:spcBef>
            </a:pPr>
            <a:r>
              <a:rPr dirty="0" smtClean="0" sz="800" spc="9" b="1">
                <a:latin typeface="Arial"/>
                <a:cs typeface="Arial"/>
              </a:rPr>
              <a:t>M</a:t>
            </a:r>
            <a:r>
              <a:rPr dirty="0" smtClean="0" sz="800" spc="44" b="1">
                <a:latin typeface="Arial"/>
                <a:cs typeface="Arial"/>
              </a:rPr>
              <a:t>é</a:t>
            </a:r>
            <a:r>
              <a:rPr dirty="0" smtClean="0" sz="800" spc="0" b="1">
                <a:latin typeface="Arial"/>
                <a:cs typeface="Arial"/>
              </a:rPr>
              <a:t>d</a:t>
            </a:r>
            <a:r>
              <a:rPr dirty="0" smtClean="0" sz="800" spc="25" b="1">
                <a:latin typeface="Arial"/>
                <a:cs typeface="Arial"/>
              </a:rPr>
              <a:t>i</a:t>
            </a:r>
            <a:r>
              <a:rPr dirty="0" smtClean="0" sz="800" spc="-14" b="1">
                <a:latin typeface="Arial"/>
                <a:cs typeface="Arial"/>
              </a:rPr>
              <a:t>c</a:t>
            </a:r>
            <a:r>
              <a:rPr dirty="0" smtClean="0" sz="800" spc="0" b="1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891875" y="2527513"/>
            <a:ext cx="625736" cy="266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160236">
              <a:lnSpc>
                <a:spcPct val="95825"/>
              </a:lnSpc>
            </a:pPr>
            <a:r>
              <a:rPr dirty="0" smtClean="0" sz="800" spc="9" b="1">
                <a:latin typeface="Arial"/>
                <a:cs typeface="Arial"/>
              </a:rPr>
              <a:t>M</a:t>
            </a:r>
            <a:r>
              <a:rPr dirty="0" smtClean="0" sz="800" spc="44" b="1">
                <a:latin typeface="Arial"/>
                <a:cs typeface="Arial"/>
              </a:rPr>
              <a:t>a</a:t>
            </a:r>
            <a:r>
              <a:rPr dirty="0" smtClean="0" sz="800" spc="-4" b="1">
                <a:latin typeface="Arial"/>
                <a:cs typeface="Arial"/>
              </a:rPr>
              <a:t>r</a:t>
            </a:r>
            <a:r>
              <a:rPr dirty="0" smtClean="0" sz="800" spc="-14" b="1">
                <a:latin typeface="Arial"/>
                <a:cs typeface="Arial"/>
              </a:rPr>
              <a:t>c</a:t>
            </a:r>
            <a:r>
              <a:rPr dirty="0" smtClean="0" sz="800" spc="0" b="1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517611" y="2527513"/>
            <a:ext cx="625632" cy="266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128877">
              <a:lnSpc>
                <a:spcPct val="95825"/>
              </a:lnSpc>
            </a:pPr>
            <a:r>
              <a:rPr dirty="0" smtClean="0" sz="800" spc="9" b="1">
                <a:latin typeface="Arial"/>
                <a:cs typeface="Arial"/>
              </a:rPr>
              <a:t>M</a:t>
            </a:r>
            <a:r>
              <a:rPr dirty="0" smtClean="0" sz="800" spc="0" b="1">
                <a:latin typeface="Arial"/>
                <a:cs typeface="Arial"/>
              </a:rPr>
              <a:t>o</a:t>
            </a:r>
            <a:r>
              <a:rPr dirty="0" smtClean="0" sz="800" spc="4" b="1">
                <a:latin typeface="Arial"/>
                <a:cs typeface="Arial"/>
              </a:rPr>
              <a:t>d</a:t>
            </a:r>
            <a:r>
              <a:rPr dirty="0" smtClean="0" sz="800" spc="44" b="1">
                <a:latin typeface="Arial"/>
                <a:cs typeface="Arial"/>
              </a:rPr>
              <a:t>e</a:t>
            </a:r>
            <a:r>
              <a:rPr dirty="0" smtClean="0" sz="800" spc="19" b="1">
                <a:latin typeface="Arial"/>
                <a:cs typeface="Arial"/>
              </a:rPr>
              <a:t>l</a:t>
            </a:r>
            <a:r>
              <a:rPr dirty="0" smtClean="0" sz="800" spc="0" b="1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143243" y="2527513"/>
            <a:ext cx="625528" cy="266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19482">
              <a:lnSpc>
                <a:spcPct val="95825"/>
              </a:lnSpc>
            </a:pPr>
            <a:r>
              <a:rPr dirty="0" smtClean="0" sz="800" spc="-25" b="1">
                <a:latin typeface="Arial"/>
                <a:cs typeface="Arial"/>
              </a:rPr>
              <a:t>N</a:t>
            </a:r>
            <a:r>
              <a:rPr dirty="0" smtClean="0" sz="800" spc="0" b="1">
                <a:latin typeface="Arial"/>
                <a:cs typeface="Arial"/>
              </a:rPr>
              <a:t>o.</a:t>
            </a:r>
            <a:r>
              <a:rPr dirty="0" smtClean="0" sz="800" spc="50" b="1">
                <a:latin typeface="Arial"/>
                <a:cs typeface="Arial"/>
              </a:rPr>
              <a:t> </a:t>
            </a:r>
            <a:r>
              <a:rPr dirty="0" smtClean="0" sz="800" spc="0" b="1">
                <a:latin typeface="Arial"/>
                <a:cs typeface="Arial"/>
              </a:rPr>
              <a:t>de</a:t>
            </a:r>
            <a:r>
              <a:rPr dirty="0" smtClean="0" sz="800" spc="69" b="1">
                <a:latin typeface="Arial"/>
                <a:cs typeface="Arial"/>
              </a:rPr>
              <a:t> </a:t>
            </a:r>
            <a:r>
              <a:rPr dirty="0" smtClean="0" sz="800" spc="-75" b="1">
                <a:latin typeface="Arial"/>
                <a:cs typeface="Arial"/>
              </a:rPr>
              <a:t>s</a:t>
            </a:r>
            <a:r>
              <a:rPr dirty="0" smtClean="0" sz="800" spc="44" b="1">
                <a:latin typeface="Arial"/>
                <a:cs typeface="Arial"/>
              </a:rPr>
              <a:t>e</a:t>
            </a:r>
            <a:r>
              <a:rPr dirty="0" smtClean="0" sz="800" spc="-4" b="1">
                <a:latin typeface="Arial"/>
                <a:cs typeface="Arial"/>
              </a:rPr>
              <a:t>r</a:t>
            </a:r>
            <a:r>
              <a:rPr dirty="0" smtClean="0" sz="800" spc="19" b="1">
                <a:latin typeface="Arial"/>
                <a:cs typeface="Arial"/>
              </a:rPr>
              <a:t>i</a:t>
            </a:r>
            <a:r>
              <a:rPr dirty="0" smtClean="0" sz="800" spc="0" b="1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768771" y="2527513"/>
            <a:ext cx="836919" cy="266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215246">
              <a:lnSpc>
                <a:spcPct val="95825"/>
              </a:lnSpc>
            </a:pPr>
            <a:r>
              <a:rPr dirty="0" smtClean="0" sz="800" spc="19" b="1">
                <a:latin typeface="Arial"/>
                <a:cs typeface="Arial"/>
              </a:rPr>
              <a:t>S</a:t>
            </a:r>
            <a:r>
              <a:rPr dirty="0" smtClean="0" sz="800" spc="44" b="1">
                <a:latin typeface="Arial"/>
                <a:cs typeface="Arial"/>
              </a:rPr>
              <a:t>e</a:t>
            </a:r>
            <a:r>
              <a:rPr dirty="0" smtClean="0" sz="800" spc="-4" b="1">
                <a:latin typeface="Arial"/>
                <a:cs typeface="Arial"/>
              </a:rPr>
              <a:t>r</a:t>
            </a:r>
            <a:r>
              <a:rPr dirty="0" smtClean="0" sz="800" spc="-14" b="1">
                <a:latin typeface="Arial"/>
                <a:cs typeface="Arial"/>
              </a:rPr>
              <a:t>v</a:t>
            </a:r>
            <a:r>
              <a:rPr dirty="0" smtClean="0" sz="800" spc="19" b="1">
                <a:latin typeface="Arial"/>
                <a:cs typeface="Arial"/>
              </a:rPr>
              <a:t>i</a:t>
            </a:r>
            <a:r>
              <a:rPr dirty="0" smtClean="0" sz="800" spc="-14" b="1">
                <a:latin typeface="Arial"/>
                <a:cs typeface="Arial"/>
              </a:rPr>
              <a:t>c</a:t>
            </a:r>
            <a:r>
              <a:rPr dirty="0" smtClean="0" sz="800" spc="19" b="1">
                <a:latin typeface="Arial"/>
                <a:cs typeface="Arial"/>
              </a:rPr>
              <a:t>i</a:t>
            </a:r>
            <a:r>
              <a:rPr dirty="0" smtClean="0" sz="800" spc="0" b="1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605691" y="2527513"/>
            <a:ext cx="758780" cy="266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86">
              <a:lnSpc>
                <a:spcPct val="95825"/>
              </a:lnSpc>
              <a:spcBef>
                <a:spcPts val="80"/>
              </a:spcBef>
            </a:pPr>
            <a:r>
              <a:rPr dirty="0" smtClean="0" sz="800" spc="0" b="1">
                <a:latin typeface="Arial"/>
                <a:cs typeface="Arial"/>
              </a:rPr>
              <a:t>¿</a:t>
            </a:r>
            <a:r>
              <a:rPr dirty="0" smtClean="0" sz="800" spc="-39" b="1">
                <a:latin typeface="Arial"/>
                <a:cs typeface="Arial"/>
              </a:rPr>
              <a:t>E</a:t>
            </a:r>
            <a:r>
              <a:rPr dirty="0" smtClean="0" sz="800" spc="0" b="1">
                <a:latin typeface="Arial"/>
                <a:cs typeface="Arial"/>
              </a:rPr>
              <a:t>q</a:t>
            </a:r>
            <a:r>
              <a:rPr dirty="0" smtClean="0" sz="800" spc="4" b="1">
                <a:latin typeface="Arial"/>
                <a:cs typeface="Arial"/>
              </a:rPr>
              <a:t>u</a:t>
            </a:r>
            <a:r>
              <a:rPr dirty="0" smtClean="0" sz="800" spc="19" b="1">
                <a:latin typeface="Arial"/>
                <a:cs typeface="Arial"/>
              </a:rPr>
              <a:t>i</a:t>
            </a:r>
            <a:r>
              <a:rPr dirty="0" smtClean="0" sz="800" spc="0" b="1">
                <a:latin typeface="Arial"/>
                <a:cs typeface="Arial"/>
              </a:rPr>
              <a:t>po</a:t>
            </a:r>
            <a:endParaRPr sz="8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364472" y="2527513"/>
            <a:ext cx="629487" cy="266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2" name="object 122"/>
          <p:cNvSpPr txBox="1"/>
          <p:nvPr/>
        </p:nvSpPr>
        <p:spPr>
          <a:xfrm>
            <a:off x="488538" y="2794151"/>
            <a:ext cx="625632" cy="384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5"/>
              </a:spcBef>
            </a:pPr>
            <a:endParaRPr sz="1000"/>
          </a:p>
          <a:p>
            <a:pPr marL="273519" marR="264932" algn="ctr">
              <a:lnSpc>
                <a:spcPct val="101725"/>
              </a:lnSpc>
            </a:pPr>
            <a:r>
              <a:rPr dirty="0" smtClean="0" sz="750" spc="0">
                <a:latin typeface="Calibri"/>
                <a:cs typeface="Calibri"/>
              </a:rPr>
              <a:t>1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114171" y="2794151"/>
            <a:ext cx="625580" cy="384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5"/>
              </a:spcBef>
            </a:pPr>
            <a:endParaRPr sz="1000"/>
          </a:p>
          <a:p>
            <a:pPr marL="19534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-4">
                <a:latin typeface="Calibri"/>
                <a:cs typeface="Calibri"/>
              </a:rPr>
              <a:t>L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3</a:t>
            </a:r>
            <a:r>
              <a:rPr dirty="0" smtClean="0" sz="750" spc="-4">
                <a:latin typeface="Calibri"/>
                <a:cs typeface="Calibri"/>
              </a:rPr>
              <a:t>8</a:t>
            </a:r>
            <a:r>
              <a:rPr dirty="0" smtClean="0" sz="750" spc="-4">
                <a:latin typeface="Calibri"/>
                <a:cs typeface="Calibri"/>
              </a:rPr>
              <a:t>8</a:t>
            </a:r>
            <a:r>
              <a:rPr dirty="0" smtClean="0" sz="750" spc="0">
                <a:latin typeface="Calibri"/>
                <a:cs typeface="Calibri"/>
              </a:rPr>
              <a:t>0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739751" y="2794151"/>
            <a:ext cx="1939720" cy="384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95">
              <a:lnSpc>
                <a:spcPts val="910"/>
              </a:lnSpc>
              <a:spcBef>
                <a:spcPts val="45"/>
              </a:spcBef>
            </a:pPr>
            <a:r>
              <a:rPr dirty="0" smtClean="0" sz="750" spc="14">
                <a:latin typeface="Calibri"/>
                <a:cs typeface="Calibri"/>
              </a:rPr>
              <a:t>U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d</a:t>
            </a:r>
            <a:r>
              <a:rPr dirty="0" smtClean="0" sz="750" spc="47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59">
                <a:latin typeface="Calibri"/>
                <a:cs typeface="Calibri"/>
              </a:rPr>
              <a:t> 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p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88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88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y</a:t>
            </a:r>
            <a:r>
              <a:rPr dirty="0" smtClean="0" sz="750" spc="-21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  <a:p>
            <a:pPr marL="19795" marR="217773">
              <a:lnSpc>
                <a:spcPts val="915"/>
              </a:lnSpc>
              <a:spcBef>
                <a:spcPts val="24"/>
              </a:spcBef>
            </a:pP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ti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40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59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r</a:t>
            </a:r>
            <a:r>
              <a:rPr dirty="0" smtClean="0" sz="750" spc="-5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59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70">
                <a:latin typeface="Calibri"/>
                <a:cs typeface="Calibri"/>
              </a:rPr>
              <a:t> </a:t>
            </a:r>
            <a:r>
              <a:rPr dirty="0" smtClean="0" sz="750" spc="14">
                <a:latin typeface="Calibri"/>
                <a:cs typeface="Calibri"/>
              </a:rPr>
              <a:t>U</a:t>
            </a:r>
            <a:r>
              <a:rPr dirty="0" smtClean="0" sz="750" spc="14">
                <a:latin typeface="Calibri"/>
                <a:cs typeface="Calibri"/>
              </a:rPr>
              <a:t>N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0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AM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679471" y="2794151"/>
            <a:ext cx="1212403" cy="384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5"/>
              </a:spcBef>
            </a:pPr>
            <a:endParaRPr sz="1000"/>
          </a:p>
          <a:p>
            <a:pPr marL="42801">
              <a:lnSpc>
                <a:spcPct val="101725"/>
              </a:lnSpc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Ó</a:t>
            </a:r>
            <a:r>
              <a:rPr dirty="0" smtClean="0" sz="750" spc="24">
                <a:latin typeface="Calibri"/>
                <a:cs typeface="Calibri"/>
              </a:rPr>
              <a:t>G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F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20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AL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891875" y="2794151"/>
            <a:ext cx="625736" cy="384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5"/>
              </a:spcBef>
            </a:pPr>
            <a:endParaRPr sz="1000"/>
          </a:p>
          <a:p>
            <a:pPr marL="19586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19">
                <a:latin typeface="Calibri"/>
                <a:cs typeface="Calibri"/>
              </a:rPr>
              <a:t>-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d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517611" y="2794151"/>
            <a:ext cx="625632" cy="384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5"/>
              </a:spcBef>
            </a:pPr>
            <a:endParaRPr sz="1000"/>
          </a:p>
          <a:p>
            <a:pPr marL="19482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143243" y="2794151"/>
            <a:ext cx="647862" cy="384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2334">
              <a:lnSpc>
                <a:spcPts val="1000"/>
              </a:lnSpc>
              <a:spcBef>
                <a:spcPts val="45"/>
              </a:spcBef>
            </a:pPr>
            <a:endParaRPr sz="1000"/>
          </a:p>
          <a:p>
            <a:pPr marL="19482">
              <a:lnSpc>
                <a:spcPct val="101725"/>
              </a:lnSpc>
            </a:pPr>
            <a:r>
              <a:rPr dirty="0" smtClean="0" sz="750" spc="-4">
                <a:latin typeface="Calibri"/>
                <a:cs typeface="Calibri"/>
              </a:rPr>
              <a:t>2840614</a:t>
            </a:r>
            <a:r>
              <a:rPr dirty="0" smtClean="0" sz="750" spc="19">
                <a:latin typeface="Calibri"/>
                <a:cs typeface="Calibri"/>
              </a:rPr>
              <a:t>W</a:t>
            </a:r>
            <a:r>
              <a:rPr dirty="0" smtClean="0" sz="750" spc="-4">
                <a:latin typeface="Calibri"/>
                <a:cs typeface="Calibri"/>
              </a:rPr>
              <a:t>8196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768771" y="2794151"/>
            <a:ext cx="836919" cy="384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86">
              <a:lnSpc>
                <a:spcPct val="101725"/>
              </a:lnSpc>
              <a:spcBef>
                <a:spcPts val="55"/>
              </a:spcBef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82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  <a:p>
            <a:pPr marL="19586">
              <a:lnSpc>
                <a:spcPct val="101725"/>
              </a:lnSpc>
              <a:spcBef>
                <a:spcPts val="70"/>
              </a:spcBef>
            </a:pP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t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f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82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1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605691" y="2794151"/>
            <a:ext cx="758780" cy="384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5"/>
              </a:spcBef>
            </a:pPr>
            <a:endParaRPr sz="1000"/>
          </a:p>
          <a:p>
            <a:pPr marL="320024" marR="323706" algn="ctr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SI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364472" y="2794151"/>
            <a:ext cx="629487" cy="384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2" name="object 112"/>
          <p:cNvSpPr txBox="1"/>
          <p:nvPr/>
        </p:nvSpPr>
        <p:spPr>
          <a:xfrm>
            <a:off x="488538" y="3178263"/>
            <a:ext cx="625632" cy="50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0"/>
              </a:spcBef>
            </a:pPr>
            <a:endParaRPr sz="500"/>
          </a:p>
          <a:p>
            <a:pPr marL="273519" marR="264932" algn="ctr">
              <a:lnSpc>
                <a:spcPct val="101725"/>
              </a:lnSpc>
              <a:spcBef>
                <a:spcPts val="1000"/>
              </a:spcBef>
            </a:pPr>
            <a:r>
              <a:rPr dirty="0" smtClean="0" sz="750" spc="0">
                <a:latin typeface="Calibri"/>
                <a:cs typeface="Calibri"/>
              </a:rPr>
              <a:t>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114171" y="3178263"/>
            <a:ext cx="625580" cy="50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0"/>
              </a:spcBef>
            </a:pPr>
            <a:endParaRPr sz="500"/>
          </a:p>
          <a:p>
            <a:pPr marL="19534">
              <a:lnSpc>
                <a:spcPct val="101725"/>
              </a:lnSpc>
              <a:spcBef>
                <a:spcPts val="1000"/>
              </a:spcBef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-4">
                <a:latin typeface="Calibri"/>
                <a:cs typeface="Calibri"/>
              </a:rPr>
              <a:t>L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3</a:t>
            </a:r>
            <a:r>
              <a:rPr dirty="0" smtClean="0" sz="750" spc="-4">
                <a:latin typeface="Calibri"/>
                <a:cs typeface="Calibri"/>
              </a:rPr>
              <a:t>8</a:t>
            </a:r>
            <a:r>
              <a:rPr dirty="0" smtClean="0" sz="750" spc="-4">
                <a:latin typeface="Calibri"/>
                <a:cs typeface="Calibri"/>
              </a:rPr>
              <a:t>8</a:t>
            </a:r>
            <a:r>
              <a:rPr dirty="0" smtClean="0" sz="750" spc="0">
                <a:latin typeface="Calibri"/>
                <a:cs typeface="Calibri"/>
              </a:rPr>
              <a:t>0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739751" y="3178263"/>
            <a:ext cx="1939720" cy="50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2"/>
              </a:spcBef>
            </a:pPr>
            <a:endParaRPr sz="900"/>
          </a:p>
          <a:p>
            <a:pPr marL="19795" marR="209566" algn="just">
              <a:lnSpc>
                <a:spcPts val="915"/>
              </a:lnSpc>
            </a:pPr>
            <a:r>
              <a:rPr dirty="0" smtClean="0" sz="750" spc="14">
                <a:latin typeface="Calibri"/>
                <a:cs typeface="Calibri"/>
              </a:rPr>
              <a:t>U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d</a:t>
            </a:r>
            <a:r>
              <a:rPr dirty="0" smtClean="0" sz="750" spc="47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59">
                <a:latin typeface="Calibri"/>
                <a:cs typeface="Calibri"/>
              </a:rPr>
              <a:t> 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p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88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88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y</a:t>
            </a:r>
            <a:r>
              <a:rPr dirty="0" smtClean="0" sz="750" spc="-21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0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ti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40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59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r</a:t>
            </a:r>
            <a:r>
              <a:rPr dirty="0" smtClean="0" sz="750" spc="-5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59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70">
                <a:latin typeface="Calibri"/>
                <a:cs typeface="Calibri"/>
              </a:rPr>
              <a:t> </a:t>
            </a:r>
            <a:r>
              <a:rPr dirty="0" smtClean="0" sz="750" spc="14">
                <a:latin typeface="Calibri"/>
                <a:cs typeface="Calibri"/>
              </a:rPr>
              <a:t>U</a:t>
            </a:r>
            <a:r>
              <a:rPr dirty="0" smtClean="0" sz="750" spc="14">
                <a:latin typeface="Calibri"/>
                <a:cs typeface="Calibri"/>
              </a:rPr>
              <a:t>N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0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AM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679471" y="3178263"/>
            <a:ext cx="1212403" cy="50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5"/>
              </a:spcBef>
            </a:pPr>
            <a:endParaRPr sz="1000"/>
          </a:p>
          <a:p>
            <a:pPr marL="19482" marR="37881" indent="23318">
              <a:lnSpc>
                <a:spcPts val="915"/>
              </a:lnSpc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Ó</a:t>
            </a:r>
            <a:r>
              <a:rPr dirty="0" smtClean="0" sz="750" spc="24">
                <a:latin typeface="Calibri"/>
                <a:cs typeface="Calibri"/>
              </a:rPr>
              <a:t>G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F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20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AL</a:t>
            </a:r>
            <a:r>
              <a:rPr dirty="0" smtClean="0" sz="750" spc="-7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ON</a:t>
            </a:r>
            <a:r>
              <a:rPr dirty="0" smtClean="0" sz="750" spc="0">
                <a:latin typeface="Calibri"/>
                <a:cs typeface="Calibri"/>
              </a:rPr>
              <a:t> 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Á</a:t>
            </a:r>
            <a:r>
              <a:rPr dirty="0" smtClean="0" sz="750" spc="-14">
                <a:latin typeface="Calibri"/>
                <a:cs typeface="Calibri"/>
              </a:rPr>
              <a:t>X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891875" y="3178263"/>
            <a:ext cx="625736" cy="50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0"/>
              </a:spcBef>
            </a:pPr>
            <a:endParaRPr sz="500"/>
          </a:p>
          <a:p>
            <a:pPr marL="19586">
              <a:lnSpc>
                <a:spcPct val="101725"/>
              </a:lnSpc>
              <a:spcBef>
                <a:spcPts val="1000"/>
              </a:spcBef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517611" y="3178263"/>
            <a:ext cx="625632" cy="50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0"/>
              </a:spcBef>
            </a:pPr>
            <a:endParaRPr sz="500"/>
          </a:p>
          <a:p>
            <a:pPr marL="19482">
              <a:lnSpc>
                <a:spcPct val="101725"/>
              </a:lnSpc>
              <a:spcBef>
                <a:spcPts val="1000"/>
              </a:spcBef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t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143243" y="3178263"/>
            <a:ext cx="625528" cy="50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0"/>
              </a:spcBef>
            </a:pPr>
            <a:endParaRPr sz="500"/>
          </a:p>
          <a:p>
            <a:pPr marL="19482">
              <a:lnSpc>
                <a:spcPct val="101725"/>
              </a:lnSpc>
              <a:spcBef>
                <a:spcPts val="1000"/>
              </a:spcBef>
            </a:pPr>
            <a:r>
              <a:rPr dirty="0" smtClean="0" sz="750" spc="-4">
                <a:latin typeface="Calibri"/>
                <a:cs typeface="Calibri"/>
              </a:rPr>
              <a:t>6273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768771" y="3178263"/>
            <a:ext cx="836919" cy="50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86">
              <a:lnSpc>
                <a:spcPct val="101725"/>
              </a:lnSpc>
              <a:spcBef>
                <a:spcPts val="55"/>
              </a:spcBef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82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  <a:p>
            <a:pPr marL="19586" marR="118534">
              <a:lnSpc>
                <a:spcPts val="915"/>
              </a:lnSpc>
              <a:spcBef>
                <a:spcPts val="70"/>
              </a:spcBef>
            </a:pP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t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f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82">
                <a:latin typeface="Calibri"/>
                <a:cs typeface="Calibri"/>
              </a:rPr>
              <a:t> 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14">
                <a:latin typeface="Calibri"/>
                <a:cs typeface="Calibri"/>
              </a:rPr>
              <a:t>x</a:t>
            </a:r>
            <a:r>
              <a:rPr dirty="0" smtClean="0" sz="750" spc="0">
                <a:latin typeface="Calibri"/>
                <a:cs typeface="Calibri"/>
              </a:rPr>
              <a:t>te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ta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-14">
                <a:latin typeface="Calibri"/>
                <a:cs typeface="Calibri"/>
              </a:rPr>
              <a:t>x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605691" y="3178263"/>
            <a:ext cx="758780" cy="50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0"/>
              </a:spcBef>
            </a:pPr>
            <a:endParaRPr sz="500"/>
          </a:p>
          <a:p>
            <a:pPr marL="315916" marR="319598" algn="ctr">
              <a:lnSpc>
                <a:spcPct val="101725"/>
              </a:lnSpc>
              <a:spcBef>
                <a:spcPts val="1000"/>
              </a:spcBef>
            </a:pPr>
            <a:r>
              <a:rPr dirty="0" smtClean="0" sz="750" spc="29">
                <a:latin typeface="Calibri"/>
                <a:cs typeface="Calibri"/>
              </a:rPr>
              <a:t>SI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364472" y="3178263"/>
            <a:ext cx="629487" cy="50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2" name="object 102"/>
          <p:cNvSpPr txBox="1"/>
          <p:nvPr/>
        </p:nvSpPr>
        <p:spPr>
          <a:xfrm>
            <a:off x="488538" y="3680084"/>
            <a:ext cx="625632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273519" marR="264932" algn="ctr">
              <a:lnSpc>
                <a:spcPct val="101725"/>
              </a:lnSpc>
            </a:pPr>
            <a:r>
              <a:rPr dirty="0" smtClean="0" sz="750" spc="0">
                <a:latin typeface="Calibri"/>
                <a:cs typeface="Calibri"/>
              </a:rPr>
              <a:t>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14171" y="3680084"/>
            <a:ext cx="625580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34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-4">
                <a:latin typeface="Calibri"/>
                <a:cs typeface="Calibri"/>
              </a:rPr>
              <a:t>L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1</a:t>
            </a:r>
            <a:r>
              <a:rPr dirty="0" smtClean="0" sz="750" spc="-4">
                <a:latin typeface="Calibri"/>
                <a:cs typeface="Calibri"/>
              </a:rPr>
              <a:t>8</a:t>
            </a:r>
            <a:r>
              <a:rPr dirty="0" smtClean="0" sz="750" spc="-4">
                <a:latin typeface="Calibri"/>
                <a:cs typeface="Calibri"/>
              </a:rPr>
              <a:t>2</a:t>
            </a:r>
            <a:r>
              <a:rPr dirty="0" smtClean="0" sz="750" spc="-4">
                <a:latin typeface="Calibri"/>
                <a:cs typeface="Calibri"/>
              </a:rPr>
              <a:t>6</a:t>
            </a:r>
            <a:r>
              <a:rPr dirty="0" smtClean="0" sz="750" spc="0">
                <a:latin typeface="Calibri"/>
                <a:cs typeface="Calibri"/>
              </a:rPr>
              <a:t>5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739751" y="3680084"/>
            <a:ext cx="1939720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795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p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ta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78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o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679471" y="3680084"/>
            <a:ext cx="1212403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82" marR="106004">
              <a:lnSpc>
                <a:spcPts val="915"/>
              </a:lnSpc>
              <a:spcBef>
                <a:spcPts val="55"/>
              </a:spcBef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Ó</a:t>
            </a:r>
            <a:r>
              <a:rPr dirty="0" smtClean="0" sz="750" spc="24">
                <a:latin typeface="Calibri"/>
                <a:cs typeface="Calibri"/>
              </a:rPr>
              <a:t>G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F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20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14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ALÓ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ON</a:t>
            </a:r>
            <a:r>
              <a:rPr dirty="0" smtClean="0" sz="750" spc="2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ALI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Z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OR</a:t>
            </a:r>
            <a:r>
              <a:rPr dirty="0" smtClean="0" sz="750" spc="1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(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891875" y="3680084"/>
            <a:ext cx="625736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86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19">
                <a:latin typeface="Calibri"/>
                <a:cs typeface="Calibri"/>
              </a:rPr>
              <a:t>-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d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517611" y="3680084"/>
            <a:ext cx="625632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19">
                <a:latin typeface="Calibri"/>
                <a:cs typeface="Calibri"/>
              </a:rPr>
              <a:t>-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V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143243" y="3680084"/>
            <a:ext cx="625528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-4">
                <a:latin typeface="Calibri"/>
                <a:cs typeface="Calibri"/>
              </a:rPr>
              <a:t>19206116741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768771" y="3680084"/>
            <a:ext cx="836919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86">
              <a:lnSpc>
                <a:spcPct val="101725"/>
              </a:lnSpc>
              <a:spcBef>
                <a:spcPts val="55"/>
              </a:spcBef>
            </a:pP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y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73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x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605691" y="3680084"/>
            <a:ext cx="758780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315916" marR="319598" algn="ctr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SI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364472" y="3680084"/>
            <a:ext cx="629487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2" name="object 92"/>
          <p:cNvSpPr txBox="1"/>
          <p:nvPr/>
        </p:nvSpPr>
        <p:spPr>
          <a:xfrm>
            <a:off x="488538" y="3930994"/>
            <a:ext cx="625632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273519" marR="264932" algn="ctr">
              <a:lnSpc>
                <a:spcPct val="101725"/>
              </a:lnSpc>
            </a:pPr>
            <a:r>
              <a:rPr dirty="0" smtClean="0" sz="750" spc="0">
                <a:latin typeface="Calibri"/>
                <a:cs typeface="Calibri"/>
              </a:rPr>
              <a:t>4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114171" y="3930994"/>
            <a:ext cx="625580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34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-4">
                <a:latin typeface="Calibri"/>
                <a:cs typeface="Calibri"/>
              </a:rPr>
              <a:t>L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1</a:t>
            </a:r>
            <a:r>
              <a:rPr dirty="0" smtClean="0" sz="750" spc="-4">
                <a:latin typeface="Calibri"/>
                <a:cs typeface="Calibri"/>
              </a:rPr>
              <a:t>2</a:t>
            </a:r>
            <a:r>
              <a:rPr dirty="0" smtClean="0" sz="750" spc="-4">
                <a:latin typeface="Calibri"/>
                <a:cs typeface="Calibri"/>
              </a:rPr>
              <a:t>5</a:t>
            </a:r>
            <a:r>
              <a:rPr dirty="0" smtClean="0" sz="750" spc="0">
                <a:latin typeface="Calibri"/>
                <a:cs typeface="Calibri"/>
              </a:rPr>
              <a:t>5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739751" y="3930994"/>
            <a:ext cx="1939720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795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p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ta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0">
                <a:latin typeface="Calibri"/>
                <a:cs typeface="Calibri"/>
              </a:rPr>
              <a:t> </a:t>
            </a:r>
            <a:r>
              <a:rPr dirty="0" smtClean="0" sz="750" spc="101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39">
                <a:latin typeface="Calibri"/>
                <a:cs typeface="Calibri"/>
              </a:rPr>
              <a:t>u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v</a:t>
            </a:r>
            <a:r>
              <a:rPr dirty="0" smtClean="0" sz="750" spc="0"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679471" y="3930994"/>
            <a:ext cx="1212403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82" marR="106004">
              <a:lnSpc>
                <a:spcPts val="915"/>
              </a:lnSpc>
              <a:spcBef>
                <a:spcPts val="55"/>
              </a:spcBef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Ó</a:t>
            </a:r>
            <a:r>
              <a:rPr dirty="0" smtClean="0" sz="750" spc="24">
                <a:latin typeface="Calibri"/>
                <a:cs typeface="Calibri"/>
              </a:rPr>
              <a:t>G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F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20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14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ALÓ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ON</a:t>
            </a:r>
            <a:r>
              <a:rPr dirty="0" smtClean="0" sz="750" spc="2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ALI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Z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OR</a:t>
            </a:r>
            <a:r>
              <a:rPr dirty="0" smtClean="0" sz="750" spc="1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(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891875" y="3930994"/>
            <a:ext cx="625736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86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19">
                <a:latin typeface="Calibri"/>
                <a:cs typeface="Calibri"/>
              </a:rPr>
              <a:t>-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d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517611" y="3930994"/>
            <a:ext cx="625632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19">
                <a:latin typeface="Calibri"/>
                <a:cs typeface="Calibri"/>
              </a:rPr>
              <a:t>-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V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143243" y="3930994"/>
            <a:ext cx="625528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-4">
                <a:latin typeface="Calibri"/>
                <a:cs typeface="Calibri"/>
              </a:rPr>
              <a:t>194091214938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768771" y="3930994"/>
            <a:ext cx="836919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86">
              <a:lnSpc>
                <a:spcPct val="101725"/>
              </a:lnSpc>
              <a:spcBef>
                <a:spcPts val="55"/>
              </a:spcBef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u</a:t>
            </a:r>
            <a:r>
              <a:rPr dirty="0" smtClean="0" sz="750" spc="0">
                <a:latin typeface="Calibri"/>
                <a:cs typeface="Calibri"/>
              </a:rPr>
              <a:t>d</a:t>
            </a:r>
            <a:endParaRPr sz="750">
              <a:latin typeface="Calibri"/>
              <a:cs typeface="Calibri"/>
            </a:endParaRPr>
          </a:p>
          <a:p>
            <a:pPr marL="19586">
              <a:lnSpc>
                <a:spcPct val="101725"/>
              </a:lnSpc>
              <a:spcBef>
                <a:spcPts val="70"/>
              </a:spcBef>
            </a:pP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p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39">
                <a:latin typeface="Calibri"/>
                <a:cs typeface="Calibri"/>
              </a:rPr>
              <a:t>u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ti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v</a:t>
            </a:r>
            <a:r>
              <a:rPr dirty="0" smtClean="0" sz="750" spc="0">
                <a:latin typeface="Calibri"/>
                <a:cs typeface="Calibri"/>
              </a:rPr>
              <a:t>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605691" y="3930994"/>
            <a:ext cx="758780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315916" marR="319598" algn="ctr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SI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364472" y="3930994"/>
            <a:ext cx="629487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2" name="object 82"/>
          <p:cNvSpPr txBox="1"/>
          <p:nvPr/>
        </p:nvSpPr>
        <p:spPr>
          <a:xfrm>
            <a:off x="488538" y="4181905"/>
            <a:ext cx="625632" cy="156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3519" marR="264932" algn="ctr">
              <a:lnSpc>
                <a:spcPct val="101725"/>
              </a:lnSpc>
              <a:spcBef>
                <a:spcPts val="180"/>
              </a:spcBef>
            </a:pPr>
            <a:r>
              <a:rPr dirty="0" smtClean="0" sz="750" spc="0">
                <a:latin typeface="Calibri"/>
                <a:cs typeface="Calibri"/>
              </a:rPr>
              <a:t>5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14171" y="4181905"/>
            <a:ext cx="625580" cy="156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34">
              <a:lnSpc>
                <a:spcPct val="101725"/>
              </a:lnSpc>
              <a:spcBef>
                <a:spcPts val="180"/>
              </a:spcBef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-4">
                <a:latin typeface="Calibri"/>
                <a:cs typeface="Calibri"/>
              </a:rPr>
              <a:t>L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1</a:t>
            </a:r>
            <a:r>
              <a:rPr dirty="0" smtClean="0" sz="750" spc="-4">
                <a:latin typeface="Calibri"/>
                <a:cs typeface="Calibri"/>
              </a:rPr>
              <a:t>7</a:t>
            </a:r>
            <a:r>
              <a:rPr dirty="0" smtClean="0" sz="750" spc="-4">
                <a:latin typeface="Calibri"/>
                <a:cs typeface="Calibri"/>
              </a:rPr>
              <a:t>6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0">
                <a:latin typeface="Calibri"/>
                <a:cs typeface="Calibri"/>
              </a:rPr>
              <a:t>6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739751" y="4181905"/>
            <a:ext cx="1939720" cy="156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95">
              <a:lnSpc>
                <a:spcPct val="101725"/>
              </a:lnSpc>
              <a:spcBef>
                <a:spcPts val="180"/>
              </a:spcBef>
            </a:pP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p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ta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5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82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39">
                <a:latin typeface="Calibri"/>
                <a:cs typeface="Calibri"/>
              </a:rPr>
              <a:t>u</a:t>
            </a:r>
            <a:r>
              <a:rPr dirty="0" smtClean="0" sz="750" spc="4">
                <a:latin typeface="Calibri"/>
                <a:cs typeface="Calibri"/>
              </a:rPr>
              <a:t>j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r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679471" y="4181905"/>
            <a:ext cx="1212403" cy="156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01">
              <a:lnSpc>
                <a:spcPct val="101725"/>
              </a:lnSpc>
              <a:spcBef>
                <a:spcPts val="180"/>
              </a:spcBef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Ó</a:t>
            </a:r>
            <a:r>
              <a:rPr dirty="0" smtClean="0" sz="750" spc="24">
                <a:latin typeface="Calibri"/>
                <a:cs typeface="Calibri"/>
              </a:rPr>
              <a:t>G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F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20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AL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891875" y="4181905"/>
            <a:ext cx="625736" cy="156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86">
              <a:lnSpc>
                <a:spcPct val="101725"/>
              </a:lnSpc>
              <a:spcBef>
                <a:spcPts val="180"/>
              </a:spcBef>
            </a:pPr>
            <a:r>
              <a:rPr dirty="0" smtClean="0" sz="75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517611" y="4181905"/>
            <a:ext cx="625632" cy="156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82">
              <a:lnSpc>
                <a:spcPct val="101725"/>
              </a:lnSpc>
              <a:spcBef>
                <a:spcPts val="180"/>
              </a:spcBef>
            </a:pP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-19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(</a:t>
            </a:r>
            <a:r>
              <a:rPr dirty="0" smtClean="0" sz="750" spc="-4">
                <a:latin typeface="Calibri"/>
                <a:cs typeface="Calibri"/>
              </a:rPr>
              <a:t>6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2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0">
                <a:latin typeface="Calibri"/>
                <a:cs typeface="Calibri"/>
              </a:rPr>
              <a:t>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143243" y="4181905"/>
            <a:ext cx="625528" cy="156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82">
              <a:lnSpc>
                <a:spcPct val="101725"/>
              </a:lnSpc>
              <a:spcBef>
                <a:spcPts val="180"/>
              </a:spcBef>
            </a:pPr>
            <a:r>
              <a:rPr dirty="0" smtClean="0" sz="750" spc="-4">
                <a:latin typeface="Calibri"/>
                <a:cs typeface="Calibri"/>
              </a:rPr>
              <a:t>55101182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768771" y="4181905"/>
            <a:ext cx="836919" cy="156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86">
              <a:lnSpc>
                <a:spcPct val="101725"/>
              </a:lnSpc>
              <a:spcBef>
                <a:spcPts val="55"/>
              </a:spcBef>
            </a:pPr>
            <a:r>
              <a:rPr dirty="0" smtClean="0" sz="75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14">
                <a:latin typeface="Calibri"/>
                <a:cs typeface="Calibri"/>
              </a:rPr>
              <a:t>í</a:t>
            </a:r>
            <a:r>
              <a:rPr dirty="0" smtClean="0" sz="750" spc="0">
                <a:latin typeface="Calibri"/>
                <a:cs typeface="Calibri"/>
              </a:rPr>
              <a:t>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605691" y="4181905"/>
            <a:ext cx="758780" cy="156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7169" marR="295593" algn="ctr">
              <a:lnSpc>
                <a:spcPct val="101725"/>
              </a:lnSpc>
              <a:spcBef>
                <a:spcPts val="180"/>
              </a:spcBef>
            </a:pPr>
            <a:r>
              <a:rPr dirty="0" smtClean="0" sz="750" spc="14">
                <a:latin typeface="Calibri"/>
                <a:cs typeface="Calibri"/>
              </a:rPr>
              <a:t>NO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364472" y="4181905"/>
            <a:ext cx="629487" cy="156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82">
              <a:lnSpc>
                <a:spcPct val="101725"/>
              </a:lnSpc>
              <a:spcBef>
                <a:spcPts val="180"/>
              </a:spcBef>
            </a:pPr>
            <a:r>
              <a:rPr dirty="0" smtClean="0" sz="750" spc="-14">
                <a:latin typeface="Calibri"/>
                <a:cs typeface="Calibri"/>
              </a:rPr>
              <a:t>P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18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B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9">
                <a:latin typeface="Calibri"/>
                <a:cs typeface="Calibri"/>
              </a:rPr>
              <a:t>J</a:t>
            </a:r>
            <a:r>
              <a:rPr dirty="0" smtClean="0" sz="750" spc="0">
                <a:latin typeface="Calibri"/>
                <a:cs typeface="Calibri"/>
              </a:rPr>
              <a:t>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8538" y="4338632"/>
            <a:ext cx="625632" cy="250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273519" marR="264932" algn="ctr">
              <a:lnSpc>
                <a:spcPct val="101725"/>
              </a:lnSpc>
            </a:pPr>
            <a:r>
              <a:rPr dirty="0" smtClean="0" sz="750" spc="0">
                <a:latin typeface="Calibri"/>
                <a:cs typeface="Calibri"/>
              </a:rPr>
              <a:t>6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14171" y="4338632"/>
            <a:ext cx="625580" cy="250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34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-4">
                <a:latin typeface="Calibri"/>
                <a:cs typeface="Calibri"/>
              </a:rPr>
              <a:t>L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1</a:t>
            </a:r>
            <a:r>
              <a:rPr dirty="0" smtClean="0" sz="750" spc="-4">
                <a:latin typeface="Calibri"/>
                <a:cs typeface="Calibri"/>
              </a:rPr>
              <a:t>8</a:t>
            </a:r>
            <a:r>
              <a:rPr dirty="0" smtClean="0" sz="750" spc="-4">
                <a:latin typeface="Calibri"/>
                <a:cs typeface="Calibri"/>
              </a:rPr>
              <a:t>1</a:t>
            </a:r>
            <a:r>
              <a:rPr dirty="0" smtClean="0" sz="750" spc="-4">
                <a:latin typeface="Calibri"/>
                <a:cs typeface="Calibri"/>
              </a:rPr>
              <a:t>1</a:t>
            </a:r>
            <a:r>
              <a:rPr dirty="0" smtClean="0" sz="750" spc="0">
                <a:latin typeface="Calibri"/>
                <a:cs typeface="Calibri"/>
              </a:rPr>
              <a:t>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739751" y="4338632"/>
            <a:ext cx="1939720" cy="250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795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p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ta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5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39">
                <a:latin typeface="Calibri"/>
                <a:cs typeface="Calibri"/>
              </a:rPr>
              <a:t>u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39">
                <a:latin typeface="Calibri"/>
                <a:cs typeface="Calibri"/>
              </a:rPr>
              <a:t>u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39">
                <a:latin typeface="Calibri"/>
                <a:cs typeface="Calibri"/>
              </a:rPr>
              <a:t>h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679471" y="4338632"/>
            <a:ext cx="1212403" cy="250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82" marR="37881" indent="23318">
              <a:lnSpc>
                <a:spcPts val="915"/>
              </a:lnSpc>
              <a:spcBef>
                <a:spcPts val="55"/>
              </a:spcBef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Ó</a:t>
            </a:r>
            <a:r>
              <a:rPr dirty="0" smtClean="0" sz="750" spc="24">
                <a:latin typeface="Calibri"/>
                <a:cs typeface="Calibri"/>
              </a:rPr>
              <a:t>G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F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20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AL</a:t>
            </a:r>
            <a:r>
              <a:rPr dirty="0" smtClean="0" sz="750" spc="-7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ON</a:t>
            </a:r>
            <a:r>
              <a:rPr dirty="0" smtClean="0" sz="750" spc="0">
                <a:latin typeface="Calibri"/>
                <a:cs typeface="Calibri"/>
              </a:rPr>
              <a:t> 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Á</a:t>
            </a:r>
            <a:r>
              <a:rPr dirty="0" smtClean="0" sz="750" spc="-14">
                <a:latin typeface="Calibri"/>
                <a:cs typeface="Calibri"/>
              </a:rPr>
              <a:t>X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91875" y="4338632"/>
            <a:ext cx="625736" cy="250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86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c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517611" y="4338632"/>
            <a:ext cx="625632" cy="250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ON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143243" y="4338632"/>
            <a:ext cx="656715" cy="250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1186"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-4">
                <a:latin typeface="Calibri"/>
                <a:cs typeface="Calibri"/>
              </a:rPr>
              <a:t>1</a:t>
            </a:r>
            <a:r>
              <a:rPr dirty="0" smtClean="0" sz="750" spc="-4">
                <a:latin typeface="Calibri"/>
                <a:cs typeface="Calibri"/>
              </a:rPr>
              <a:t>3</a:t>
            </a:r>
            <a:r>
              <a:rPr dirty="0" smtClean="0" sz="750" spc="-4">
                <a:latin typeface="Calibri"/>
                <a:cs typeface="Calibri"/>
              </a:rPr>
              <a:t>1</a:t>
            </a:r>
            <a:r>
              <a:rPr dirty="0" smtClean="0" sz="750" spc="-4">
                <a:latin typeface="Calibri"/>
                <a:cs typeface="Calibri"/>
              </a:rPr>
              <a:t>8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2</a:t>
            </a:r>
            <a:r>
              <a:rPr dirty="0" smtClean="0" sz="750" spc="-4">
                <a:latin typeface="Calibri"/>
                <a:cs typeface="Calibri"/>
              </a:rPr>
              <a:t>8</a:t>
            </a:r>
            <a:r>
              <a:rPr dirty="0" smtClean="0" sz="750" spc="0">
                <a:latin typeface="Calibri"/>
                <a:cs typeface="Calibri"/>
              </a:rPr>
              <a:t>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768771" y="4338632"/>
            <a:ext cx="836919" cy="250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86">
              <a:lnSpc>
                <a:spcPct val="101725"/>
              </a:lnSpc>
              <a:spcBef>
                <a:spcPts val="55"/>
              </a:spcBef>
            </a:pP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y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73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X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605691" y="4338632"/>
            <a:ext cx="758780" cy="250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315916" marR="319598" algn="ctr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SI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364472" y="4338632"/>
            <a:ext cx="629487" cy="250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488538" y="4589517"/>
            <a:ext cx="625632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273519" marR="264932" algn="ctr">
              <a:lnSpc>
                <a:spcPct val="101725"/>
              </a:lnSpc>
            </a:pPr>
            <a:r>
              <a:rPr dirty="0" smtClean="0" sz="750" spc="0">
                <a:latin typeface="Calibri"/>
                <a:cs typeface="Calibri"/>
              </a:rPr>
              <a:t>7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14171" y="4589517"/>
            <a:ext cx="625580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34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-4">
                <a:latin typeface="Calibri"/>
                <a:cs typeface="Calibri"/>
              </a:rPr>
              <a:t>L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2</a:t>
            </a:r>
            <a:r>
              <a:rPr dirty="0" smtClean="0" sz="750" spc="-4">
                <a:latin typeface="Calibri"/>
                <a:cs typeface="Calibri"/>
              </a:rPr>
              <a:t>5</a:t>
            </a:r>
            <a:r>
              <a:rPr dirty="0" smtClean="0" sz="750" spc="-4">
                <a:latin typeface="Calibri"/>
                <a:cs typeface="Calibri"/>
              </a:rPr>
              <a:t>8</a:t>
            </a:r>
            <a:r>
              <a:rPr dirty="0" smtClean="0" sz="750" spc="0">
                <a:latin typeface="Calibri"/>
                <a:cs typeface="Calibri"/>
              </a:rPr>
              <a:t>5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39751" y="4589517"/>
            <a:ext cx="1939720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795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p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ta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59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14">
                <a:latin typeface="Calibri"/>
                <a:cs typeface="Calibri"/>
              </a:rPr>
              <a:t>z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tl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á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n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679471" y="4589517"/>
            <a:ext cx="1212403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42801">
              <a:lnSpc>
                <a:spcPct val="101725"/>
              </a:lnSpc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Ó</a:t>
            </a:r>
            <a:r>
              <a:rPr dirty="0" smtClean="0" sz="750" spc="24">
                <a:latin typeface="Calibri"/>
                <a:cs typeface="Calibri"/>
              </a:rPr>
              <a:t>G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F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20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AL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91875" y="4589517"/>
            <a:ext cx="625736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86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517611" y="4589517"/>
            <a:ext cx="625632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14">
                <a:latin typeface="Calibri"/>
                <a:cs typeface="Calibri"/>
              </a:rPr>
              <a:t>M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-14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H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43243" y="4589517"/>
            <a:ext cx="625528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-4">
                <a:latin typeface="Calibri"/>
                <a:cs typeface="Calibri"/>
              </a:rPr>
              <a:t>1565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68771" y="4589517"/>
            <a:ext cx="836919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86">
              <a:lnSpc>
                <a:spcPct val="101725"/>
              </a:lnSpc>
              <a:spcBef>
                <a:spcPts val="55"/>
              </a:spcBef>
            </a:pPr>
            <a:r>
              <a:rPr dirty="0" smtClean="0" sz="75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14">
                <a:latin typeface="Calibri"/>
                <a:cs typeface="Calibri"/>
              </a:rPr>
              <a:t>í</a:t>
            </a:r>
            <a:r>
              <a:rPr dirty="0" smtClean="0" sz="750" spc="0">
                <a:latin typeface="Calibri"/>
                <a:cs typeface="Calibri"/>
              </a:rPr>
              <a:t>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605691" y="4589517"/>
            <a:ext cx="758780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315916" marR="319598" algn="ctr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SI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364472" y="4589517"/>
            <a:ext cx="629487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488538" y="4840427"/>
            <a:ext cx="625632" cy="250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273519" marR="264932" algn="ctr">
              <a:lnSpc>
                <a:spcPct val="101725"/>
              </a:lnSpc>
            </a:pPr>
            <a:r>
              <a:rPr dirty="0" smtClean="0" sz="750" spc="0">
                <a:latin typeface="Calibri"/>
                <a:cs typeface="Calibri"/>
              </a:rPr>
              <a:t>8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14171" y="4840427"/>
            <a:ext cx="625580" cy="250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34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-4">
                <a:latin typeface="Calibri"/>
                <a:cs typeface="Calibri"/>
              </a:rPr>
              <a:t>L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2</a:t>
            </a:r>
            <a:r>
              <a:rPr dirty="0" smtClean="0" sz="750" spc="0">
                <a:latin typeface="Calibri"/>
                <a:cs typeface="Calibri"/>
              </a:rPr>
              <a:t>4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39751" y="4840427"/>
            <a:ext cx="1939720" cy="250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795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p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ta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-4">
                <a:latin typeface="Calibri"/>
                <a:cs typeface="Calibri"/>
              </a:rPr>
              <a:t>L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74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39">
                <a:latin typeface="Calibri"/>
                <a:cs typeface="Calibri"/>
              </a:rPr>
              <a:t>h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79471" y="4840427"/>
            <a:ext cx="1212403" cy="250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42801">
              <a:lnSpc>
                <a:spcPct val="101725"/>
              </a:lnSpc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Ó</a:t>
            </a:r>
            <a:r>
              <a:rPr dirty="0" smtClean="0" sz="750" spc="24">
                <a:latin typeface="Calibri"/>
                <a:cs typeface="Calibri"/>
              </a:rPr>
              <a:t>G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F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20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AL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91875" y="4840427"/>
            <a:ext cx="625736" cy="250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86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c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17611" y="4840427"/>
            <a:ext cx="625632" cy="250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14">
                <a:latin typeface="Calibri"/>
                <a:cs typeface="Calibri"/>
              </a:rPr>
              <a:t>N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ON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43243" y="4840427"/>
            <a:ext cx="625528" cy="250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-4">
                <a:latin typeface="Calibri"/>
                <a:cs typeface="Calibri"/>
              </a:rPr>
              <a:t>811061811524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68771" y="4840427"/>
            <a:ext cx="836919" cy="250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86">
              <a:lnSpc>
                <a:spcPct val="101725"/>
              </a:lnSpc>
              <a:spcBef>
                <a:spcPts val="55"/>
              </a:spcBef>
            </a:pPr>
            <a:r>
              <a:rPr dirty="0" smtClean="0" sz="75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05691" y="4840427"/>
            <a:ext cx="758780" cy="250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315916" marR="319598" algn="ctr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SI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64472" y="4840427"/>
            <a:ext cx="629487" cy="250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488538" y="5091348"/>
            <a:ext cx="625632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273519" marR="264932" algn="ctr">
              <a:lnSpc>
                <a:spcPct val="101725"/>
              </a:lnSpc>
            </a:pPr>
            <a:r>
              <a:rPr dirty="0" smtClean="0" sz="750" spc="0">
                <a:latin typeface="Calibri"/>
                <a:cs typeface="Calibri"/>
              </a:rPr>
              <a:t>9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14171" y="5091348"/>
            <a:ext cx="625580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34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-4">
                <a:latin typeface="Calibri"/>
                <a:cs typeface="Calibri"/>
              </a:rPr>
              <a:t>L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2</a:t>
            </a:r>
            <a:r>
              <a:rPr dirty="0" smtClean="0" sz="750" spc="-4">
                <a:latin typeface="Calibri"/>
                <a:cs typeface="Calibri"/>
              </a:rPr>
              <a:t>5</a:t>
            </a:r>
            <a:r>
              <a:rPr dirty="0" smtClean="0" sz="750" spc="-4">
                <a:latin typeface="Calibri"/>
                <a:cs typeface="Calibri"/>
              </a:rPr>
              <a:t>7</a:t>
            </a:r>
            <a:r>
              <a:rPr dirty="0" smtClean="0" sz="750" spc="0">
                <a:latin typeface="Calibri"/>
                <a:cs typeface="Calibri"/>
              </a:rPr>
              <a:t>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39751" y="5091348"/>
            <a:ext cx="1939720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795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p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ta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te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9">
                <a:latin typeface="Calibri"/>
                <a:cs typeface="Calibri"/>
              </a:rPr>
              <a:t>V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67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14">
                <a:latin typeface="Calibri"/>
                <a:cs typeface="Calibri"/>
              </a:rPr>
              <a:t>z</a:t>
            </a:r>
            <a:r>
              <a:rPr dirty="0" smtClean="0" sz="750" spc="0">
                <a:latin typeface="Calibri"/>
                <a:cs typeface="Calibri"/>
              </a:rPr>
              <a:t>o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79471" y="5091348"/>
            <a:ext cx="1212403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Ó</a:t>
            </a:r>
            <a:r>
              <a:rPr dirty="0" smtClean="0" sz="750" spc="24">
                <a:latin typeface="Calibri"/>
                <a:cs typeface="Calibri"/>
              </a:rPr>
              <a:t>G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F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20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14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ALÓ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O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91875" y="5091348"/>
            <a:ext cx="625736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86">
              <a:lnSpc>
                <a:spcPct val="101725"/>
              </a:lnSpc>
            </a:pPr>
            <a:r>
              <a:rPr dirty="0" smtClean="0" sz="750" spc="-14">
                <a:latin typeface="Calibri"/>
                <a:cs typeface="Calibri"/>
              </a:rPr>
              <a:t>P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d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17611" y="5091348"/>
            <a:ext cx="663298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7666"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39">
                <a:latin typeface="Calibri"/>
                <a:cs typeface="Calibri"/>
              </a:rPr>
              <a:t>p</a:t>
            </a:r>
            <a:r>
              <a:rPr dirty="0" smtClean="0" sz="750" spc="39">
                <a:latin typeface="Calibri"/>
                <a:cs typeface="Calibri"/>
              </a:rPr>
              <a:t>h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67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c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43243" y="5091348"/>
            <a:ext cx="625528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9">
                <a:latin typeface="Calibri"/>
                <a:cs typeface="Calibri"/>
              </a:rPr>
              <a:t>V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-4">
                <a:latin typeface="Calibri"/>
                <a:cs typeface="Calibri"/>
              </a:rPr>
              <a:t>3</a:t>
            </a:r>
            <a:r>
              <a:rPr dirty="0" smtClean="0" sz="750" spc="-4">
                <a:latin typeface="Calibri"/>
                <a:cs typeface="Calibri"/>
              </a:rPr>
              <a:t>3</a:t>
            </a:r>
            <a:r>
              <a:rPr dirty="0" smtClean="0" sz="750" spc="-4">
                <a:latin typeface="Calibri"/>
                <a:cs typeface="Calibri"/>
              </a:rPr>
              <a:t>4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0">
                <a:latin typeface="Calibri"/>
                <a:cs typeface="Calibri"/>
              </a:rPr>
              <a:t>6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68771" y="5091348"/>
            <a:ext cx="836919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86">
              <a:lnSpc>
                <a:spcPct val="101725"/>
              </a:lnSpc>
              <a:spcBef>
                <a:spcPts val="55"/>
              </a:spcBef>
            </a:pPr>
            <a:r>
              <a:rPr dirty="0" smtClean="0" sz="75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05691" y="5091348"/>
            <a:ext cx="758780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292474" marR="290899" algn="ctr">
              <a:lnSpc>
                <a:spcPct val="101725"/>
              </a:lnSpc>
            </a:pPr>
            <a:r>
              <a:rPr dirty="0" smtClean="0" sz="750" spc="14">
                <a:latin typeface="Calibri"/>
                <a:cs typeface="Calibri"/>
              </a:rPr>
              <a:t>NO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64472" y="5091348"/>
            <a:ext cx="629487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488538" y="5342258"/>
            <a:ext cx="625632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250077" marR="242295" algn="ctr">
              <a:lnSpc>
                <a:spcPct val="101725"/>
              </a:lnSpc>
            </a:pPr>
            <a:r>
              <a:rPr dirty="0" smtClean="0" sz="750" spc="-4">
                <a:latin typeface="Calibri"/>
                <a:cs typeface="Calibri"/>
              </a:rPr>
              <a:t>10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14171" y="5342258"/>
            <a:ext cx="625580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34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-4">
                <a:latin typeface="Calibri"/>
                <a:cs typeface="Calibri"/>
              </a:rPr>
              <a:t>L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1</a:t>
            </a:r>
            <a:r>
              <a:rPr dirty="0" smtClean="0" sz="750" spc="-4">
                <a:latin typeface="Calibri"/>
                <a:cs typeface="Calibri"/>
              </a:rPr>
              <a:t>7</a:t>
            </a:r>
            <a:r>
              <a:rPr dirty="0" smtClean="0" sz="750" spc="-4">
                <a:latin typeface="Calibri"/>
                <a:cs typeface="Calibri"/>
              </a:rPr>
              <a:t>3</a:t>
            </a:r>
            <a:r>
              <a:rPr dirty="0" smtClean="0" sz="750" spc="-4">
                <a:latin typeface="Calibri"/>
                <a:cs typeface="Calibri"/>
              </a:rPr>
              <a:t>1</a:t>
            </a:r>
            <a:r>
              <a:rPr dirty="0" smtClean="0" sz="750" spc="0">
                <a:latin typeface="Calibri"/>
                <a:cs typeface="Calibri"/>
              </a:rPr>
              <a:t>4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39751" y="5342258"/>
            <a:ext cx="1939720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43113">
              <a:lnSpc>
                <a:spcPct val="101725"/>
              </a:lnSpc>
            </a:pPr>
            <a:r>
              <a:rPr dirty="0" smtClean="0" sz="750" spc="14">
                <a:latin typeface="Calibri"/>
                <a:cs typeface="Calibri"/>
              </a:rPr>
              <a:t>U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d</a:t>
            </a:r>
            <a:r>
              <a:rPr dirty="0" smtClean="0" sz="750" spc="47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39">
                <a:latin typeface="Calibri"/>
                <a:cs typeface="Calibri"/>
              </a:rPr>
              <a:t>ó</a:t>
            </a:r>
            <a:r>
              <a:rPr dirty="0" smtClean="0" sz="750" spc="-25">
                <a:latin typeface="Calibri"/>
                <a:cs typeface="Calibri"/>
              </a:rPr>
              <a:t>v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5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82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39">
                <a:latin typeface="Calibri"/>
                <a:cs typeface="Calibri"/>
              </a:rPr>
              <a:t>u</a:t>
            </a:r>
            <a:r>
              <a:rPr dirty="0" smtClean="0" sz="750" spc="4">
                <a:latin typeface="Calibri"/>
                <a:cs typeface="Calibri"/>
              </a:rPr>
              <a:t>j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r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79471" y="5342258"/>
            <a:ext cx="1212403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82" marR="106004">
              <a:lnSpc>
                <a:spcPts val="915"/>
              </a:lnSpc>
              <a:spcBef>
                <a:spcPts val="55"/>
              </a:spcBef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Ó</a:t>
            </a:r>
            <a:r>
              <a:rPr dirty="0" smtClean="0" sz="750" spc="24">
                <a:latin typeface="Calibri"/>
                <a:cs typeface="Calibri"/>
              </a:rPr>
              <a:t>G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F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20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14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ALÓ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ON</a:t>
            </a:r>
            <a:r>
              <a:rPr dirty="0" smtClean="0" sz="750" spc="2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ALI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Z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OR</a:t>
            </a:r>
            <a:r>
              <a:rPr dirty="0" smtClean="0" sz="750" spc="1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(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91875" y="5342258"/>
            <a:ext cx="625736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86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c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17611" y="5342258"/>
            <a:ext cx="625632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19">
                <a:latin typeface="Calibri"/>
                <a:cs typeface="Calibri"/>
              </a:rPr>
              <a:t>-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V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43243" y="5342258"/>
            <a:ext cx="625528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-4">
                <a:latin typeface="Calibri"/>
                <a:cs typeface="Calibri"/>
              </a:rPr>
              <a:t>195081415718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68771" y="5342258"/>
            <a:ext cx="836919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86">
              <a:lnSpc>
                <a:spcPct val="101725"/>
              </a:lnSpc>
              <a:spcBef>
                <a:spcPts val="55"/>
              </a:spcBef>
            </a:pPr>
            <a:r>
              <a:rPr dirty="0" smtClean="0" sz="750" spc="14">
                <a:latin typeface="Calibri"/>
                <a:cs typeface="Calibri"/>
              </a:rPr>
              <a:t>U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d</a:t>
            </a:r>
            <a:r>
              <a:rPr dirty="0" smtClean="0" sz="750" spc="47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-25">
                <a:latin typeface="Calibri"/>
                <a:cs typeface="Calibri"/>
              </a:rPr>
              <a:t>v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1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05691" y="5342258"/>
            <a:ext cx="758780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315916" marR="319598" algn="ctr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SI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64472" y="5342258"/>
            <a:ext cx="629487" cy="25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488538" y="5593168"/>
            <a:ext cx="625632" cy="25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250077" marR="242295" algn="ctr">
              <a:lnSpc>
                <a:spcPct val="101725"/>
              </a:lnSpc>
            </a:pPr>
            <a:r>
              <a:rPr dirty="0" smtClean="0" sz="750" spc="-4">
                <a:latin typeface="Calibri"/>
                <a:cs typeface="Calibri"/>
              </a:rPr>
              <a:t>11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4171" y="5593168"/>
            <a:ext cx="625580" cy="25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34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-4">
                <a:latin typeface="Calibri"/>
                <a:cs typeface="Calibri"/>
              </a:rPr>
              <a:t>L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2</a:t>
            </a:r>
            <a:r>
              <a:rPr dirty="0" smtClean="0" sz="750" spc="-4">
                <a:latin typeface="Calibri"/>
                <a:cs typeface="Calibri"/>
              </a:rPr>
              <a:t>6</a:t>
            </a:r>
            <a:r>
              <a:rPr dirty="0" smtClean="0" sz="750" spc="-4">
                <a:latin typeface="Calibri"/>
                <a:cs typeface="Calibri"/>
              </a:rPr>
              <a:t>7</a:t>
            </a:r>
            <a:r>
              <a:rPr dirty="0" smtClean="0" sz="750" spc="0">
                <a:latin typeface="Calibri"/>
                <a:cs typeface="Calibri"/>
              </a:rPr>
              <a:t>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9751" y="5593168"/>
            <a:ext cx="1939720" cy="25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43113">
              <a:lnSpc>
                <a:spcPct val="101725"/>
              </a:lnSpc>
            </a:pPr>
            <a:r>
              <a:rPr dirty="0" smtClean="0" sz="750" spc="14">
                <a:latin typeface="Calibri"/>
                <a:cs typeface="Calibri"/>
              </a:rPr>
              <a:t>U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d</a:t>
            </a:r>
            <a:r>
              <a:rPr dirty="0" smtClean="0" sz="750" spc="47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39">
                <a:latin typeface="Calibri"/>
                <a:cs typeface="Calibri"/>
              </a:rPr>
              <a:t>ó</a:t>
            </a:r>
            <a:r>
              <a:rPr dirty="0" smtClean="0" sz="750" spc="-25">
                <a:latin typeface="Calibri"/>
                <a:cs typeface="Calibri"/>
              </a:rPr>
              <a:t>v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5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82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39">
                <a:latin typeface="Calibri"/>
                <a:cs typeface="Calibri"/>
              </a:rPr>
              <a:t>u</a:t>
            </a:r>
            <a:r>
              <a:rPr dirty="0" smtClean="0" sz="750" spc="4">
                <a:latin typeface="Calibri"/>
                <a:cs typeface="Calibri"/>
              </a:rPr>
              <a:t>j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r</a:t>
            </a:r>
            <a:r>
              <a:rPr dirty="0" smtClean="0" sz="750" spc="-5">
                <a:latin typeface="Calibri"/>
                <a:cs typeface="Calibri"/>
              </a:rPr>
              <a:t> </a:t>
            </a:r>
            <a:r>
              <a:rPr dirty="0" smtClean="0" sz="750" spc="14">
                <a:latin typeface="Calibri"/>
                <a:cs typeface="Calibri"/>
              </a:rPr>
              <a:t>N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.</a:t>
            </a:r>
            <a:r>
              <a:rPr dirty="0" smtClean="0" sz="750" spc="-11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79471" y="5593168"/>
            <a:ext cx="1212403" cy="25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82" marR="106004">
              <a:lnSpc>
                <a:spcPts val="915"/>
              </a:lnSpc>
              <a:spcBef>
                <a:spcPts val="55"/>
              </a:spcBef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Ó</a:t>
            </a:r>
            <a:r>
              <a:rPr dirty="0" smtClean="0" sz="750" spc="24">
                <a:latin typeface="Calibri"/>
                <a:cs typeface="Calibri"/>
              </a:rPr>
              <a:t>G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F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20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14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ALÓ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ON</a:t>
            </a:r>
            <a:r>
              <a:rPr dirty="0" smtClean="0" sz="750" spc="2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ALI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Z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OR</a:t>
            </a:r>
            <a:r>
              <a:rPr dirty="0" smtClean="0" sz="750" spc="1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(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91875" y="5593168"/>
            <a:ext cx="625736" cy="25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586">
              <a:lnSpc>
                <a:spcPct val="101725"/>
              </a:lnSpc>
            </a:pPr>
            <a:r>
              <a:rPr dirty="0" smtClean="0" sz="750" spc="-14">
                <a:latin typeface="Calibri"/>
                <a:cs typeface="Calibri"/>
              </a:rPr>
              <a:t>P</a:t>
            </a: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4">
                <a:latin typeface="Calibri"/>
                <a:cs typeface="Calibri"/>
              </a:rPr>
              <a:t>L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14">
                <a:latin typeface="Calibri"/>
                <a:cs typeface="Calibri"/>
              </a:rPr>
              <a:t>P</a:t>
            </a:r>
            <a:r>
              <a:rPr dirty="0" smtClean="0" sz="750" spc="0">
                <a:latin typeface="Calibri"/>
                <a:cs typeface="Calibri"/>
              </a:rPr>
              <a:t>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17611" y="5593168"/>
            <a:ext cx="639989" cy="25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4356"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14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-14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-</a:t>
            </a:r>
            <a:r>
              <a:rPr dirty="0" smtClean="0" sz="750" spc="-42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3243" y="5593168"/>
            <a:ext cx="625528" cy="25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-4">
                <a:latin typeface="Calibri"/>
                <a:cs typeface="Calibri"/>
              </a:rPr>
              <a:t>12069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68771" y="5593168"/>
            <a:ext cx="836919" cy="25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86">
              <a:lnSpc>
                <a:spcPct val="101725"/>
              </a:lnSpc>
              <a:spcBef>
                <a:spcPts val="55"/>
              </a:spcBef>
            </a:pPr>
            <a:r>
              <a:rPr dirty="0" smtClean="0" sz="750" spc="14">
                <a:latin typeface="Calibri"/>
                <a:cs typeface="Calibri"/>
              </a:rPr>
              <a:t>U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d</a:t>
            </a:r>
            <a:r>
              <a:rPr dirty="0" smtClean="0" sz="750" spc="47">
                <a:latin typeface="Calibri"/>
                <a:cs typeface="Calibri"/>
              </a:rPr>
              <a:t> </a:t>
            </a: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-25">
                <a:latin typeface="Calibri"/>
                <a:cs typeface="Calibri"/>
              </a:rPr>
              <a:t>v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5691" y="5593168"/>
            <a:ext cx="758780" cy="25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315916" marR="319598" algn="ctr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SI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64472" y="5593168"/>
            <a:ext cx="629487" cy="25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88538" y="5843818"/>
            <a:ext cx="625632" cy="250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"/>
              </a:spcBef>
            </a:pPr>
            <a:endParaRPr sz="550"/>
          </a:p>
          <a:p>
            <a:pPr marL="250077" marR="242295" algn="ctr">
              <a:lnSpc>
                <a:spcPct val="101725"/>
              </a:lnSpc>
            </a:pPr>
            <a:r>
              <a:rPr dirty="0" smtClean="0" sz="750" spc="-4">
                <a:latin typeface="Calibri"/>
                <a:cs typeface="Calibri"/>
              </a:rPr>
              <a:t>12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4171" y="5843818"/>
            <a:ext cx="625580" cy="250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"/>
              </a:spcBef>
            </a:pPr>
            <a:endParaRPr sz="550"/>
          </a:p>
          <a:p>
            <a:pPr marL="19534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-4">
                <a:latin typeface="Calibri"/>
                <a:cs typeface="Calibri"/>
              </a:rPr>
              <a:t>L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4">
                <a:latin typeface="Calibri"/>
                <a:cs typeface="Calibri"/>
              </a:rPr>
              <a:t>0</a:t>
            </a:r>
            <a:r>
              <a:rPr dirty="0" smtClean="0" sz="750" spc="-4">
                <a:latin typeface="Calibri"/>
                <a:cs typeface="Calibri"/>
              </a:rPr>
              <a:t>1</a:t>
            </a:r>
            <a:r>
              <a:rPr dirty="0" smtClean="0" sz="750" spc="-4">
                <a:latin typeface="Calibri"/>
                <a:cs typeface="Calibri"/>
              </a:rPr>
              <a:t>8</a:t>
            </a:r>
            <a:r>
              <a:rPr dirty="0" smtClean="0" sz="750" spc="-4">
                <a:latin typeface="Calibri"/>
                <a:cs typeface="Calibri"/>
              </a:rPr>
              <a:t>2</a:t>
            </a:r>
            <a:r>
              <a:rPr dirty="0" smtClean="0" sz="750" spc="-4">
                <a:latin typeface="Calibri"/>
                <a:cs typeface="Calibri"/>
              </a:rPr>
              <a:t>5</a:t>
            </a:r>
            <a:r>
              <a:rPr dirty="0" smtClean="0" sz="750" spc="0">
                <a:latin typeface="Calibri"/>
                <a:cs typeface="Calibri"/>
              </a:rPr>
              <a:t>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39751" y="5843818"/>
            <a:ext cx="1939720" cy="250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"/>
              </a:spcBef>
            </a:pPr>
            <a:endParaRPr sz="550"/>
          </a:p>
          <a:p>
            <a:pPr marL="19795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p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ta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86">
                <a:latin typeface="Calibri"/>
                <a:cs typeface="Calibri"/>
              </a:rPr>
              <a:t> </a:t>
            </a:r>
            <a:r>
              <a:rPr dirty="0" smtClean="0" sz="750" spc="4">
                <a:latin typeface="Calibri"/>
                <a:cs typeface="Calibri"/>
              </a:rPr>
              <a:t>E</a:t>
            </a:r>
            <a:r>
              <a:rPr dirty="0" smtClean="0" sz="750" spc="0">
                <a:latin typeface="Calibri"/>
                <a:cs typeface="Calibri"/>
              </a:rPr>
              <a:t>s</a:t>
            </a:r>
            <a:r>
              <a:rPr dirty="0" smtClean="0" sz="750" spc="-89">
                <a:latin typeface="Calibri"/>
                <a:cs typeface="Calibri"/>
              </a:rPr>
              <a:t> </a:t>
            </a:r>
            <a:r>
              <a:rPr dirty="0" smtClean="0" sz="750" spc="-4">
                <a:latin typeface="Calibri"/>
                <a:cs typeface="Calibri"/>
              </a:rPr>
              <a:t>c</a:t>
            </a:r>
            <a:r>
              <a:rPr dirty="0" smtClean="0" sz="750" spc="39">
                <a:latin typeface="Calibri"/>
                <a:cs typeface="Calibri"/>
              </a:rPr>
              <a:t>u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p</a:t>
            </a:r>
            <a:r>
              <a:rPr dirty="0" smtClean="0" sz="750" spc="0">
                <a:latin typeface="Calibri"/>
                <a:cs typeface="Calibri"/>
              </a:rPr>
              <a:t>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9471" y="5843818"/>
            <a:ext cx="1212403" cy="250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82" marR="106004">
              <a:lnSpc>
                <a:spcPts val="915"/>
              </a:lnSpc>
              <a:spcBef>
                <a:spcPts val="55"/>
              </a:spcBef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S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Ó</a:t>
            </a:r>
            <a:r>
              <a:rPr dirty="0" smtClean="0" sz="750" spc="24">
                <a:latin typeface="Calibri"/>
                <a:cs typeface="Calibri"/>
              </a:rPr>
              <a:t>G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29">
                <a:latin typeface="Calibri"/>
                <a:cs typeface="Calibri"/>
              </a:rPr>
              <a:t>F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20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14">
                <a:latin typeface="Calibri"/>
                <a:cs typeface="Calibri"/>
              </a:rPr>
              <a:t>N</a:t>
            </a:r>
            <a:r>
              <a:rPr dirty="0" smtClean="0" sz="750" spc="0">
                <a:latin typeface="Calibri"/>
                <a:cs typeface="Calibri"/>
              </a:rPr>
              <a:t>ALÓ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 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0">
                <a:latin typeface="Calibri"/>
                <a:cs typeface="Calibri"/>
              </a:rPr>
              <a:t>ON</a:t>
            </a:r>
            <a:r>
              <a:rPr dirty="0" smtClean="0" sz="750" spc="2">
                <a:latin typeface="Calibri"/>
                <a:cs typeface="Calibri"/>
              </a:rPr>
              <a:t> </a:t>
            </a:r>
            <a:r>
              <a:rPr dirty="0" smtClean="0" sz="750" spc="34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9">
                <a:latin typeface="Calibri"/>
                <a:cs typeface="Calibri"/>
              </a:rPr>
              <a:t>T</a:t>
            </a:r>
            <a:r>
              <a:rPr dirty="0" smtClean="0" sz="750" spc="0">
                <a:latin typeface="Calibri"/>
                <a:cs typeface="Calibri"/>
              </a:rPr>
              <a:t>ALI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Z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39">
                <a:latin typeface="Calibri"/>
                <a:cs typeface="Calibri"/>
              </a:rPr>
              <a:t>D</a:t>
            </a:r>
            <a:r>
              <a:rPr dirty="0" smtClean="0" sz="750" spc="0">
                <a:latin typeface="Calibri"/>
                <a:cs typeface="Calibri"/>
              </a:rPr>
              <a:t>OR</a:t>
            </a:r>
            <a:r>
              <a:rPr dirty="0" smtClean="0" sz="750" spc="1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(</a:t>
            </a:r>
            <a:r>
              <a:rPr dirty="0" smtClean="0" sz="750" spc="-25">
                <a:latin typeface="Calibri"/>
                <a:cs typeface="Calibri"/>
              </a:rPr>
              <a:t>C</a:t>
            </a:r>
            <a:r>
              <a:rPr dirty="0" smtClean="0" sz="750" spc="29">
                <a:latin typeface="Calibri"/>
                <a:cs typeface="Calibri"/>
              </a:rPr>
              <a:t>R</a:t>
            </a:r>
            <a:r>
              <a:rPr dirty="0" smtClean="0" sz="750" spc="0">
                <a:latin typeface="Calibri"/>
                <a:cs typeface="Calibri"/>
              </a:rPr>
              <a:t>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1875" y="5843818"/>
            <a:ext cx="625736" cy="250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"/>
              </a:spcBef>
            </a:pPr>
            <a:endParaRPr sz="550"/>
          </a:p>
          <a:p>
            <a:pPr marL="19586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H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c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7611" y="5843818"/>
            <a:ext cx="625632" cy="250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-19">
                <a:latin typeface="Calibri"/>
                <a:cs typeface="Calibri"/>
              </a:rPr>
              <a:t>M</a:t>
            </a:r>
            <a:r>
              <a:rPr dirty="0" smtClean="0" sz="750" spc="19">
                <a:latin typeface="Calibri"/>
                <a:cs typeface="Calibri"/>
              </a:rPr>
              <a:t>-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V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243" y="5843818"/>
            <a:ext cx="625528" cy="250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"/>
              </a:spcBef>
            </a:pPr>
            <a:endParaRPr sz="550"/>
          </a:p>
          <a:p>
            <a:pPr marL="19482">
              <a:lnSpc>
                <a:spcPct val="101725"/>
              </a:lnSpc>
            </a:pPr>
            <a:r>
              <a:rPr dirty="0" smtClean="0" sz="750" spc="-4">
                <a:latin typeface="Calibri"/>
                <a:cs typeface="Calibri"/>
              </a:rPr>
              <a:t>194021315243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8771" y="5843818"/>
            <a:ext cx="836919" cy="250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86">
              <a:lnSpc>
                <a:spcPct val="101725"/>
              </a:lnSpc>
              <a:spcBef>
                <a:spcPts val="55"/>
              </a:spcBef>
            </a:pPr>
            <a:r>
              <a:rPr dirty="0" smtClean="0" sz="750">
                <a:latin typeface="Calibri"/>
                <a:cs typeface="Calibri"/>
              </a:rPr>
              <a:t>I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25">
                <a:latin typeface="Calibri"/>
                <a:cs typeface="Calibri"/>
              </a:rPr>
              <a:t>m</a:t>
            </a:r>
            <a:r>
              <a:rPr dirty="0" smtClean="0" sz="750" spc="0">
                <a:latin typeface="Calibri"/>
                <a:cs typeface="Calibri"/>
              </a:rPr>
              <a:t>a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e</a:t>
            </a:r>
            <a:r>
              <a:rPr dirty="0" smtClean="0" sz="750" spc="-109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n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0">
                <a:latin typeface="Calibri"/>
                <a:cs typeface="Calibri"/>
              </a:rPr>
              <a:t>l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39">
                <a:latin typeface="Calibri"/>
                <a:cs typeface="Calibri"/>
              </a:rPr>
              <a:t>o</a:t>
            </a:r>
            <a:r>
              <a:rPr dirty="0" smtClean="0" sz="750" spc="19">
                <a:latin typeface="Calibri"/>
                <a:cs typeface="Calibri"/>
              </a:rPr>
              <a:t>g</a:t>
            </a:r>
            <a:r>
              <a:rPr dirty="0" smtClean="0" sz="750" spc="0">
                <a:latin typeface="Calibri"/>
                <a:cs typeface="Calibri"/>
              </a:rPr>
              <a:t>i</a:t>
            </a:r>
            <a:r>
              <a:rPr dirty="0" smtClean="0" sz="750" spc="-94">
                <a:latin typeface="Calibri"/>
                <a:cs typeface="Calibri"/>
              </a:rPr>
              <a:t> </a:t>
            </a:r>
            <a:r>
              <a:rPr dirty="0" smtClean="0" sz="750" spc="0">
                <a:latin typeface="Calibri"/>
                <a:cs typeface="Calibri"/>
              </a:rPr>
              <a:t>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05691" y="5843818"/>
            <a:ext cx="758780" cy="250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"/>
              </a:spcBef>
            </a:pPr>
            <a:endParaRPr sz="550"/>
          </a:p>
          <a:p>
            <a:pPr marL="315916" marR="319598" algn="ctr">
              <a:lnSpc>
                <a:spcPct val="101725"/>
              </a:lnSpc>
            </a:pPr>
            <a:r>
              <a:rPr dirty="0" smtClean="0" sz="750" spc="29">
                <a:latin typeface="Calibri"/>
                <a:cs typeface="Calibri"/>
              </a:rPr>
              <a:t>SI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64472" y="5843818"/>
            <a:ext cx="629487" cy="250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94488" y="1519427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60432" marR="3659742" algn="ctr">
              <a:lnSpc>
                <a:spcPct val="95825"/>
              </a:lnSpc>
              <a:spcBef>
                <a:spcPts val="42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2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119"/>
          <p:cNvSpPr/>
          <p:nvPr/>
        </p:nvSpPr>
        <p:spPr>
          <a:xfrm>
            <a:off x="94488" y="1455420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29120" y="1996630"/>
            <a:ext cx="386956" cy="606996"/>
          </a:xfrm>
          <a:custGeom>
            <a:avLst/>
            <a:gdLst/>
            <a:ahLst/>
            <a:cxnLst/>
            <a:rect l="l" t="t" r="r" b="b"/>
            <a:pathLst>
              <a:path w="386956" h="606996">
                <a:moveTo>
                  <a:pt x="0" y="606996"/>
                </a:moveTo>
                <a:lnTo>
                  <a:pt x="386956" y="606996"/>
                </a:lnTo>
                <a:lnTo>
                  <a:pt x="386956" y="0"/>
                </a:lnTo>
                <a:lnTo>
                  <a:pt x="0" y="0"/>
                </a:lnTo>
                <a:lnTo>
                  <a:pt x="0" y="60699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816076" y="1996630"/>
            <a:ext cx="1380744" cy="606996"/>
          </a:xfrm>
          <a:custGeom>
            <a:avLst/>
            <a:gdLst/>
            <a:ahLst/>
            <a:cxnLst/>
            <a:rect l="l" t="t" r="r" b="b"/>
            <a:pathLst>
              <a:path w="1380744" h="606996">
                <a:moveTo>
                  <a:pt x="0" y="606996"/>
                </a:moveTo>
                <a:lnTo>
                  <a:pt x="1380744" y="606996"/>
                </a:lnTo>
                <a:lnTo>
                  <a:pt x="1380744" y="0"/>
                </a:lnTo>
                <a:lnTo>
                  <a:pt x="0" y="0"/>
                </a:lnTo>
                <a:lnTo>
                  <a:pt x="0" y="60699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2196845" y="1996630"/>
            <a:ext cx="1036993" cy="606996"/>
          </a:xfrm>
          <a:custGeom>
            <a:avLst/>
            <a:gdLst/>
            <a:ahLst/>
            <a:cxnLst/>
            <a:rect l="l" t="t" r="r" b="b"/>
            <a:pathLst>
              <a:path w="1036993" h="606996">
                <a:moveTo>
                  <a:pt x="0" y="606996"/>
                </a:moveTo>
                <a:lnTo>
                  <a:pt x="1036993" y="606996"/>
                </a:lnTo>
                <a:lnTo>
                  <a:pt x="1036993" y="0"/>
                </a:lnTo>
                <a:lnTo>
                  <a:pt x="0" y="0"/>
                </a:lnTo>
                <a:lnTo>
                  <a:pt x="0" y="60699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3233801" y="1996630"/>
            <a:ext cx="878700" cy="606996"/>
          </a:xfrm>
          <a:custGeom>
            <a:avLst/>
            <a:gdLst/>
            <a:ahLst/>
            <a:cxnLst/>
            <a:rect l="l" t="t" r="r" b="b"/>
            <a:pathLst>
              <a:path w="878700" h="606996">
                <a:moveTo>
                  <a:pt x="0" y="606996"/>
                </a:moveTo>
                <a:lnTo>
                  <a:pt x="878700" y="606996"/>
                </a:lnTo>
                <a:lnTo>
                  <a:pt x="878700" y="0"/>
                </a:lnTo>
                <a:lnTo>
                  <a:pt x="0" y="0"/>
                </a:lnTo>
                <a:lnTo>
                  <a:pt x="0" y="60699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4112514" y="1996630"/>
            <a:ext cx="956602" cy="606996"/>
          </a:xfrm>
          <a:custGeom>
            <a:avLst/>
            <a:gdLst/>
            <a:ahLst/>
            <a:cxnLst/>
            <a:rect l="l" t="t" r="r" b="b"/>
            <a:pathLst>
              <a:path w="956602" h="606996">
                <a:moveTo>
                  <a:pt x="0" y="606996"/>
                </a:moveTo>
                <a:lnTo>
                  <a:pt x="956602" y="606996"/>
                </a:lnTo>
                <a:lnTo>
                  <a:pt x="956602" y="0"/>
                </a:lnTo>
                <a:lnTo>
                  <a:pt x="0" y="0"/>
                </a:lnTo>
                <a:lnTo>
                  <a:pt x="0" y="60699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5069078" y="1996630"/>
            <a:ext cx="733094" cy="606996"/>
          </a:xfrm>
          <a:custGeom>
            <a:avLst/>
            <a:gdLst/>
            <a:ahLst/>
            <a:cxnLst/>
            <a:rect l="l" t="t" r="r" b="b"/>
            <a:pathLst>
              <a:path w="733094" h="606996">
                <a:moveTo>
                  <a:pt x="0" y="606996"/>
                </a:moveTo>
                <a:lnTo>
                  <a:pt x="733094" y="606996"/>
                </a:lnTo>
                <a:lnTo>
                  <a:pt x="733094" y="0"/>
                </a:lnTo>
                <a:lnTo>
                  <a:pt x="0" y="0"/>
                </a:lnTo>
                <a:lnTo>
                  <a:pt x="0" y="60699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5802122" y="1996630"/>
            <a:ext cx="676630" cy="606996"/>
          </a:xfrm>
          <a:custGeom>
            <a:avLst/>
            <a:gdLst/>
            <a:ahLst/>
            <a:cxnLst/>
            <a:rect l="l" t="t" r="r" b="b"/>
            <a:pathLst>
              <a:path w="676630" h="606996">
                <a:moveTo>
                  <a:pt x="0" y="606996"/>
                </a:moveTo>
                <a:lnTo>
                  <a:pt x="676630" y="606996"/>
                </a:lnTo>
                <a:lnTo>
                  <a:pt x="676630" y="0"/>
                </a:lnTo>
                <a:lnTo>
                  <a:pt x="0" y="0"/>
                </a:lnTo>
                <a:lnTo>
                  <a:pt x="0" y="60699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6478778" y="1996630"/>
            <a:ext cx="677519" cy="606996"/>
          </a:xfrm>
          <a:custGeom>
            <a:avLst/>
            <a:gdLst/>
            <a:ahLst/>
            <a:cxnLst/>
            <a:rect l="l" t="t" r="r" b="b"/>
            <a:pathLst>
              <a:path w="677519" h="606996">
                <a:moveTo>
                  <a:pt x="0" y="606996"/>
                </a:moveTo>
                <a:lnTo>
                  <a:pt x="677519" y="606996"/>
                </a:lnTo>
                <a:lnTo>
                  <a:pt x="677519" y="0"/>
                </a:lnTo>
                <a:lnTo>
                  <a:pt x="0" y="0"/>
                </a:lnTo>
                <a:lnTo>
                  <a:pt x="0" y="60699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156323" y="1996630"/>
            <a:ext cx="974458" cy="606996"/>
          </a:xfrm>
          <a:custGeom>
            <a:avLst/>
            <a:gdLst/>
            <a:ahLst/>
            <a:cxnLst/>
            <a:rect l="l" t="t" r="r" b="b"/>
            <a:pathLst>
              <a:path w="974458" h="606996">
                <a:moveTo>
                  <a:pt x="0" y="606996"/>
                </a:moveTo>
                <a:lnTo>
                  <a:pt x="974458" y="606996"/>
                </a:lnTo>
                <a:lnTo>
                  <a:pt x="974458" y="0"/>
                </a:lnTo>
                <a:lnTo>
                  <a:pt x="0" y="0"/>
                </a:lnTo>
                <a:lnTo>
                  <a:pt x="0" y="60699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8130794" y="1996630"/>
            <a:ext cx="594829" cy="606996"/>
          </a:xfrm>
          <a:custGeom>
            <a:avLst/>
            <a:gdLst/>
            <a:ahLst/>
            <a:cxnLst/>
            <a:rect l="l" t="t" r="r" b="b"/>
            <a:pathLst>
              <a:path w="594829" h="606996">
                <a:moveTo>
                  <a:pt x="0" y="606996"/>
                </a:moveTo>
                <a:lnTo>
                  <a:pt x="594829" y="606996"/>
                </a:lnTo>
                <a:lnTo>
                  <a:pt x="594829" y="0"/>
                </a:lnTo>
                <a:lnTo>
                  <a:pt x="0" y="0"/>
                </a:lnTo>
                <a:lnTo>
                  <a:pt x="0" y="60699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816076" y="1993519"/>
            <a:ext cx="0" cy="4388154"/>
          </a:xfrm>
          <a:custGeom>
            <a:avLst/>
            <a:gdLst/>
            <a:ahLst/>
            <a:cxnLst/>
            <a:rect l="l" t="t" r="r" b="b"/>
            <a:pathLst>
              <a:path w="0" h="4388154">
                <a:moveTo>
                  <a:pt x="0" y="0"/>
                </a:moveTo>
                <a:lnTo>
                  <a:pt x="0" y="438815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2196845" y="1993519"/>
            <a:ext cx="0" cy="4388154"/>
          </a:xfrm>
          <a:custGeom>
            <a:avLst/>
            <a:gdLst/>
            <a:ahLst/>
            <a:cxnLst/>
            <a:rect l="l" t="t" r="r" b="b"/>
            <a:pathLst>
              <a:path w="0" h="4388154">
                <a:moveTo>
                  <a:pt x="0" y="0"/>
                </a:moveTo>
                <a:lnTo>
                  <a:pt x="0" y="438815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233801" y="1993519"/>
            <a:ext cx="0" cy="4388154"/>
          </a:xfrm>
          <a:custGeom>
            <a:avLst/>
            <a:gdLst/>
            <a:ahLst/>
            <a:cxnLst/>
            <a:rect l="l" t="t" r="r" b="b"/>
            <a:pathLst>
              <a:path w="0" h="4388154">
                <a:moveTo>
                  <a:pt x="0" y="0"/>
                </a:moveTo>
                <a:lnTo>
                  <a:pt x="0" y="438815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4112514" y="1993519"/>
            <a:ext cx="0" cy="4388154"/>
          </a:xfrm>
          <a:custGeom>
            <a:avLst/>
            <a:gdLst/>
            <a:ahLst/>
            <a:cxnLst/>
            <a:rect l="l" t="t" r="r" b="b"/>
            <a:pathLst>
              <a:path w="0" h="4388154">
                <a:moveTo>
                  <a:pt x="0" y="0"/>
                </a:moveTo>
                <a:lnTo>
                  <a:pt x="0" y="438815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5069078" y="1993519"/>
            <a:ext cx="0" cy="4388154"/>
          </a:xfrm>
          <a:custGeom>
            <a:avLst/>
            <a:gdLst/>
            <a:ahLst/>
            <a:cxnLst/>
            <a:rect l="l" t="t" r="r" b="b"/>
            <a:pathLst>
              <a:path w="0" h="4388154">
                <a:moveTo>
                  <a:pt x="0" y="0"/>
                </a:moveTo>
                <a:lnTo>
                  <a:pt x="0" y="438815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5802122" y="1993519"/>
            <a:ext cx="0" cy="4388154"/>
          </a:xfrm>
          <a:custGeom>
            <a:avLst/>
            <a:gdLst/>
            <a:ahLst/>
            <a:cxnLst/>
            <a:rect l="l" t="t" r="r" b="b"/>
            <a:pathLst>
              <a:path w="0" h="4388154">
                <a:moveTo>
                  <a:pt x="0" y="0"/>
                </a:moveTo>
                <a:lnTo>
                  <a:pt x="0" y="438815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6478778" y="1993519"/>
            <a:ext cx="0" cy="4388154"/>
          </a:xfrm>
          <a:custGeom>
            <a:avLst/>
            <a:gdLst/>
            <a:ahLst/>
            <a:cxnLst/>
            <a:rect l="l" t="t" r="r" b="b"/>
            <a:pathLst>
              <a:path w="0" h="4388154">
                <a:moveTo>
                  <a:pt x="0" y="0"/>
                </a:moveTo>
                <a:lnTo>
                  <a:pt x="0" y="438815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156323" y="1993519"/>
            <a:ext cx="0" cy="4388154"/>
          </a:xfrm>
          <a:custGeom>
            <a:avLst/>
            <a:gdLst/>
            <a:ahLst/>
            <a:cxnLst/>
            <a:rect l="l" t="t" r="r" b="b"/>
            <a:pathLst>
              <a:path w="0" h="4388154">
                <a:moveTo>
                  <a:pt x="0" y="0"/>
                </a:moveTo>
                <a:lnTo>
                  <a:pt x="0" y="438815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8130794" y="1993519"/>
            <a:ext cx="0" cy="4388154"/>
          </a:xfrm>
          <a:custGeom>
            <a:avLst/>
            <a:gdLst/>
            <a:ahLst/>
            <a:cxnLst/>
            <a:rect l="l" t="t" r="r" b="b"/>
            <a:pathLst>
              <a:path w="0" h="4388154">
                <a:moveTo>
                  <a:pt x="0" y="0"/>
                </a:moveTo>
                <a:lnTo>
                  <a:pt x="0" y="438815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25945" y="2603627"/>
            <a:ext cx="8302891" cy="0"/>
          </a:xfrm>
          <a:custGeom>
            <a:avLst/>
            <a:gdLst/>
            <a:ahLst/>
            <a:cxnLst/>
            <a:rect l="l" t="t" r="r" b="b"/>
            <a:pathLst>
              <a:path w="8302891" h="0">
                <a:moveTo>
                  <a:pt x="0" y="0"/>
                </a:moveTo>
                <a:lnTo>
                  <a:pt x="830289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425945" y="3144266"/>
            <a:ext cx="8302891" cy="0"/>
          </a:xfrm>
          <a:custGeom>
            <a:avLst/>
            <a:gdLst/>
            <a:ahLst/>
            <a:cxnLst/>
            <a:rect l="l" t="t" r="r" b="b"/>
            <a:pathLst>
              <a:path w="8302891" h="0">
                <a:moveTo>
                  <a:pt x="0" y="0"/>
                </a:moveTo>
                <a:lnTo>
                  <a:pt x="830289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425945" y="3684904"/>
            <a:ext cx="8302891" cy="0"/>
          </a:xfrm>
          <a:custGeom>
            <a:avLst/>
            <a:gdLst/>
            <a:ahLst/>
            <a:cxnLst/>
            <a:rect l="l" t="t" r="r" b="b"/>
            <a:pathLst>
              <a:path w="8302891" h="0">
                <a:moveTo>
                  <a:pt x="0" y="0"/>
                </a:moveTo>
                <a:lnTo>
                  <a:pt x="830289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25945" y="4402582"/>
            <a:ext cx="8302891" cy="0"/>
          </a:xfrm>
          <a:custGeom>
            <a:avLst/>
            <a:gdLst/>
            <a:ahLst/>
            <a:cxnLst/>
            <a:rect l="l" t="t" r="r" b="b"/>
            <a:pathLst>
              <a:path w="8302891" h="0">
                <a:moveTo>
                  <a:pt x="0" y="0"/>
                </a:moveTo>
                <a:lnTo>
                  <a:pt x="830289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425945" y="4943094"/>
            <a:ext cx="8302891" cy="0"/>
          </a:xfrm>
          <a:custGeom>
            <a:avLst/>
            <a:gdLst/>
            <a:ahLst/>
            <a:cxnLst/>
            <a:rect l="l" t="t" r="r" b="b"/>
            <a:pathLst>
              <a:path w="8302891" h="0">
                <a:moveTo>
                  <a:pt x="0" y="0"/>
                </a:moveTo>
                <a:lnTo>
                  <a:pt x="830289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425945" y="5660809"/>
            <a:ext cx="8302891" cy="0"/>
          </a:xfrm>
          <a:custGeom>
            <a:avLst/>
            <a:gdLst/>
            <a:ahLst/>
            <a:cxnLst/>
            <a:rect l="l" t="t" r="r" b="b"/>
            <a:pathLst>
              <a:path w="8302891" h="0">
                <a:moveTo>
                  <a:pt x="0" y="0"/>
                </a:moveTo>
                <a:lnTo>
                  <a:pt x="830289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429120" y="1993519"/>
            <a:ext cx="0" cy="4388154"/>
          </a:xfrm>
          <a:custGeom>
            <a:avLst/>
            <a:gdLst/>
            <a:ahLst/>
            <a:cxnLst/>
            <a:rect l="l" t="t" r="r" b="b"/>
            <a:pathLst>
              <a:path w="0" h="4388154">
                <a:moveTo>
                  <a:pt x="0" y="0"/>
                </a:moveTo>
                <a:lnTo>
                  <a:pt x="0" y="438815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8725662" y="1993519"/>
            <a:ext cx="0" cy="4388154"/>
          </a:xfrm>
          <a:custGeom>
            <a:avLst/>
            <a:gdLst/>
            <a:ahLst/>
            <a:cxnLst/>
            <a:rect l="l" t="t" r="r" b="b"/>
            <a:pathLst>
              <a:path w="0" h="4388154">
                <a:moveTo>
                  <a:pt x="0" y="0"/>
                </a:moveTo>
                <a:lnTo>
                  <a:pt x="0" y="438815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425945" y="1996694"/>
            <a:ext cx="8302891" cy="0"/>
          </a:xfrm>
          <a:custGeom>
            <a:avLst/>
            <a:gdLst/>
            <a:ahLst/>
            <a:cxnLst/>
            <a:rect l="l" t="t" r="r" b="b"/>
            <a:pathLst>
              <a:path w="8302891" h="0">
                <a:moveTo>
                  <a:pt x="0" y="0"/>
                </a:moveTo>
                <a:lnTo>
                  <a:pt x="830289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425945" y="6378498"/>
            <a:ext cx="8302891" cy="0"/>
          </a:xfrm>
          <a:custGeom>
            <a:avLst/>
            <a:gdLst/>
            <a:ahLst/>
            <a:cxnLst/>
            <a:rect l="l" t="t" r="r" b="b"/>
            <a:pathLst>
              <a:path w="8302891" h="0">
                <a:moveTo>
                  <a:pt x="0" y="0"/>
                </a:moveTo>
                <a:lnTo>
                  <a:pt x="830289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257413" y="2304606"/>
            <a:ext cx="358680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204964" y="2938851"/>
            <a:ext cx="892734" cy="127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J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SÉ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ELA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191248" y="3479864"/>
            <a:ext cx="921601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TOR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166864" y="4048316"/>
            <a:ext cx="968775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TOR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GERA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356094" y="4677474"/>
            <a:ext cx="592201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339708" y="5184966"/>
            <a:ext cx="193878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269605" y="5428806"/>
            <a:ext cx="335093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9</a:t>
            </a:r>
            <a:r>
              <a:rPr dirty="0" smtClean="0" sz="800" spc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339708" y="5902719"/>
            <a:ext cx="193878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275701" y="6146559"/>
            <a:ext cx="322658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21828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29120" y="1996694"/>
            <a:ext cx="386956" cy="60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5"/>
              </a:spcBef>
            </a:pPr>
            <a:endParaRPr sz="900"/>
          </a:p>
          <a:p>
            <a:pPr marL="116776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16076" y="1996694"/>
            <a:ext cx="1380769" cy="60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62"/>
              </a:spcBef>
            </a:pPr>
            <a:endParaRPr sz="1400"/>
          </a:p>
          <a:p>
            <a:pPr marL="165684">
              <a:lnSpc>
                <a:spcPct val="95825"/>
              </a:lnSpc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  <a:p>
            <a:pPr marL="479031" marR="480159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196846" y="1996694"/>
            <a:ext cx="1036955" cy="60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5"/>
              </a:spcBef>
            </a:pPr>
            <a:endParaRPr sz="900"/>
          </a:p>
          <a:p>
            <a:pPr marL="307086">
              <a:lnSpc>
                <a:spcPct val="95825"/>
              </a:lnSpc>
              <a:spcBef>
                <a:spcPts val="1000"/>
              </a:spcBef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233801" y="1996694"/>
            <a:ext cx="878713" cy="60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32"/>
              </a:spcBef>
            </a:pPr>
            <a:endParaRPr sz="950"/>
          </a:p>
          <a:p>
            <a:pPr marL="115315">
              <a:lnSpc>
                <a:spcPct val="95825"/>
              </a:lnSpc>
            </a:pPr>
            <a:r>
              <a:rPr dirty="0" smtClean="0" sz="800" spc="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 marL="86360" marR="69976" indent="89915">
              <a:lnSpc>
                <a:spcPct val="100041"/>
              </a:lnSpc>
              <a:spcBef>
                <a:spcPts val="40"/>
              </a:spcBef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800" spc="1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112514" y="1996694"/>
            <a:ext cx="956563" cy="60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62"/>
              </a:spcBef>
            </a:pPr>
            <a:endParaRPr sz="1400"/>
          </a:p>
          <a:p>
            <a:pPr marL="135382" marR="134182" algn="ctr">
              <a:lnSpc>
                <a:spcPct val="95825"/>
              </a:lnSpc>
            </a:pP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4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  <a:p>
            <a:pPr marL="220306" marR="213693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069078" y="1996694"/>
            <a:ext cx="733044" cy="60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62"/>
              </a:spcBef>
            </a:pPr>
            <a:endParaRPr sz="1400"/>
          </a:p>
          <a:p>
            <a:pPr marL="128016">
              <a:lnSpc>
                <a:spcPct val="95825"/>
              </a:lnSpc>
            </a:pPr>
            <a:r>
              <a:rPr dirty="0" smtClean="0" sz="80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  <a:p>
            <a:pPr marL="94487">
              <a:lnSpc>
                <a:spcPct val="95825"/>
              </a:lnSpc>
              <a:spcBef>
                <a:spcPts val="40"/>
              </a:spcBef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1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802122" y="1996694"/>
            <a:ext cx="676655" cy="60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62"/>
              </a:spcBef>
            </a:pPr>
            <a:endParaRPr sz="1400"/>
          </a:p>
          <a:p>
            <a:pPr marL="97281">
              <a:lnSpc>
                <a:spcPct val="95825"/>
              </a:lnSpc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  <a:p>
            <a:pPr marL="94233">
              <a:lnSpc>
                <a:spcPct val="95825"/>
              </a:lnSpc>
              <a:spcBef>
                <a:spcPts val="40"/>
              </a:spcBef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78778" y="1996694"/>
            <a:ext cx="679686" cy="60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141">
              <a:lnSpc>
                <a:spcPts val="1400"/>
              </a:lnSpc>
              <a:spcBef>
                <a:spcPts val="62"/>
              </a:spcBef>
            </a:pPr>
            <a:endParaRPr sz="1400"/>
          </a:p>
          <a:p>
            <a:pPr algn="ctr">
              <a:lnSpc>
                <a:spcPct val="95825"/>
              </a:lnSpc>
            </a:pPr>
            <a:r>
              <a:rPr dirty="0" smtClean="0" sz="800" spc="-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1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  <a:p>
            <a:pPr marL="74510" marR="70257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156323" y="1996694"/>
            <a:ext cx="974471" cy="60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62"/>
              </a:spcBef>
            </a:pPr>
            <a:endParaRPr sz="1400"/>
          </a:p>
          <a:p>
            <a:pPr marL="79502" marR="79748" algn="ctr">
              <a:lnSpc>
                <a:spcPct val="95825"/>
              </a:lnSpc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sz="800">
              <a:latin typeface="Arial"/>
              <a:cs typeface="Arial"/>
            </a:endParaRPr>
          </a:p>
          <a:p>
            <a:pPr marL="192112" marR="189952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130794" y="1996694"/>
            <a:ext cx="622171" cy="60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7303">
              <a:lnSpc>
                <a:spcPts val="1400"/>
              </a:lnSpc>
              <a:spcBef>
                <a:spcPts val="62"/>
              </a:spcBef>
            </a:pPr>
            <a:endParaRPr sz="1400"/>
          </a:p>
          <a:p>
            <a:pPr marL="11302">
              <a:lnSpc>
                <a:spcPct val="95825"/>
              </a:lnSpc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9120" y="2603627"/>
            <a:ext cx="386956" cy="540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2"/>
              </a:spcBef>
            </a:pPr>
            <a:endParaRPr sz="650"/>
          </a:p>
          <a:p>
            <a:pPr marL="145186" marR="144281" algn="ctr">
              <a:lnSpc>
                <a:spcPct val="95825"/>
              </a:lnSpc>
              <a:spcBef>
                <a:spcPts val="1000"/>
              </a:spcBef>
            </a:pPr>
            <a:r>
              <a:rPr dirty="0" smtClean="0" sz="800" spc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16076" y="2603627"/>
            <a:ext cx="1380769" cy="540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2"/>
              </a:spcBef>
            </a:pPr>
            <a:endParaRPr sz="1200"/>
          </a:p>
          <a:p>
            <a:pPr marL="157937" marR="158826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GENE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  <a:p>
            <a:pPr marL="320563" marR="321091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EGI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AL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#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196846" y="2603627"/>
            <a:ext cx="1036955" cy="540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2"/>
              </a:spcBef>
            </a:pPr>
            <a:endParaRPr sz="650"/>
          </a:p>
          <a:p>
            <a:pPr marL="373595" marR="373295" algn="ctr">
              <a:lnSpc>
                <a:spcPct val="95825"/>
              </a:lnSpc>
              <a:spcBef>
                <a:spcPts val="1000"/>
              </a:spcBef>
            </a:pP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233801" y="2603627"/>
            <a:ext cx="878713" cy="540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2"/>
              </a:spcBef>
            </a:pPr>
            <a:endParaRPr sz="650"/>
          </a:p>
          <a:p>
            <a:pPr marL="370801" marR="369755" algn="ctr">
              <a:lnSpc>
                <a:spcPct val="95825"/>
              </a:lnSpc>
              <a:spcBef>
                <a:spcPts val="1000"/>
              </a:spcBef>
            </a:pPr>
            <a:r>
              <a:rPr dirty="0" smtClean="0" sz="800" spc="4">
                <a:latin typeface="Arial"/>
                <a:cs typeface="Arial"/>
              </a:rPr>
              <a:t>SI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12514" y="2603627"/>
            <a:ext cx="956563" cy="540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2"/>
              </a:spcBef>
            </a:pPr>
            <a:endParaRPr sz="650"/>
          </a:p>
          <a:p>
            <a:pPr marL="254381">
              <a:lnSpc>
                <a:spcPct val="95825"/>
              </a:lnSpc>
              <a:spcBef>
                <a:spcPts val="1000"/>
              </a:spcBef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GENTE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69078" y="2603627"/>
            <a:ext cx="733044" cy="540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2"/>
              </a:spcBef>
            </a:pPr>
            <a:endParaRPr sz="1200"/>
          </a:p>
          <a:p>
            <a:pPr marL="11645" marR="10790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21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-25</a:t>
            </a:r>
            <a:r>
              <a:rPr dirty="0" smtClean="0" sz="800" spc="-4">
                <a:latin typeface="Arial"/>
                <a:cs typeface="Arial"/>
              </a:rPr>
              <a:t>-006</a:t>
            </a:r>
            <a:r>
              <a:rPr dirty="0" smtClean="0" sz="800" spc="0"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  <a:p>
            <a:pPr marL="234127" marR="232603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0001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02122" y="2603627"/>
            <a:ext cx="676655" cy="540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2"/>
              </a:spcBef>
            </a:pPr>
            <a:endParaRPr sz="650"/>
          </a:p>
          <a:p>
            <a:pPr marL="83565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6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5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78778" y="2603627"/>
            <a:ext cx="677545" cy="540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2"/>
              </a:spcBef>
            </a:pPr>
            <a:endParaRPr sz="650"/>
          </a:p>
          <a:p>
            <a:pPr marL="84200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6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5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56323" y="2603627"/>
            <a:ext cx="974471" cy="540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136017" marR="119243" indent="155701">
              <a:lnSpc>
                <a:spcPct val="100041"/>
              </a:lnSpc>
            </a:pPr>
            <a:r>
              <a:rPr dirty="0" smtClean="0" sz="800" spc="0">
                <a:latin typeface="Arial"/>
                <a:cs typeface="Arial"/>
              </a:rPr>
              <a:t>GAR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Í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130794" y="2603627"/>
            <a:ext cx="594867" cy="540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429120" y="3144266"/>
            <a:ext cx="386956" cy="54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3"/>
              </a:spcBef>
            </a:pPr>
            <a:endParaRPr sz="650"/>
          </a:p>
          <a:p>
            <a:pPr marL="145186" marR="144281" algn="ctr">
              <a:lnSpc>
                <a:spcPct val="95825"/>
              </a:lnSpc>
              <a:spcBef>
                <a:spcPts val="1000"/>
              </a:spcBef>
            </a:pP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16076" y="3144266"/>
            <a:ext cx="1380769" cy="54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3"/>
              </a:spcBef>
            </a:pPr>
            <a:endParaRPr sz="1200"/>
          </a:p>
          <a:p>
            <a:pPr marL="464337" marR="78405" indent="-370281">
              <a:lnSpc>
                <a:spcPct val="100041"/>
              </a:lnSpc>
            </a:pP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GENE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ZO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#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96846" y="3144266"/>
            <a:ext cx="1036955" cy="54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3"/>
              </a:spcBef>
            </a:pPr>
            <a:endParaRPr sz="650"/>
          </a:p>
          <a:p>
            <a:pPr marL="373595" marR="373295" algn="ctr">
              <a:lnSpc>
                <a:spcPct val="95825"/>
              </a:lnSpc>
              <a:spcBef>
                <a:spcPts val="1000"/>
              </a:spcBef>
            </a:pP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33801" y="3144266"/>
            <a:ext cx="878713" cy="54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3"/>
              </a:spcBef>
            </a:pPr>
            <a:endParaRPr sz="650"/>
          </a:p>
          <a:p>
            <a:pPr marL="370801" marR="369755" algn="ctr">
              <a:lnSpc>
                <a:spcPct val="95825"/>
              </a:lnSpc>
              <a:spcBef>
                <a:spcPts val="1000"/>
              </a:spcBef>
            </a:pPr>
            <a:r>
              <a:rPr dirty="0" smtClean="0" sz="800" spc="4">
                <a:latin typeface="Arial"/>
                <a:cs typeface="Arial"/>
              </a:rPr>
              <a:t>SI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12514" y="3144266"/>
            <a:ext cx="956563" cy="54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3"/>
              </a:spcBef>
            </a:pPr>
            <a:endParaRPr sz="650"/>
          </a:p>
          <a:p>
            <a:pPr marL="254381">
              <a:lnSpc>
                <a:spcPct val="95825"/>
              </a:lnSpc>
              <a:spcBef>
                <a:spcPts val="1000"/>
              </a:spcBef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GENTE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69078" y="3144266"/>
            <a:ext cx="733044" cy="54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3"/>
              </a:spcBef>
            </a:pPr>
            <a:endParaRPr sz="1200"/>
          </a:p>
          <a:p>
            <a:pPr marL="11645" marR="10790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20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-25</a:t>
            </a:r>
            <a:r>
              <a:rPr dirty="0" smtClean="0" sz="800" spc="-4">
                <a:latin typeface="Arial"/>
                <a:cs typeface="Arial"/>
              </a:rPr>
              <a:t>-012</a:t>
            </a:r>
            <a:r>
              <a:rPr dirty="0" smtClean="0" sz="800" spc="0"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  <a:p>
            <a:pPr marL="234149" marR="232623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0002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02122" y="3144266"/>
            <a:ext cx="676655" cy="54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3"/>
              </a:spcBef>
            </a:pPr>
            <a:endParaRPr sz="650"/>
          </a:p>
          <a:p>
            <a:pPr marL="83565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9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78778" y="3144266"/>
            <a:ext cx="677545" cy="54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3"/>
              </a:spcBef>
            </a:pPr>
            <a:endParaRPr sz="650"/>
          </a:p>
          <a:p>
            <a:pPr marL="84200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9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56323" y="3144266"/>
            <a:ext cx="974471" cy="54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3"/>
              </a:spcBef>
            </a:pPr>
            <a:endParaRPr sz="700"/>
          </a:p>
          <a:p>
            <a:pPr marL="268604" marR="203807" indent="-47244">
              <a:lnSpc>
                <a:spcPct val="100041"/>
              </a:lnSpc>
            </a:pP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GAL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J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Z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30794" y="3144266"/>
            <a:ext cx="594867" cy="54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429120" y="3684904"/>
            <a:ext cx="386956" cy="717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45186" marR="144281" algn="ctr">
              <a:lnSpc>
                <a:spcPct val="95825"/>
              </a:lnSpc>
              <a:spcBef>
                <a:spcPts val="1382"/>
              </a:spcBef>
            </a:pPr>
            <a:r>
              <a:rPr dirty="0" smtClean="0" sz="800" spc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6076" y="3684904"/>
            <a:ext cx="1380769" cy="717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825" marR="151823" indent="0" algn="ctr">
              <a:lnSpc>
                <a:spcPct val="100041"/>
              </a:lnSpc>
              <a:spcBef>
                <a:spcPts val="459"/>
              </a:spcBef>
            </a:pP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GIO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GENE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  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R="2093" indent="0" algn="ctr">
              <a:lnSpc>
                <a:spcPct val="100041"/>
              </a:lnSpc>
            </a:pP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GA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96846" y="3684904"/>
            <a:ext cx="1036955" cy="717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36042">
              <a:lnSpc>
                <a:spcPct val="95825"/>
              </a:lnSpc>
              <a:spcBef>
                <a:spcPts val="1382"/>
              </a:spcBef>
            </a:pP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TE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33801" y="3684904"/>
            <a:ext cx="878713" cy="717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70801" marR="369755" algn="ctr">
              <a:lnSpc>
                <a:spcPct val="95825"/>
              </a:lnSpc>
              <a:spcBef>
                <a:spcPts val="1382"/>
              </a:spcBef>
            </a:pPr>
            <a:r>
              <a:rPr dirty="0" smtClean="0" sz="800" spc="4">
                <a:latin typeface="Arial"/>
                <a:cs typeface="Arial"/>
              </a:rPr>
              <a:t>SI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12514" y="3684904"/>
            <a:ext cx="956563" cy="717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54381">
              <a:lnSpc>
                <a:spcPct val="95825"/>
              </a:lnSpc>
              <a:spcBef>
                <a:spcPts val="1382"/>
              </a:spcBef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GENTE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69078" y="3684904"/>
            <a:ext cx="733044" cy="717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"/>
              </a:spcBef>
            </a:pPr>
            <a:endParaRPr sz="900"/>
          </a:p>
          <a:p>
            <a:pPr marL="16217" marR="15362" algn="ctr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22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-25</a:t>
            </a:r>
            <a:r>
              <a:rPr dirty="0" smtClean="0" sz="800" spc="-4">
                <a:latin typeface="Arial"/>
                <a:cs typeface="Arial"/>
              </a:rPr>
              <a:t>-006</a:t>
            </a:r>
            <a:r>
              <a:rPr dirty="0" smtClean="0" sz="800" spc="0"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  <a:p>
            <a:pPr marL="234149" marR="232623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0001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02122" y="3684904"/>
            <a:ext cx="676655" cy="717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3565">
              <a:lnSpc>
                <a:spcPct val="95825"/>
              </a:lnSpc>
              <a:spcBef>
                <a:spcPts val="1382"/>
              </a:spcBef>
            </a:pP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9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78778" y="3684904"/>
            <a:ext cx="677545" cy="717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4200">
              <a:lnSpc>
                <a:spcPct val="95825"/>
              </a:lnSpc>
              <a:spcBef>
                <a:spcPts val="1382"/>
              </a:spcBef>
            </a:pP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9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56323" y="3684904"/>
            <a:ext cx="974471" cy="717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"/>
              </a:spcBef>
            </a:pPr>
            <a:endParaRPr sz="900"/>
          </a:p>
          <a:p>
            <a:pPr marL="159130">
              <a:lnSpc>
                <a:spcPct val="95825"/>
              </a:lnSpc>
              <a:spcBef>
                <a:spcPts val="1000"/>
              </a:spcBef>
            </a:pPr>
            <a:r>
              <a:rPr dirty="0" smtClean="0" sz="800" spc="0">
                <a:latin typeface="Arial"/>
                <a:cs typeface="Arial"/>
              </a:rPr>
              <a:t>GAR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Z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30794" y="3684904"/>
            <a:ext cx="594867" cy="717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429120" y="4402582"/>
            <a:ext cx="386956" cy="54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5"/>
              </a:spcBef>
            </a:pPr>
            <a:endParaRPr sz="650"/>
          </a:p>
          <a:p>
            <a:pPr marL="145186" marR="144281" algn="ctr">
              <a:lnSpc>
                <a:spcPct val="95825"/>
              </a:lnSpc>
              <a:spcBef>
                <a:spcPts val="1000"/>
              </a:spcBef>
            </a:pPr>
            <a:r>
              <a:rPr dirty="0" smtClean="0" sz="800" spc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6076" y="4402582"/>
            <a:ext cx="1380769" cy="54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"/>
              </a:spcBef>
            </a:pPr>
            <a:endParaRPr sz="1200"/>
          </a:p>
          <a:p>
            <a:pPr marL="418668" marR="78405" indent="-324612">
              <a:lnSpc>
                <a:spcPct val="100041"/>
              </a:lnSpc>
            </a:pP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GENE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Z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TLÁN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96846" y="4402582"/>
            <a:ext cx="1036955" cy="54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5"/>
              </a:spcBef>
            </a:pPr>
            <a:endParaRPr sz="700"/>
          </a:p>
          <a:p>
            <a:pPr marL="159639" marR="158717" indent="-716" algn="ctr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É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33801" y="4402582"/>
            <a:ext cx="878713" cy="54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5"/>
              </a:spcBef>
            </a:pPr>
            <a:endParaRPr sz="650"/>
          </a:p>
          <a:p>
            <a:pPr marL="343750" marR="342224" algn="ctr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12514" y="4402582"/>
            <a:ext cx="956563" cy="54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"/>
              </a:spcBef>
            </a:pPr>
            <a:endParaRPr sz="1200"/>
          </a:p>
          <a:p>
            <a:pPr marL="155321" marR="79080" indent="-59436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69078" y="4402582"/>
            <a:ext cx="733044" cy="54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5"/>
              </a:spcBef>
            </a:pPr>
            <a:endParaRPr sz="700"/>
          </a:p>
          <a:p>
            <a:pPr marL="35433" marR="34763" indent="0" algn="ctr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OFE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02122" y="4402582"/>
            <a:ext cx="676655" cy="54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6478778" y="4402582"/>
            <a:ext cx="677545" cy="54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7156323" y="4402582"/>
            <a:ext cx="1004261" cy="54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9790">
              <a:lnSpc>
                <a:spcPts val="1200"/>
              </a:lnSpc>
              <a:spcBef>
                <a:spcPts val="5"/>
              </a:spcBef>
            </a:pPr>
            <a:endParaRPr sz="1200"/>
          </a:p>
          <a:p>
            <a:pPr marL="800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30794" y="4402582"/>
            <a:ext cx="594867" cy="54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429120" y="4943094"/>
            <a:ext cx="386956" cy="717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45186" marR="144281" algn="ctr">
              <a:lnSpc>
                <a:spcPct val="95825"/>
              </a:lnSpc>
              <a:spcBef>
                <a:spcPts val="1385"/>
              </a:spcBef>
            </a:pPr>
            <a:r>
              <a:rPr dirty="0" smtClean="0" sz="800" spc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6076" y="4943094"/>
            <a:ext cx="1380769" cy="717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5"/>
              </a:spcBef>
            </a:pPr>
            <a:endParaRPr sz="1400"/>
          </a:p>
          <a:p>
            <a:pPr marL="19761" marR="19856" indent="-1778" algn="ctr">
              <a:lnSpc>
                <a:spcPct val="100041"/>
              </a:lnSpc>
            </a:pP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GENE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.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J</a:t>
            </a:r>
            <a:r>
              <a:rPr dirty="0" smtClean="0" sz="800" spc="0">
                <a:latin typeface="Arial"/>
                <a:cs typeface="Arial"/>
              </a:rPr>
              <a:t>.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GA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0">
                <a:latin typeface="Arial"/>
                <a:cs typeface="Arial"/>
              </a:rPr>
              <a:t>M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96846" y="4943094"/>
            <a:ext cx="1036955" cy="717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5"/>
              </a:spcBef>
            </a:pPr>
            <a:endParaRPr sz="1400"/>
          </a:p>
          <a:p>
            <a:pPr marL="159639" marR="158717" indent="-716" algn="ctr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É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33801" y="4943094"/>
            <a:ext cx="878713" cy="717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43750" marR="342224" algn="ctr">
              <a:lnSpc>
                <a:spcPct val="95825"/>
              </a:lnSpc>
              <a:spcBef>
                <a:spcPts val="1385"/>
              </a:spcBef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12514" y="4943094"/>
            <a:ext cx="956563" cy="717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5"/>
              </a:spcBef>
            </a:pPr>
            <a:endParaRPr sz="900"/>
          </a:p>
          <a:p>
            <a:pPr marL="141605" marR="10579" indent="-83820">
              <a:lnSpc>
                <a:spcPct val="100041"/>
              </a:lnSpc>
              <a:spcBef>
                <a:spcPts val="1000"/>
              </a:spcBef>
            </a:pP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69078" y="4943094"/>
            <a:ext cx="733044" cy="717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5"/>
              </a:spcBef>
            </a:pPr>
            <a:endParaRPr sz="1400"/>
          </a:p>
          <a:p>
            <a:pPr marL="20193" marR="19881" indent="-1106" algn="ctr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02122" y="4943094"/>
            <a:ext cx="676655" cy="717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6478778" y="4943094"/>
            <a:ext cx="677545" cy="717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7156323" y="4943094"/>
            <a:ext cx="974471" cy="717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5"/>
              </a:spcBef>
            </a:pPr>
            <a:endParaRPr sz="1400"/>
          </a:p>
          <a:p>
            <a:pPr marL="52578" marR="52889" indent="453" algn="ctr">
              <a:lnSpc>
                <a:spcPct val="100041"/>
              </a:lnSpc>
            </a:pPr>
            <a:r>
              <a:rPr dirty="0" smtClean="0" sz="800" spc="0">
                <a:latin typeface="Arial"/>
                <a:cs typeface="Arial"/>
              </a:rPr>
              <a:t>GAR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Í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J</a:t>
            </a:r>
            <a:r>
              <a:rPr dirty="0" smtClean="0" sz="800" spc="0">
                <a:latin typeface="Arial"/>
                <a:cs typeface="Arial"/>
              </a:rPr>
              <a:t>OSÉ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30794" y="4943094"/>
            <a:ext cx="594867" cy="717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5"/>
              </a:spcBef>
            </a:pPr>
            <a:endParaRPr sz="900"/>
          </a:p>
          <a:p>
            <a:pPr marL="36956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  <a:p>
            <a:pPr marL="44830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203301925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120" y="5660809"/>
            <a:ext cx="386956" cy="717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45186" marR="144281" algn="ctr">
              <a:lnSpc>
                <a:spcPct val="95825"/>
              </a:lnSpc>
              <a:spcBef>
                <a:spcPts val="1385"/>
              </a:spcBef>
            </a:pPr>
            <a:r>
              <a:rPr dirty="0" smtClean="0" sz="800" spc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6076" y="5660809"/>
            <a:ext cx="1380769" cy="717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36956">
              <a:lnSpc>
                <a:spcPct val="95825"/>
              </a:lnSpc>
              <a:spcBef>
                <a:spcPts val="1385"/>
              </a:spcBef>
            </a:pP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6846" y="5660809"/>
            <a:ext cx="1036955" cy="717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5"/>
              </a:spcBef>
            </a:pPr>
            <a:endParaRPr sz="1400"/>
          </a:p>
          <a:p>
            <a:pPr marL="159639" marR="158717" indent="-716" algn="ctr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É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3801" y="5660809"/>
            <a:ext cx="878713" cy="717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43750" marR="342224" algn="ctr">
              <a:lnSpc>
                <a:spcPct val="95825"/>
              </a:lnSpc>
              <a:spcBef>
                <a:spcPts val="1385"/>
              </a:spcBef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2514" y="5660809"/>
            <a:ext cx="956563" cy="717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5"/>
              </a:spcBef>
            </a:pPr>
            <a:endParaRPr sz="900"/>
          </a:p>
          <a:p>
            <a:pPr marL="141605" marR="24295" indent="-97536">
              <a:lnSpc>
                <a:spcPct val="100041"/>
              </a:lnSpc>
              <a:spcBef>
                <a:spcPts val="1000"/>
              </a:spcBef>
            </a:pP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9078" y="5660809"/>
            <a:ext cx="733044" cy="717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5"/>
              </a:spcBef>
            </a:pPr>
            <a:endParaRPr sz="1400"/>
          </a:p>
          <a:p>
            <a:pPr marL="20193" marR="19881" indent="-1106" algn="ctr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2122" y="5660809"/>
            <a:ext cx="676655" cy="717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78778" y="5660809"/>
            <a:ext cx="677545" cy="717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156323" y="5660809"/>
            <a:ext cx="974471" cy="717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5"/>
              </a:spcBef>
            </a:pPr>
            <a:endParaRPr sz="900"/>
          </a:p>
          <a:p>
            <a:pPr marL="152780" marR="38590" indent="-96011">
              <a:lnSpc>
                <a:spcPct val="100041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OP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Z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J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30794" y="5660809"/>
            <a:ext cx="594867" cy="717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5"/>
              </a:spcBef>
            </a:pPr>
            <a:endParaRPr sz="900"/>
          </a:p>
          <a:p>
            <a:pPr marL="3721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  <a:p>
            <a:pPr marL="32384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3</a:t>
            </a:r>
            <a:r>
              <a:rPr dirty="0" smtClean="0" sz="800" spc="-4">
                <a:latin typeface="Arial"/>
                <a:cs typeface="Arial"/>
              </a:rPr>
              <a:t>3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55420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9160" marR="3387597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NC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bject 116"/>
          <p:cNvSpPr/>
          <p:nvPr/>
        </p:nvSpPr>
        <p:spPr>
          <a:xfrm>
            <a:off x="94488" y="1455420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412597" y="2163368"/>
            <a:ext cx="379145" cy="686892"/>
          </a:xfrm>
          <a:custGeom>
            <a:avLst/>
            <a:gdLst/>
            <a:ahLst/>
            <a:cxnLst/>
            <a:rect l="l" t="t" r="r" b="b"/>
            <a:pathLst>
              <a:path w="379145" h="686892">
                <a:moveTo>
                  <a:pt x="0" y="686892"/>
                </a:moveTo>
                <a:lnTo>
                  <a:pt x="379145" y="686892"/>
                </a:lnTo>
                <a:lnTo>
                  <a:pt x="379145" y="0"/>
                </a:lnTo>
                <a:lnTo>
                  <a:pt x="0" y="0"/>
                </a:lnTo>
                <a:lnTo>
                  <a:pt x="0" y="68689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791730" y="2163368"/>
            <a:ext cx="1126274" cy="686892"/>
          </a:xfrm>
          <a:custGeom>
            <a:avLst/>
            <a:gdLst/>
            <a:ahLst/>
            <a:cxnLst/>
            <a:rect l="l" t="t" r="r" b="b"/>
            <a:pathLst>
              <a:path w="1126274" h="686892">
                <a:moveTo>
                  <a:pt x="0" y="686892"/>
                </a:moveTo>
                <a:lnTo>
                  <a:pt x="1126274" y="686892"/>
                </a:lnTo>
                <a:lnTo>
                  <a:pt x="1126274" y="0"/>
                </a:lnTo>
                <a:lnTo>
                  <a:pt x="0" y="0"/>
                </a:lnTo>
                <a:lnTo>
                  <a:pt x="0" y="68689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917954" y="2163368"/>
            <a:ext cx="791730" cy="686892"/>
          </a:xfrm>
          <a:custGeom>
            <a:avLst/>
            <a:gdLst/>
            <a:ahLst/>
            <a:cxnLst/>
            <a:rect l="l" t="t" r="r" b="b"/>
            <a:pathLst>
              <a:path w="791730" h="686892">
                <a:moveTo>
                  <a:pt x="0" y="686892"/>
                </a:moveTo>
                <a:lnTo>
                  <a:pt x="791730" y="686892"/>
                </a:lnTo>
                <a:lnTo>
                  <a:pt x="791730" y="0"/>
                </a:lnTo>
                <a:lnTo>
                  <a:pt x="0" y="0"/>
                </a:lnTo>
                <a:lnTo>
                  <a:pt x="0" y="68689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2709799" y="2163368"/>
            <a:ext cx="869797" cy="686892"/>
          </a:xfrm>
          <a:custGeom>
            <a:avLst/>
            <a:gdLst/>
            <a:ahLst/>
            <a:cxnLst/>
            <a:rect l="l" t="t" r="r" b="b"/>
            <a:pathLst>
              <a:path w="869797" h="686892">
                <a:moveTo>
                  <a:pt x="0" y="686892"/>
                </a:moveTo>
                <a:lnTo>
                  <a:pt x="869797" y="686892"/>
                </a:lnTo>
                <a:lnTo>
                  <a:pt x="869797" y="0"/>
                </a:lnTo>
                <a:lnTo>
                  <a:pt x="0" y="0"/>
                </a:lnTo>
                <a:lnTo>
                  <a:pt x="0" y="68689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3579495" y="2163368"/>
            <a:ext cx="880948" cy="686892"/>
          </a:xfrm>
          <a:custGeom>
            <a:avLst/>
            <a:gdLst/>
            <a:ahLst/>
            <a:cxnLst/>
            <a:rect l="l" t="t" r="r" b="b"/>
            <a:pathLst>
              <a:path w="880948" h="686892">
                <a:moveTo>
                  <a:pt x="0" y="686892"/>
                </a:moveTo>
                <a:lnTo>
                  <a:pt x="880948" y="686892"/>
                </a:lnTo>
                <a:lnTo>
                  <a:pt x="880948" y="0"/>
                </a:lnTo>
                <a:lnTo>
                  <a:pt x="0" y="0"/>
                </a:lnTo>
                <a:lnTo>
                  <a:pt x="0" y="68689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4460494" y="2163368"/>
            <a:ext cx="825195" cy="686892"/>
          </a:xfrm>
          <a:custGeom>
            <a:avLst/>
            <a:gdLst/>
            <a:ahLst/>
            <a:cxnLst/>
            <a:rect l="l" t="t" r="r" b="b"/>
            <a:pathLst>
              <a:path w="825195" h="686892">
                <a:moveTo>
                  <a:pt x="0" y="686892"/>
                </a:moveTo>
                <a:lnTo>
                  <a:pt x="825195" y="686892"/>
                </a:lnTo>
                <a:lnTo>
                  <a:pt x="825195" y="0"/>
                </a:lnTo>
                <a:lnTo>
                  <a:pt x="0" y="0"/>
                </a:lnTo>
                <a:lnTo>
                  <a:pt x="0" y="68689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5285740" y="2163368"/>
            <a:ext cx="702525" cy="686892"/>
          </a:xfrm>
          <a:custGeom>
            <a:avLst/>
            <a:gdLst/>
            <a:ahLst/>
            <a:cxnLst/>
            <a:rect l="l" t="t" r="r" b="b"/>
            <a:pathLst>
              <a:path w="702525" h="686892">
                <a:moveTo>
                  <a:pt x="0" y="686892"/>
                </a:moveTo>
                <a:lnTo>
                  <a:pt x="702525" y="686892"/>
                </a:lnTo>
                <a:lnTo>
                  <a:pt x="702525" y="0"/>
                </a:lnTo>
                <a:lnTo>
                  <a:pt x="0" y="0"/>
                </a:lnTo>
                <a:lnTo>
                  <a:pt x="0" y="68689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5988177" y="2163368"/>
            <a:ext cx="802894" cy="686892"/>
          </a:xfrm>
          <a:custGeom>
            <a:avLst/>
            <a:gdLst/>
            <a:ahLst/>
            <a:cxnLst/>
            <a:rect l="l" t="t" r="r" b="b"/>
            <a:pathLst>
              <a:path w="802894" h="686892">
                <a:moveTo>
                  <a:pt x="0" y="686892"/>
                </a:moveTo>
                <a:lnTo>
                  <a:pt x="802894" y="686892"/>
                </a:lnTo>
                <a:lnTo>
                  <a:pt x="802894" y="0"/>
                </a:lnTo>
                <a:lnTo>
                  <a:pt x="0" y="0"/>
                </a:lnTo>
                <a:lnTo>
                  <a:pt x="0" y="68689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6791071" y="2163368"/>
            <a:ext cx="892098" cy="686892"/>
          </a:xfrm>
          <a:custGeom>
            <a:avLst/>
            <a:gdLst/>
            <a:ahLst/>
            <a:cxnLst/>
            <a:rect l="l" t="t" r="r" b="b"/>
            <a:pathLst>
              <a:path w="892098" h="686892">
                <a:moveTo>
                  <a:pt x="0" y="686892"/>
                </a:moveTo>
                <a:lnTo>
                  <a:pt x="892098" y="686892"/>
                </a:lnTo>
                <a:lnTo>
                  <a:pt x="892098" y="0"/>
                </a:lnTo>
                <a:lnTo>
                  <a:pt x="0" y="0"/>
                </a:lnTo>
                <a:lnTo>
                  <a:pt x="0" y="68689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683246" y="2163368"/>
            <a:ext cx="1025918" cy="686892"/>
          </a:xfrm>
          <a:custGeom>
            <a:avLst/>
            <a:gdLst/>
            <a:ahLst/>
            <a:cxnLst/>
            <a:rect l="l" t="t" r="r" b="b"/>
            <a:pathLst>
              <a:path w="1025918" h="686892">
                <a:moveTo>
                  <a:pt x="0" y="686892"/>
                </a:moveTo>
                <a:lnTo>
                  <a:pt x="1025918" y="686892"/>
                </a:lnTo>
                <a:lnTo>
                  <a:pt x="1025918" y="0"/>
                </a:lnTo>
                <a:lnTo>
                  <a:pt x="0" y="0"/>
                </a:lnTo>
                <a:lnTo>
                  <a:pt x="0" y="68689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91730" y="2156967"/>
            <a:ext cx="0" cy="4172115"/>
          </a:xfrm>
          <a:custGeom>
            <a:avLst/>
            <a:gdLst/>
            <a:ahLst/>
            <a:cxnLst/>
            <a:rect l="l" t="t" r="r" b="b"/>
            <a:pathLst>
              <a:path w="0" h="4172115">
                <a:moveTo>
                  <a:pt x="0" y="0"/>
                </a:moveTo>
                <a:lnTo>
                  <a:pt x="0" y="41721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917954" y="2156967"/>
            <a:ext cx="0" cy="4172115"/>
          </a:xfrm>
          <a:custGeom>
            <a:avLst/>
            <a:gdLst/>
            <a:ahLst/>
            <a:cxnLst/>
            <a:rect l="l" t="t" r="r" b="b"/>
            <a:pathLst>
              <a:path w="0" h="4172115">
                <a:moveTo>
                  <a:pt x="0" y="0"/>
                </a:moveTo>
                <a:lnTo>
                  <a:pt x="0" y="41721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2709799" y="2156967"/>
            <a:ext cx="0" cy="4172115"/>
          </a:xfrm>
          <a:custGeom>
            <a:avLst/>
            <a:gdLst/>
            <a:ahLst/>
            <a:cxnLst/>
            <a:rect l="l" t="t" r="r" b="b"/>
            <a:pathLst>
              <a:path w="0" h="4172115">
                <a:moveTo>
                  <a:pt x="0" y="0"/>
                </a:moveTo>
                <a:lnTo>
                  <a:pt x="0" y="41721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3579495" y="2156967"/>
            <a:ext cx="0" cy="4172115"/>
          </a:xfrm>
          <a:custGeom>
            <a:avLst/>
            <a:gdLst/>
            <a:ahLst/>
            <a:cxnLst/>
            <a:rect l="l" t="t" r="r" b="b"/>
            <a:pathLst>
              <a:path w="0" h="4172115">
                <a:moveTo>
                  <a:pt x="0" y="0"/>
                </a:moveTo>
                <a:lnTo>
                  <a:pt x="0" y="41721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4460494" y="2156967"/>
            <a:ext cx="0" cy="4172115"/>
          </a:xfrm>
          <a:custGeom>
            <a:avLst/>
            <a:gdLst/>
            <a:ahLst/>
            <a:cxnLst/>
            <a:rect l="l" t="t" r="r" b="b"/>
            <a:pathLst>
              <a:path w="0" h="4172115">
                <a:moveTo>
                  <a:pt x="0" y="0"/>
                </a:moveTo>
                <a:lnTo>
                  <a:pt x="0" y="41721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5285740" y="2156967"/>
            <a:ext cx="0" cy="4172115"/>
          </a:xfrm>
          <a:custGeom>
            <a:avLst/>
            <a:gdLst/>
            <a:ahLst/>
            <a:cxnLst/>
            <a:rect l="l" t="t" r="r" b="b"/>
            <a:pathLst>
              <a:path w="0" h="4172115">
                <a:moveTo>
                  <a:pt x="0" y="0"/>
                </a:moveTo>
                <a:lnTo>
                  <a:pt x="0" y="41721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5988177" y="2156967"/>
            <a:ext cx="0" cy="4172115"/>
          </a:xfrm>
          <a:custGeom>
            <a:avLst/>
            <a:gdLst/>
            <a:ahLst/>
            <a:cxnLst/>
            <a:rect l="l" t="t" r="r" b="b"/>
            <a:pathLst>
              <a:path w="0" h="4172115">
                <a:moveTo>
                  <a:pt x="0" y="0"/>
                </a:moveTo>
                <a:lnTo>
                  <a:pt x="0" y="41721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6791071" y="2156967"/>
            <a:ext cx="0" cy="4172115"/>
          </a:xfrm>
          <a:custGeom>
            <a:avLst/>
            <a:gdLst/>
            <a:ahLst/>
            <a:cxnLst/>
            <a:rect l="l" t="t" r="r" b="b"/>
            <a:pathLst>
              <a:path w="0" h="4172115">
                <a:moveTo>
                  <a:pt x="0" y="0"/>
                </a:moveTo>
                <a:lnTo>
                  <a:pt x="0" y="41721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683246" y="2156967"/>
            <a:ext cx="0" cy="4172115"/>
          </a:xfrm>
          <a:custGeom>
            <a:avLst/>
            <a:gdLst/>
            <a:ahLst/>
            <a:cxnLst/>
            <a:rect l="l" t="t" r="r" b="b"/>
            <a:pathLst>
              <a:path w="0" h="4172115">
                <a:moveTo>
                  <a:pt x="0" y="0"/>
                </a:moveTo>
                <a:lnTo>
                  <a:pt x="0" y="41721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06247" y="2850261"/>
            <a:ext cx="8309254" cy="0"/>
          </a:xfrm>
          <a:custGeom>
            <a:avLst/>
            <a:gdLst/>
            <a:ahLst/>
            <a:cxnLst/>
            <a:rect l="l" t="t" r="r" b="b"/>
            <a:pathLst>
              <a:path w="8309254" h="0">
                <a:moveTo>
                  <a:pt x="0" y="0"/>
                </a:moveTo>
                <a:lnTo>
                  <a:pt x="83092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06247" y="3308350"/>
            <a:ext cx="8309254" cy="0"/>
          </a:xfrm>
          <a:custGeom>
            <a:avLst/>
            <a:gdLst/>
            <a:ahLst/>
            <a:cxnLst/>
            <a:rect l="l" t="t" r="r" b="b"/>
            <a:pathLst>
              <a:path w="8309254" h="0">
                <a:moveTo>
                  <a:pt x="0" y="0"/>
                </a:moveTo>
                <a:lnTo>
                  <a:pt x="83092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406247" y="4040124"/>
            <a:ext cx="8309254" cy="0"/>
          </a:xfrm>
          <a:custGeom>
            <a:avLst/>
            <a:gdLst/>
            <a:ahLst/>
            <a:cxnLst/>
            <a:rect l="l" t="t" r="r" b="b"/>
            <a:pathLst>
              <a:path w="8309254" h="0">
                <a:moveTo>
                  <a:pt x="0" y="0"/>
                </a:moveTo>
                <a:lnTo>
                  <a:pt x="83092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06247" y="4648200"/>
            <a:ext cx="8309254" cy="0"/>
          </a:xfrm>
          <a:custGeom>
            <a:avLst/>
            <a:gdLst/>
            <a:ahLst/>
            <a:cxnLst/>
            <a:rect l="l" t="t" r="r" b="b"/>
            <a:pathLst>
              <a:path w="8309254" h="0">
                <a:moveTo>
                  <a:pt x="0" y="0"/>
                </a:moveTo>
                <a:lnTo>
                  <a:pt x="83092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406247" y="5106416"/>
            <a:ext cx="8309254" cy="0"/>
          </a:xfrm>
          <a:custGeom>
            <a:avLst/>
            <a:gdLst/>
            <a:ahLst/>
            <a:cxnLst/>
            <a:rect l="l" t="t" r="r" b="b"/>
            <a:pathLst>
              <a:path w="8309254" h="0">
                <a:moveTo>
                  <a:pt x="0" y="0"/>
                </a:moveTo>
                <a:lnTo>
                  <a:pt x="83092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406247" y="5864593"/>
            <a:ext cx="8309254" cy="0"/>
          </a:xfrm>
          <a:custGeom>
            <a:avLst/>
            <a:gdLst/>
            <a:ahLst/>
            <a:cxnLst/>
            <a:rect l="l" t="t" r="r" b="b"/>
            <a:pathLst>
              <a:path w="8309254" h="0">
                <a:moveTo>
                  <a:pt x="0" y="0"/>
                </a:moveTo>
                <a:lnTo>
                  <a:pt x="83092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12597" y="2156967"/>
            <a:ext cx="0" cy="4172115"/>
          </a:xfrm>
          <a:custGeom>
            <a:avLst/>
            <a:gdLst/>
            <a:ahLst/>
            <a:cxnLst/>
            <a:rect l="l" t="t" r="r" b="b"/>
            <a:pathLst>
              <a:path w="0" h="4172115">
                <a:moveTo>
                  <a:pt x="0" y="0"/>
                </a:moveTo>
                <a:lnTo>
                  <a:pt x="0" y="41721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8709152" y="2156967"/>
            <a:ext cx="0" cy="4172115"/>
          </a:xfrm>
          <a:custGeom>
            <a:avLst/>
            <a:gdLst/>
            <a:ahLst/>
            <a:cxnLst/>
            <a:rect l="l" t="t" r="r" b="b"/>
            <a:pathLst>
              <a:path w="0" h="4172115">
                <a:moveTo>
                  <a:pt x="0" y="0"/>
                </a:moveTo>
                <a:lnTo>
                  <a:pt x="0" y="41721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406247" y="2163317"/>
            <a:ext cx="8309254" cy="0"/>
          </a:xfrm>
          <a:custGeom>
            <a:avLst/>
            <a:gdLst/>
            <a:ahLst/>
            <a:cxnLst/>
            <a:rect l="l" t="t" r="r" b="b"/>
            <a:pathLst>
              <a:path w="8309254" h="0">
                <a:moveTo>
                  <a:pt x="0" y="0"/>
                </a:moveTo>
                <a:lnTo>
                  <a:pt x="83092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406247" y="6322733"/>
            <a:ext cx="8309254" cy="0"/>
          </a:xfrm>
          <a:custGeom>
            <a:avLst/>
            <a:gdLst/>
            <a:ahLst/>
            <a:cxnLst/>
            <a:rect l="l" t="t" r="r" b="b"/>
            <a:pathLst>
              <a:path w="8309254" h="0">
                <a:moveTo>
                  <a:pt x="0" y="0"/>
                </a:moveTo>
                <a:lnTo>
                  <a:pt x="83092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922768" y="3083878"/>
            <a:ext cx="562692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OFE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913624" y="3617913"/>
            <a:ext cx="58260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782559" y="4348798"/>
            <a:ext cx="84363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213301925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9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69</a:t>
            </a:r>
            <a:endParaRPr sz="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970903" y="4882198"/>
            <a:ext cx="549826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OZO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879463" y="5551038"/>
            <a:ext cx="731638" cy="127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922768" y="6098705"/>
            <a:ext cx="562692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OFE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12597" y="2163317"/>
            <a:ext cx="379133" cy="686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13792">
              <a:lnSpc>
                <a:spcPct val="95825"/>
              </a:lnSpc>
              <a:spcBef>
                <a:spcPts val="1260"/>
              </a:spcBef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91730" y="2163317"/>
            <a:ext cx="1126223" cy="686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177533" marR="71274" indent="53340">
              <a:lnSpc>
                <a:spcPct val="100041"/>
              </a:lnSpc>
              <a:spcBef>
                <a:spcPts val="1000"/>
              </a:spcBef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ÓN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ZÓN</a:t>
            </a:r>
            <a:r>
              <a:rPr dirty="0" smtClean="0" sz="8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917954" y="2163317"/>
            <a:ext cx="791844" cy="686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84276">
              <a:lnSpc>
                <a:spcPct val="95825"/>
              </a:lnSpc>
              <a:spcBef>
                <a:spcPts val="1260"/>
              </a:spcBef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709799" y="2163317"/>
            <a:ext cx="869696" cy="686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endParaRPr sz="1300"/>
          </a:p>
          <a:p>
            <a:pPr marL="109600">
              <a:lnSpc>
                <a:spcPct val="95825"/>
              </a:lnSpc>
            </a:pPr>
            <a:r>
              <a:rPr dirty="0" smtClean="0" sz="800" spc="1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 marL="82168" marR="65150" indent="88392">
              <a:lnSpc>
                <a:spcPct val="100041"/>
              </a:lnSpc>
              <a:spcBef>
                <a:spcPts val="40"/>
              </a:spcBef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800" spc="1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579495" y="2163317"/>
            <a:ext cx="880999" cy="686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202818" marR="100684" indent="-83819">
              <a:lnSpc>
                <a:spcPct val="100041"/>
              </a:lnSpc>
              <a:spcBef>
                <a:spcPts val="1000"/>
              </a:spcBef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4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460494" y="2163317"/>
            <a:ext cx="825245" cy="686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140207" marR="120010" indent="33527">
              <a:lnSpc>
                <a:spcPct val="100041"/>
              </a:lnSpc>
              <a:spcBef>
                <a:spcPts val="1000"/>
              </a:spcBef>
            </a:pP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1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285740" y="2163317"/>
            <a:ext cx="702437" cy="686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106425" marR="84283" indent="4572">
              <a:lnSpc>
                <a:spcPct val="100041"/>
              </a:lnSpc>
              <a:spcBef>
                <a:spcPts val="1000"/>
              </a:spcBef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988177" y="2163317"/>
            <a:ext cx="802894" cy="686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157225" marR="65052" indent="-74675">
              <a:lnSpc>
                <a:spcPct val="100041"/>
              </a:lnSpc>
              <a:spcBef>
                <a:spcPts val="1000"/>
              </a:spcBef>
            </a:pP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1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791071" y="2163317"/>
            <a:ext cx="892175" cy="686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171196" marR="35936" indent="-111251">
              <a:lnSpc>
                <a:spcPct val="100041"/>
              </a:lnSpc>
              <a:spcBef>
                <a:spcPts val="1000"/>
              </a:spcBef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683246" y="2163317"/>
            <a:ext cx="1025905" cy="686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67818">
              <a:lnSpc>
                <a:spcPct val="95825"/>
              </a:lnSpc>
              <a:spcBef>
                <a:spcPts val="1260"/>
              </a:spcBef>
            </a:pP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2597" y="2850261"/>
            <a:ext cx="379133" cy="458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0"/>
              </a:spcBef>
            </a:pPr>
            <a:endParaRPr sz="1300"/>
          </a:p>
          <a:p>
            <a:pPr marL="140677" marR="140966" algn="ctr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91730" y="2850261"/>
            <a:ext cx="1126223" cy="458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28"/>
              </a:spcBef>
            </a:pPr>
            <a:endParaRPr sz="850"/>
          </a:p>
          <a:p>
            <a:pPr marL="44819" marR="17321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TAL</a:t>
            </a:r>
            <a:r>
              <a:rPr dirty="0" smtClean="0" sz="800" spc="-7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G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AL</a:t>
            </a:r>
            <a:endParaRPr sz="800">
              <a:latin typeface="Arial"/>
              <a:cs typeface="Arial"/>
            </a:endParaRPr>
          </a:p>
          <a:p>
            <a:pPr marL="202895" marR="202878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ZO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#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4</a:t>
            </a:r>
            <a:r>
              <a:rPr dirty="0" smtClean="0" sz="800" spc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917954" y="2850261"/>
            <a:ext cx="791844" cy="458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0"/>
              </a:spcBef>
            </a:pPr>
            <a:endParaRPr sz="1300"/>
          </a:p>
          <a:p>
            <a:pPr marL="250786" marR="250994" algn="ctr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09799" y="2850261"/>
            <a:ext cx="869696" cy="458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0"/>
              </a:spcBef>
            </a:pPr>
            <a:endParaRPr sz="1300"/>
          </a:p>
          <a:p>
            <a:pPr marL="337654" marR="339303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79495" y="2850261"/>
            <a:ext cx="880999" cy="458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28"/>
              </a:spcBef>
            </a:pPr>
            <a:endParaRPr sz="850"/>
          </a:p>
          <a:p>
            <a:pPr marL="36576" marR="35757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EGAT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VA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POR</a:t>
            </a:r>
            <a:endParaRPr sz="800">
              <a:latin typeface="Arial"/>
              <a:cs typeface="Arial"/>
            </a:endParaRPr>
          </a:p>
          <a:p>
            <a:pPr marL="159600" marR="158705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OFE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60494" y="2850261"/>
            <a:ext cx="825245" cy="458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28"/>
              </a:spcBef>
            </a:pPr>
            <a:endParaRPr sz="850"/>
          </a:p>
          <a:p>
            <a:pPr marL="9017" marR="7563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EGAT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VA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POR</a:t>
            </a:r>
            <a:endParaRPr sz="800">
              <a:latin typeface="Arial"/>
              <a:cs typeface="Arial"/>
            </a:endParaRPr>
          </a:p>
          <a:p>
            <a:pPr marL="130517" marR="132035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OFE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85740" y="2850261"/>
            <a:ext cx="702437" cy="458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5988177" y="2850261"/>
            <a:ext cx="802894" cy="458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6791071" y="2850261"/>
            <a:ext cx="892175" cy="458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28"/>
              </a:spcBef>
            </a:pPr>
            <a:endParaRPr sz="850"/>
          </a:p>
          <a:p>
            <a:pPr marL="40005" marR="10220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-4">
                <a:latin typeface="Arial"/>
                <a:cs typeface="Arial"/>
              </a:rPr>
              <a:t>Ó</a:t>
            </a:r>
            <a:r>
              <a:rPr dirty="0" smtClean="0" sz="800" spc="0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Z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G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EN</a:t>
            </a:r>
            <a:endParaRPr sz="800">
              <a:latin typeface="Arial"/>
              <a:cs typeface="Arial"/>
            </a:endParaRPr>
          </a:p>
          <a:p>
            <a:pPr marL="252945" marR="253285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83246" y="2850261"/>
            <a:ext cx="1025905" cy="458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28"/>
              </a:spcBef>
            </a:pPr>
            <a:endParaRPr sz="850"/>
          </a:p>
          <a:p>
            <a:pPr marL="131825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EGAT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VA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POR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2597" y="3308350"/>
            <a:ext cx="379133" cy="731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40677" marR="140966" algn="ctr">
              <a:lnSpc>
                <a:spcPct val="95825"/>
              </a:lnSpc>
              <a:spcBef>
                <a:spcPts val="1438"/>
              </a:spcBef>
            </a:pPr>
            <a:r>
              <a:rPr dirty="0" smtClean="0" sz="800" spc="0"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1730" y="3308350"/>
            <a:ext cx="1126223" cy="731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78"/>
              </a:spcBef>
            </a:pPr>
            <a:endParaRPr sz="1400"/>
          </a:p>
          <a:p>
            <a:pPr marL="86475" marR="86710" algn="ctr">
              <a:lnSpc>
                <a:spcPct val="100041"/>
              </a:lnSpc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Í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17954" y="3308350"/>
            <a:ext cx="791844" cy="731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13232">
              <a:lnSpc>
                <a:spcPct val="95825"/>
              </a:lnSpc>
              <a:spcBef>
                <a:spcPts val="1438"/>
              </a:spcBef>
            </a:pP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TE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09799" y="3308350"/>
            <a:ext cx="869696" cy="731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37654" marR="339303" algn="ctr">
              <a:lnSpc>
                <a:spcPct val="95825"/>
              </a:lnSpc>
              <a:spcBef>
                <a:spcPts val="1438"/>
              </a:spcBef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79495" y="3308350"/>
            <a:ext cx="880999" cy="731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8"/>
              </a:spcBef>
            </a:pPr>
            <a:endParaRPr sz="950"/>
          </a:p>
          <a:p>
            <a:pPr marL="26034" marR="9343" indent="106680">
              <a:lnSpc>
                <a:spcPct val="100041"/>
              </a:lnSpc>
              <a:spcBef>
                <a:spcPts val="1000"/>
              </a:spcBef>
            </a:pP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60494" y="3308350"/>
            <a:ext cx="825245" cy="731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78"/>
              </a:spcBef>
            </a:pPr>
            <a:endParaRPr sz="1400"/>
          </a:p>
          <a:p>
            <a:pPr marL="94869" marR="96425" algn="ctr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85740" y="3308350"/>
            <a:ext cx="702437" cy="731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5988177" y="3308350"/>
            <a:ext cx="802894" cy="731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6791071" y="3308350"/>
            <a:ext cx="902556" cy="731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0381">
              <a:lnSpc>
                <a:spcPts val="950"/>
              </a:lnSpc>
              <a:spcBef>
                <a:spcPts val="8"/>
              </a:spcBef>
            </a:pPr>
            <a:endParaRPr sz="950"/>
          </a:p>
          <a:p>
            <a:pPr marL="131572" indent="-123444">
              <a:lnSpc>
                <a:spcPct val="100041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-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G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83246" y="3308350"/>
            <a:ext cx="1025905" cy="731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78"/>
              </a:spcBef>
            </a:pPr>
            <a:endParaRPr sz="1400"/>
          </a:p>
          <a:p>
            <a:pPr marL="252222" marR="29668" indent="-202692">
              <a:lnSpc>
                <a:spcPts val="919"/>
              </a:lnSpc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Í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  <a:p>
            <a:pPr marL="252222" marR="29668">
              <a:lnSpc>
                <a:spcPts val="919"/>
              </a:lnSpc>
              <a:spcBef>
                <a:spcPts val="999"/>
              </a:spcBef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OFE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2597" y="4040124"/>
            <a:ext cx="379133" cy="608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"/>
              </a:spcBef>
            </a:pPr>
            <a:endParaRPr sz="950"/>
          </a:p>
          <a:p>
            <a:pPr marL="140677" marR="140966" algn="ctr">
              <a:lnSpc>
                <a:spcPct val="95825"/>
              </a:lnSpc>
              <a:spcBef>
                <a:spcPts val="1000"/>
              </a:spcBef>
            </a:pPr>
            <a:r>
              <a:rPr dirty="0" smtClean="0" sz="800" spc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1730" y="4040124"/>
            <a:ext cx="1126223" cy="608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1"/>
              </a:spcBef>
            </a:pPr>
            <a:endParaRPr sz="950"/>
          </a:p>
          <a:p>
            <a:pPr marL="95237" marR="51255" indent="-28956" algn="just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G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Í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Z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TLÁN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17954" y="4040124"/>
            <a:ext cx="791844" cy="608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"/>
              </a:spcBef>
            </a:pPr>
            <a:endParaRPr sz="950"/>
          </a:p>
          <a:p>
            <a:pPr marL="213232">
              <a:lnSpc>
                <a:spcPct val="95825"/>
              </a:lnSpc>
              <a:spcBef>
                <a:spcPts val="1000"/>
              </a:spcBef>
            </a:pP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TE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09799" y="4040124"/>
            <a:ext cx="869696" cy="608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"/>
              </a:spcBef>
            </a:pPr>
            <a:endParaRPr sz="950"/>
          </a:p>
          <a:p>
            <a:pPr marL="337654" marR="339303" algn="ctr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79495" y="4040124"/>
            <a:ext cx="880999" cy="608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1"/>
              </a:spcBef>
            </a:pPr>
            <a:endParaRPr sz="950"/>
          </a:p>
          <a:p>
            <a:pPr marL="94996" marR="93033" indent="55187" algn="ctr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60494" y="4040124"/>
            <a:ext cx="825245" cy="608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1"/>
              </a:spcBef>
            </a:pPr>
            <a:endParaRPr sz="950"/>
          </a:p>
          <a:p>
            <a:pPr marL="65913" marR="66363" indent="-1106" algn="ctr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85740" y="4040124"/>
            <a:ext cx="702437" cy="608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5988177" y="4040124"/>
            <a:ext cx="802894" cy="608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6791071" y="4040124"/>
            <a:ext cx="892175" cy="608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1"/>
              </a:spcBef>
            </a:pPr>
            <a:endParaRPr sz="950"/>
          </a:p>
          <a:p>
            <a:pPr marL="221869" marR="220761" algn="ctr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86829" marR="86223" algn="ctr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83246" y="4040124"/>
            <a:ext cx="1025905" cy="608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71"/>
              </a:spcBef>
            </a:pPr>
            <a:endParaRPr sz="1400"/>
          </a:p>
          <a:p>
            <a:pPr marL="176022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2597" y="4648200"/>
            <a:ext cx="379133" cy="458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113245" marR="112393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1730" y="4648200"/>
            <a:ext cx="1126223" cy="458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8103" marR="159054" indent="1018" algn="ctr">
              <a:lnSpc>
                <a:spcPct val="100041"/>
              </a:lnSpc>
              <a:spcBef>
                <a:spcPts val="400"/>
              </a:spcBef>
            </a:pP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1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OA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17954" y="4648200"/>
            <a:ext cx="791844" cy="458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449" marR="36797" indent="-716" algn="ctr">
              <a:lnSpc>
                <a:spcPct val="100041"/>
              </a:lnSpc>
              <a:spcBef>
                <a:spcPts val="400"/>
              </a:spcBef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É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09799" y="4648200"/>
            <a:ext cx="869696" cy="458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337654" marR="339303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79495" y="4648200"/>
            <a:ext cx="880999" cy="458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216534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GENTE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60494" y="4648200"/>
            <a:ext cx="825245" cy="458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3"/>
              </a:spcBef>
            </a:pPr>
            <a:endParaRPr sz="850"/>
          </a:p>
          <a:p>
            <a:pPr marL="61937" marR="61971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17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-25</a:t>
            </a:r>
            <a:r>
              <a:rPr dirty="0" smtClean="0" sz="800" spc="-4">
                <a:latin typeface="Arial"/>
                <a:cs typeface="Arial"/>
              </a:rPr>
              <a:t>-006</a:t>
            </a:r>
            <a:r>
              <a:rPr dirty="0" smtClean="0" sz="800" spc="0"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  <a:p>
            <a:pPr marL="280123" marR="278851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0003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85740" y="4648200"/>
            <a:ext cx="702437" cy="458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97282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3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7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88177" y="4648200"/>
            <a:ext cx="802894" cy="458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148082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3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7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91071" y="4648200"/>
            <a:ext cx="909155" cy="458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6980">
              <a:lnSpc>
                <a:spcPts val="850"/>
              </a:lnSpc>
              <a:spcBef>
                <a:spcPts val="33"/>
              </a:spcBef>
            </a:pPr>
            <a:endParaRPr sz="850"/>
          </a:p>
          <a:p>
            <a:pPr marL="21844">
              <a:lnSpc>
                <a:spcPct val="95825"/>
              </a:lnSpc>
            </a:pP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OI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83246" y="4648200"/>
            <a:ext cx="1025905" cy="458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412597" y="5106416"/>
            <a:ext cx="379133" cy="758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3"/>
              </a:spcBef>
            </a:pPr>
            <a:endParaRPr sz="500"/>
          </a:p>
          <a:p>
            <a:pPr marL="113245" marR="112393" algn="ctr">
              <a:lnSpc>
                <a:spcPct val="95825"/>
              </a:lnSpc>
              <a:spcBef>
                <a:spcPts val="2000"/>
              </a:spcBef>
            </a:pPr>
            <a:r>
              <a:rPr dirty="0" smtClean="0" sz="800" spc="-4">
                <a:latin typeface="Arial"/>
                <a:cs typeface="Arial"/>
              </a:rPr>
              <a:t>11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1730" y="5106416"/>
            <a:ext cx="1126223" cy="758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63" marR="29852" indent="-1208" algn="ctr">
              <a:lnSpc>
                <a:spcPct val="100041"/>
              </a:lnSpc>
              <a:spcBef>
                <a:spcPts val="140"/>
              </a:spcBef>
            </a:pP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G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GIO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AZAT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AN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OA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17954" y="5106416"/>
            <a:ext cx="791844" cy="758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3"/>
              </a:spcBef>
            </a:pPr>
            <a:endParaRPr sz="500"/>
          </a:p>
          <a:p>
            <a:pPr marL="185419">
              <a:lnSpc>
                <a:spcPct val="95825"/>
              </a:lnSpc>
              <a:spcBef>
                <a:spcPts val="2000"/>
              </a:spcBef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09799" y="5106416"/>
            <a:ext cx="869696" cy="758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3"/>
              </a:spcBef>
            </a:pPr>
            <a:endParaRPr sz="500"/>
          </a:p>
          <a:p>
            <a:pPr marL="337654" marR="339303" algn="ctr">
              <a:lnSpc>
                <a:spcPct val="95825"/>
              </a:lnSpc>
              <a:spcBef>
                <a:spcPts val="2000"/>
              </a:spcBef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9495" y="5106416"/>
            <a:ext cx="880999" cy="758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3"/>
              </a:spcBef>
            </a:pPr>
            <a:endParaRPr sz="500"/>
          </a:p>
          <a:p>
            <a:pPr marL="216534">
              <a:lnSpc>
                <a:spcPct val="95825"/>
              </a:lnSpc>
              <a:spcBef>
                <a:spcPts val="2000"/>
              </a:spcBef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GENTE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60494" y="5106416"/>
            <a:ext cx="825245" cy="758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7365" marR="57399" algn="ctr">
              <a:lnSpc>
                <a:spcPct val="95825"/>
              </a:lnSpc>
              <a:spcBef>
                <a:spcPts val="1063"/>
              </a:spcBef>
            </a:pPr>
            <a:r>
              <a:rPr dirty="0" smtClean="0" sz="800" spc="-4">
                <a:latin typeface="Arial"/>
                <a:cs typeface="Arial"/>
              </a:rPr>
              <a:t>18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-25</a:t>
            </a:r>
            <a:r>
              <a:rPr dirty="0" smtClean="0" sz="800" spc="-4">
                <a:latin typeface="Arial"/>
                <a:cs typeface="Arial"/>
              </a:rPr>
              <a:t>-012</a:t>
            </a:r>
            <a:r>
              <a:rPr dirty="0" smtClean="0" sz="800" spc="0"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  <a:p>
            <a:pPr marL="280123" marR="278851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0001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85740" y="5106416"/>
            <a:ext cx="702437" cy="758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3"/>
              </a:spcBef>
            </a:pPr>
            <a:endParaRPr sz="500"/>
          </a:p>
          <a:p>
            <a:pPr marL="97282">
              <a:lnSpc>
                <a:spcPct val="95825"/>
              </a:lnSpc>
              <a:spcBef>
                <a:spcPts val="2000"/>
              </a:spcBef>
            </a:pP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6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6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88177" y="5106416"/>
            <a:ext cx="802894" cy="758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3"/>
              </a:spcBef>
            </a:pPr>
            <a:endParaRPr sz="500"/>
          </a:p>
          <a:p>
            <a:pPr marL="148082">
              <a:lnSpc>
                <a:spcPct val="95825"/>
              </a:lnSpc>
              <a:spcBef>
                <a:spcPts val="2000"/>
              </a:spcBef>
            </a:pP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6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6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91071" y="5106416"/>
            <a:ext cx="892175" cy="758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3"/>
              </a:spcBef>
            </a:pPr>
            <a:endParaRPr sz="550"/>
          </a:p>
          <a:p>
            <a:pPr marL="285496" marR="27941" indent="-231648">
              <a:lnSpc>
                <a:spcPct val="100041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Z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Z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83246" y="5106416"/>
            <a:ext cx="1025905" cy="758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12597" y="5864593"/>
            <a:ext cx="379133" cy="45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4"/>
              </a:spcBef>
            </a:pPr>
            <a:endParaRPr sz="1300"/>
          </a:p>
          <a:p>
            <a:pPr marL="113245" marR="112393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1730" y="5864593"/>
            <a:ext cx="1126223" cy="45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4"/>
              </a:spcBef>
            </a:pPr>
            <a:endParaRPr sz="850"/>
          </a:p>
          <a:p>
            <a:pPr marL="134861" marR="4158" indent="-114299">
              <a:lnSpc>
                <a:spcPct val="100041"/>
              </a:lnSpc>
            </a:pP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17954" y="5864593"/>
            <a:ext cx="791844" cy="45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4"/>
              </a:spcBef>
            </a:pPr>
            <a:endParaRPr sz="1300"/>
          </a:p>
          <a:p>
            <a:pPr marL="165988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9799" y="5864593"/>
            <a:ext cx="869696" cy="45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4"/>
              </a:spcBef>
            </a:pPr>
            <a:endParaRPr sz="1300"/>
          </a:p>
          <a:p>
            <a:pPr marL="337654" marR="339303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9495" y="5864593"/>
            <a:ext cx="880999" cy="45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4"/>
              </a:spcBef>
            </a:pPr>
            <a:endParaRPr sz="850"/>
          </a:p>
          <a:p>
            <a:pPr marL="179958" marR="40033" indent="-121919">
              <a:lnSpc>
                <a:spcPct val="100041"/>
              </a:lnSpc>
            </a:pP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GAT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OR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OFE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0494" y="5864593"/>
            <a:ext cx="825245" cy="45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4"/>
              </a:spcBef>
            </a:pPr>
            <a:endParaRPr sz="850"/>
          </a:p>
          <a:p>
            <a:pPr marL="150875" marR="11839" indent="-120396">
              <a:lnSpc>
                <a:spcPct val="100041"/>
              </a:lnSpc>
            </a:pP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GAT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OR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OFE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5740" y="5864593"/>
            <a:ext cx="702437" cy="45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988177" y="5864593"/>
            <a:ext cx="802894" cy="45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791071" y="5864593"/>
            <a:ext cx="892175" cy="45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093" marR="109002" algn="ctr">
              <a:lnSpc>
                <a:spcPct val="100041"/>
              </a:lnSpc>
              <a:spcBef>
                <a:spcPts val="405"/>
              </a:spcBef>
            </a:pPr>
            <a:r>
              <a:rPr dirty="0" smtClean="0" sz="800" spc="0">
                <a:latin typeface="Arial"/>
                <a:cs typeface="Arial"/>
              </a:rPr>
              <a:t>GAR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Z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TOR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GERA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3246" y="5864593"/>
            <a:ext cx="1025905" cy="45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4"/>
              </a:spcBef>
            </a:pPr>
            <a:endParaRPr sz="850"/>
          </a:p>
          <a:p>
            <a:pPr marL="131825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GAT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OR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55420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9160" marR="3387597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NC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94488" y="1481328"/>
            <a:ext cx="8965692" cy="585215"/>
          </a:xfrm>
          <a:custGeom>
            <a:avLst/>
            <a:gdLst/>
            <a:ahLst/>
            <a:cxnLst/>
            <a:rect l="l" t="t" r="r" b="b"/>
            <a:pathLst>
              <a:path w="8965692" h="585215">
                <a:moveTo>
                  <a:pt x="0" y="585215"/>
                </a:moveTo>
                <a:lnTo>
                  <a:pt x="8965692" y="585215"/>
                </a:lnTo>
                <a:lnTo>
                  <a:pt x="8965692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689952" y="2972181"/>
            <a:ext cx="3602609" cy="408304"/>
          </a:xfrm>
          <a:custGeom>
            <a:avLst/>
            <a:gdLst/>
            <a:ahLst/>
            <a:cxnLst/>
            <a:rect l="l" t="t" r="r" b="b"/>
            <a:pathLst>
              <a:path w="3602609" h="408304">
                <a:moveTo>
                  <a:pt x="0" y="408304"/>
                </a:moveTo>
                <a:lnTo>
                  <a:pt x="3602609" y="408304"/>
                </a:lnTo>
                <a:lnTo>
                  <a:pt x="3602609" y="0"/>
                </a:lnTo>
                <a:lnTo>
                  <a:pt x="0" y="0"/>
                </a:lnTo>
                <a:lnTo>
                  <a:pt x="0" y="40830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292600" y="2972181"/>
            <a:ext cx="2978784" cy="408304"/>
          </a:xfrm>
          <a:custGeom>
            <a:avLst/>
            <a:gdLst/>
            <a:ahLst/>
            <a:cxnLst/>
            <a:rect l="l" t="t" r="r" b="b"/>
            <a:pathLst>
              <a:path w="2978784" h="408304">
                <a:moveTo>
                  <a:pt x="0" y="408304"/>
                </a:moveTo>
                <a:lnTo>
                  <a:pt x="2978784" y="408304"/>
                </a:lnTo>
                <a:lnTo>
                  <a:pt x="2978784" y="0"/>
                </a:lnTo>
                <a:lnTo>
                  <a:pt x="0" y="0"/>
                </a:lnTo>
                <a:lnTo>
                  <a:pt x="0" y="40830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271384" y="2972181"/>
            <a:ext cx="1174343" cy="408304"/>
          </a:xfrm>
          <a:custGeom>
            <a:avLst/>
            <a:gdLst/>
            <a:ahLst/>
            <a:cxnLst/>
            <a:rect l="l" t="t" r="r" b="b"/>
            <a:pathLst>
              <a:path w="1174343" h="408304">
                <a:moveTo>
                  <a:pt x="0" y="408304"/>
                </a:moveTo>
                <a:lnTo>
                  <a:pt x="1174343" y="408304"/>
                </a:lnTo>
                <a:lnTo>
                  <a:pt x="1174343" y="0"/>
                </a:lnTo>
                <a:lnTo>
                  <a:pt x="0" y="0"/>
                </a:lnTo>
                <a:lnTo>
                  <a:pt x="0" y="40830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689952" y="4197096"/>
            <a:ext cx="3602609" cy="408305"/>
          </a:xfrm>
          <a:custGeom>
            <a:avLst/>
            <a:gdLst/>
            <a:ahLst/>
            <a:cxnLst/>
            <a:rect l="l" t="t" r="r" b="b"/>
            <a:pathLst>
              <a:path w="3602609" h="408304">
                <a:moveTo>
                  <a:pt x="0" y="408304"/>
                </a:moveTo>
                <a:lnTo>
                  <a:pt x="3602609" y="408304"/>
                </a:lnTo>
                <a:lnTo>
                  <a:pt x="3602609" y="0"/>
                </a:lnTo>
                <a:lnTo>
                  <a:pt x="0" y="0"/>
                </a:lnTo>
                <a:lnTo>
                  <a:pt x="0" y="40830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292600" y="4197096"/>
            <a:ext cx="2978784" cy="408305"/>
          </a:xfrm>
          <a:custGeom>
            <a:avLst/>
            <a:gdLst/>
            <a:ahLst/>
            <a:cxnLst/>
            <a:rect l="l" t="t" r="r" b="b"/>
            <a:pathLst>
              <a:path w="2978784" h="408304">
                <a:moveTo>
                  <a:pt x="0" y="408304"/>
                </a:moveTo>
                <a:lnTo>
                  <a:pt x="2978784" y="408304"/>
                </a:lnTo>
                <a:lnTo>
                  <a:pt x="2978784" y="0"/>
                </a:lnTo>
                <a:lnTo>
                  <a:pt x="0" y="0"/>
                </a:lnTo>
                <a:lnTo>
                  <a:pt x="0" y="40830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7271384" y="4197096"/>
            <a:ext cx="1174343" cy="408305"/>
          </a:xfrm>
          <a:custGeom>
            <a:avLst/>
            <a:gdLst/>
            <a:ahLst/>
            <a:cxnLst/>
            <a:rect l="l" t="t" r="r" b="b"/>
            <a:pathLst>
              <a:path w="1174343" h="408304">
                <a:moveTo>
                  <a:pt x="0" y="408304"/>
                </a:moveTo>
                <a:lnTo>
                  <a:pt x="1174343" y="408304"/>
                </a:lnTo>
                <a:lnTo>
                  <a:pt x="1174343" y="0"/>
                </a:lnTo>
                <a:lnTo>
                  <a:pt x="0" y="0"/>
                </a:lnTo>
                <a:lnTo>
                  <a:pt x="0" y="40830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4292600" y="2969005"/>
            <a:ext cx="0" cy="1639570"/>
          </a:xfrm>
          <a:custGeom>
            <a:avLst/>
            <a:gdLst/>
            <a:ahLst/>
            <a:cxnLst/>
            <a:rect l="l" t="t" r="r" b="b"/>
            <a:pathLst>
              <a:path w="0" h="1639570">
                <a:moveTo>
                  <a:pt x="0" y="0"/>
                </a:moveTo>
                <a:lnTo>
                  <a:pt x="0" y="16395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271384" y="2969005"/>
            <a:ext cx="0" cy="1639570"/>
          </a:xfrm>
          <a:custGeom>
            <a:avLst/>
            <a:gdLst/>
            <a:ahLst/>
            <a:cxnLst/>
            <a:rect l="l" t="t" r="r" b="b"/>
            <a:pathLst>
              <a:path w="0" h="1639570">
                <a:moveTo>
                  <a:pt x="0" y="0"/>
                </a:moveTo>
                <a:lnTo>
                  <a:pt x="0" y="16395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86777" y="3380486"/>
            <a:ext cx="7762151" cy="0"/>
          </a:xfrm>
          <a:custGeom>
            <a:avLst/>
            <a:gdLst/>
            <a:ahLst/>
            <a:cxnLst/>
            <a:rect l="l" t="t" r="r" b="b"/>
            <a:pathLst>
              <a:path w="7762151" h="0">
                <a:moveTo>
                  <a:pt x="0" y="0"/>
                </a:moveTo>
                <a:lnTo>
                  <a:pt x="776215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86777" y="3788791"/>
            <a:ext cx="7762151" cy="0"/>
          </a:xfrm>
          <a:custGeom>
            <a:avLst/>
            <a:gdLst/>
            <a:ahLst/>
            <a:cxnLst/>
            <a:rect l="l" t="t" r="r" b="b"/>
            <a:pathLst>
              <a:path w="7762151" h="0">
                <a:moveTo>
                  <a:pt x="0" y="0"/>
                </a:moveTo>
                <a:lnTo>
                  <a:pt x="776215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686777" y="4197096"/>
            <a:ext cx="7762151" cy="0"/>
          </a:xfrm>
          <a:custGeom>
            <a:avLst/>
            <a:gdLst/>
            <a:ahLst/>
            <a:cxnLst/>
            <a:rect l="l" t="t" r="r" b="b"/>
            <a:pathLst>
              <a:path w="7762151" h="0">
                <a:moveTo>
                  <a:pt x="0" y="0"/>
                </a:moveTo>
                <a:lnTo>
                  <a:pt x="776215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689952" y="2969005"/>
            <a:ext cx="0" cy="1639570"/>
          </a:xfrm>
          <a:custGeom>
            <a:avLst/>
            <a:gdLst/>
            <a:ahLst/>
            <a:cxnLst/>
            <a:rect l="l" t="t" r="r" b="b"/>
            <a:pathLst>
              <a:path w="0" h="1639570">
                <a:moveTo>
                  <a:pt x="0" y="0"/>
                </a:moveTo>
                <a:lnTo>
                  <a:pt x="0" y="16395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8445754" y="2969005"/>
            <a:ext cx="0" cy="1639570"/>
          </a:xfrm>
          <a:custGeom>
            <a:avLst/>
            <a:gdLst/>
            <a:ahLst/>
            <a:cxnLst/>
            <a:rect l="l" t="t" r="r" b="b"/>
            <a:pathLst>
              <a:path w="0" h="1639570">
                <a:moveTo>
                  <a:pt x="0" y="0"/>
                </a:moveTo>
                <a:lnTo>
                  <a:pt x="0" y="16395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686777" y="2972180"/>
            <a:ext cx="7762151" cy="0"/>
          </a:xfrm>
          <a:custGeom>
            <a:avLst/>
            <a:gdLst/>
            <a:ahLst/>
            <a:cxnLst/>
            <a:rect l="l" t="t" r="r" b="b"/>
            <a:pathLst>
              <a:path w="7762151" h="0">
                <a:moveTo>
                  <a:pt x="0" y="0"/>
                </a:moveTo>
                <a:lnTo>
                  <a:pt x="776215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686777" y="4605401"/>
            <a:ext cx="7762151" cy="0"/>
          </a:xfrm>
          <a:custGeom>
            <a:avLst/>
            <a:gdLst/>
            <a:ahLst/>
            <a:cxnLst/>
            <a:rect l="l" t="t" r="r" b="b"/>
            <a:pathLst>
              <a:path w="7762151" h="0">
                <a:moveTo>
                  <a:pt x="0" y="0"/>
                </a:moveTo>
                <a:lnTo>
                  <a:pt x="776215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8807" y="6448979"/>
            <a:ext cx="3157578" cy="127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2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0">
                <a:latin typeface="Arial"/>
                <a:cs typeface="Arial"/>
                <a:hlinkClick r:id="rId2"/>
              </a:rPr>
              <a:t>a</a:t>
            </a:r>
            <a:r>
              <a:rPr dirty="0" smtClean="0" sz="800" spc="-4">
                <a:latin typeface="Arial"/>
                <a:cs typeface="Arial"/>
                <a:hlinkClick r:id="rId2"/>
              </a:rPr>
              <a:t>08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gob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9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9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2022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0">
                <a:latin typeface="Arial"/>
                <a:cs typeface="Arial"/>
                <a:hlinkClick r:id="rId2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9952" y="2972180"/>
            <a:ext cx="3602647" cy="408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5"/>
              </a:spcBef>
            </a:pPr>
            <a:endParaRPr sz="900"/>
          </a:p>
          <a:p>
            <a:pPr marL="1002322">
              <a:lnSpc>
                <a:spcPct val="95825"/>
              </a:lnSpc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DERECHOH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BIEN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2600" y="2972180"/>
            <a:ext cx="2978784" cy="408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5"/>
              </a:spcBef>
            </a:pPr>
            <a:endParaRPr sz="900"/>
          </a:p>
          <a:p>
            <a:pPr marL="1010538" marR="1010310" algn="ctr">
              <a:lnSpc>
                <a:spcPct val="95825"/>
              </a:lnSpc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POBL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71384" y="2972180"/>
            <a:ext cx="1174369" cy="408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5"/>
              </a:spcBef>
            </a:pPr>
            <a:endParaRPr sz="900"/>
          </a:p>
          <a:p>
            <a:pPr marL="517398" marR="473227" algn="ctr">
              <a:lnSpc>
                <a:spcPct val="95825"/>
              </a:lnSpc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9952" y="3380486"/>
            <a:ext cx="3602647" cy="408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6"/>
              </a:spcBef>
            </a:pPr>
            <a:endParaRPr sz="900"/>
          </a:p>
          <a:p>
            <a:pPr marL="817918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DERECHOHA</a:t>
            </a:r>
            <a:r>
              <a:rPr dirty="0" smtClean="0" sz="1200" spc="4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2600" y="3380486"/>
            <a:ext cx="2978784" cy="408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6"/>
              </a:spcBef>
            </a:pPr>
            <a:endParaRPr sz="900"/>
          </a:p>
          <a:p>
            <a:pPr marL="1126363" marR="1125677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-4">
                <a:latin typeface="Arial"/>
                <a:cs typeface="Arial"/>
              </a:rPr>
              <a:t>4</a:t>
            </a:r>
            <a:r>
              <a:rPr dirty="0" smtClean="0" sz="1200" spc="-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1384" y="3380486"/>
            <a:ext cx="1174369" cy="408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6"/>
              </a:spcBef>
            </a:pPr>
            <a:endParaRPr sz="900"/>
          </a:p>
          <a:p>
            <a:pPr marL="371094" marR="372033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952" y="3788791"/>
            <a:ext cx="3602647" cy="408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7"/>
              </a:spcBef>
            </a:pPr>
            <a:endParaRPr sz="900"/>
          </a:p>
          <a:p>
            <a:pPr marL="860590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SIN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DEREC</a:t>
            </a:r>
            <a:r>
              <a:rPr dirty="0" smtClean="0" sz="1200" spc="-4">
                <a:latin typeface="Arial"/>
                <a:cs typeface="Arial"/>
              </a:rPr>
              <a:t>H</a:t>
            </a:r>
            <a:r>
              <a:rPr dirty="0" smtClean="0" sz="1200" spc="0">
                <a:latin typeface="Arial"/>
                <a:cs typeface="Arial"/>
              </a:rPr>
              <a:t>OHABI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2600" y="3788791"/>
            <a:ext cx="2978784" cy="408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9"/>
              </a:spcBef>
            </a:pPr>
            <a:endParaRPr sz="850"/>
          </a:p>
          <a:p>
            <a:pPr marL="1126363" marR="1125677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-4">
                <a:latin typeface="Arial"/>
                <a:cs typeface="Arial"/>
              </a:rPr>
              <a:t>3</a:t>
            </a:r>
            <a:r>
              <a:rPr dirty="0" smtClean="0" sz="1200" spc="-4">
                <a:latin typeface="Arial"/>
                <a:cs typeface="Arial"/>
              </a:rPr>
              <a:t>6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1384" y="3788791"/>
            <a:ext cx="1174369" cy="408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7"/>
              </a:spcBef>
            </a:pPr>
            <a:endParaRPr sz="900"/>
          </a:p>
          <a:p>
            <a:pPr marL="370636" marR="371576" algn="ctr">
              <a:lnSpc>
                <a:spcPct val="95825"/>
              </a:lnSpc>
            </a:pP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4">
                <a:latin typeface="Arial"/>
                <a:cs typeface="Arial"/>
              </a:rPr>
              <a:t>4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952" y="4197096"/>
            <a:ext cx="3602647" cy="408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5"/>
              </a:spcBef>
            </a:pPr>
            <a:endParaRPr sz="900"/>
          </a:p>
          <a:p>
            <a:pPr marL="1534429" marR="1530340" algn="ctr">
              <a:lnSpc>
                <a:spcPct val="95825"/>
              </a:lnSpc>
            </a:pPr>
            <a:r>
              <a:rPr dirty="0" smtClean="0" sz="12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2600" y="4197096"/>
            <a:ext cx="2978784" cy="408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5"/>
              </a:spcBef>
            </a:pPr>
            <a:endParaRPr sz="900"/>
          </a:p>
          <a:p>
            <a:pPr marL="1126340" marR="1125366" algn="ctr">
              <a:lnSpc>
                <a:spcPct val="95825"/>
              </a:lnSpc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mtClean="0" sz="1200" spc="-9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mtClean="0" sz="1200" spc="-9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71384" y="4197096"/>
            <a:ext cx="1174369" cy="408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5"/>
              </a:spcBef>
            </a:pPr>
            <a:endParaRPr sz="900"/>
          </a:p>
          <a:p>
            <a:pPr marL="372364">
              <a:lnSpc>
                <a:spcPct val="95825"/>
              </a:lnSpc>
            </a:pP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200" spc="-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81328"/>
            <a:ext cx="8965692" cy="585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33614" marR="1428265" algn="ctr">
              <a:lnSpc>
                <a:spcPct val="95825"/>
              </a:lnSpc>
              <a:spcBef>
                <a:spcPts val="42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DISTRIBUCI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BL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ÚN</a:t>
            </a:r>
            <a:r>
              <a:rPr dirty="0" smtClean="0" sz="1600" spc="-4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600" spc="-4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BIENC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4230385" marR="4228353" algn="ctr">
              <a:lnSpc>
                <a:spcPct val="95825"/>
              </a:lnSpc>
              <a:spcBef>
                <a:spcPts val="8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117"/>
          <p:cNvSpPr/>
          <p:nvPr/>
        </p:nvSpPr>
        <p:spPr>
          <a:xfrm>
            <a:off x="94488" y="1455420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556945" y="2219032"/>
            <a:ext cx="424357" cy="908850"/>
          </a:xfrm>
          <a:custGeom>
            <a:avLst/>
            <a:gdLst/>
            <a:ahLst/>
            <a:cxnLst/>
            <a:rect l="l" t="t" r="r" b="b"/>
            <a:pathLst>
              <a:path w="424357" h="908850">
                <a:moveTo>
                  <a:pt x="0" y="908850"/>
                </a:moveTo>
                <a:lnTo>
                  <a:pt x="424357" y="908850"/>
                </a:lnTo>
                <a:lnTo>
                  <a:pt x="424357" y="0"/>
                </a:lnTo>
                <a:lnTo>
                  <a:pt x="0" y="0"/>
                </a:lnTo>
                <a:lnTo>
                  <a:pt x="0" y="9088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981303" y="2219032"/>
            <a:ext cx="1048219" cy="908850"/>
          </a:xfrm>
          <a:custGeom>
            <a:avLst/>
            <a:gdLst/>
            <a:ahLst/>
            <a:cxnLst/>
            <a:rect l="l" t="t" r="r" b="b"/>
            <a:pathLst>
              <a:path w="1048219" h="908850">
                <a:moveTo>
                  <a:pt x="0" y="908850"/>
                </a:moveTo>
                <a:lnTo>
                  <a:pt x="1048219" y="908850"/>
                </a:lnTo>
                <a:lnTo>
                  <a:pt x="1048219" y="0"/>
                </a:lnTo>
                <a:lnTo>
                  <a:pt x="0" y="0"/>
                </a:lnTo>
                <a:lnTo>
                  <a:pt x="0" y="9088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2029460" y="2219032"/>
            <a:ext cx="680224" cy="908850"/>
          </a:xfrm>
          <a:custGeom>
            <a:avLst/>
            <a:gdLst/>
            <a:ahLst/>
            <a:cxnLst/>
            <a:rect l="l" t="t" r="r" b="b"/>
            <a:pathLst>
              <a:path w="680224" h="908850">
                <a:moveTo>
                  <a:pt x="0" y="908850"/>
                </a:moveTo>
                <a:lnTo>
                  <a:pt x="680224" y="908850"/>
                </a:lnTo>
                <a:lnTo>
                  <a:pt x="680224" y="0"/>
                </a:lnTo>
                <a:lnTo>
                  <a:pt x="0" y="0"/>
                </a:lnTo>
                <a:lnTo>
                  <a:pt x="0" y="9088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2709799" y="2219032"/>
            <a:ext cx="814044" cy="908850"/>
          </a:xfrm>
          <a:custGeom>
            <a:avLst/>
            <a:gdLst/>
            <a:ahLst/>
            <a:cxnLst/>
            <a:rect l="l" t="t" r="r" b="b"/>
            <a:pathLst>
              <a:path w="814044" h="908850">
                <a:moveTo>
                  <a:pt x="0" y="908850"/>
                </a:moveTo>
                <a:lnTo>
                  <a:pt x="814044" y="908850"/>
                </a:lnTo>
                <a:lnTo>
                  <a:pt x="814044" y="0"/>
                </a:lnTo>
                <a:lnTo>
                  <a:pt x="0" y="0"/>
                </a:lnTo>
                <a:lnTo>
                  <a:pt x="0" y="9088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3523741" y="2219032"/>
            <a:ext cx="758278" cy="908850"/>
          </a:xfrm>
          <a:custGeom>
            <a:avLst/>
            <a:gdLst/>
            <a:ahLst/>
            <a:cxnLst/>
            <a:rect l="l" t="t" r="r" b="b"/>
            <a:pathLst>
              <a:path w="758278" h="908850">
                <a:moveTo>
                  <a:pt x="0" y="908850"/>
                </a:moveTo>
                <a:lnTo>
                  <a:pt x="758278" y="908850"/>
                </a:lnTo>
                <a:lnTo>
                  <a:pt x="758278" y="0"/>
                </a:lnTo>
                <a:lnTo>
                  <a:pt x="0" y="0"/>
                </a:lnTo>
                <a:lnTo>
                  <a:pt x="0" y="9088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4282059" y="2219032"/>
            <a:ext cx="1003604" cy="908850"/>
          </a:xfrm>
          <a:custGeom>
            <a:avLst/>
            <a:gdLst/>
            <a:ahLst/>
            <a:cxnLst/>
            <a:rect l="l" t="t" r="r" b="b"/>
            <a:pathLst>
              <a:path w="1003604" h="908850">
                <a:moveTo>
                  <a:pt x="0" y="908850"/>
                </a:moveTo>
                <a:lnTo>
                  <a:pt x="1003604" y="908850"/>
                </a:lnTo>
                <a:lnTo>
                  <a:pt x="1003604" y="0"/>
                </a:lnTo>
                <a:lnTo>
                  <a:pt x="0" y="0"/>
                </a:lnTo>
                <a:lnTo>
                  <a:pt x="0" y="9088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5285740" y="2219032"/>
            <a:ext cx="657923" cy="908850"/>
          </a:xfrm>
          <a:custGeom>
            <a:avLst/>
            <a:gdLst/>
            <a:ahLst/>
            <a:cxnLst/>
            <a:rect l="l" t="t" r="r" b="b"/>
            <a:pathLst>
              <a:path w="657923" h="908850">
                <a:moveTo>
                  <a:pt x="0" y="908850"/>
                </a:moveTo>
                <a:lnTo>
                  <a:pt x="657923" y="908850"/>
                </a:lnTo>
                <a:lnTo>
                  <a:pt x="657923" y="0"/>
                </a:lnTo>
                <a:lnTo>
                  <a:pt x="0" y="0"/>
                </a:lnTo>
                <a:lnTo>
                  <a:pt x="0" y="9088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5943600" y="2219032"/>
            <a:ext cx="646772" cy="908850"/>
          </a:xfrm>
          <a:custGeom>
            <a:avLst/>
            <a:gdLst/>
            <a:ahLst/>
            <a:cxnLst/>
            <a:rect l="l" t="t" r="r" b="b"/>
            <a:pathLst>
              <a:path w="646772" h="908850">
                <a:moveTo>
                  <a:pt x="0" y="908850"/>
                </a:moveTo>
                <a:lnTo>
                  <a:pt x="646772" y="908850"/>
                </a:lnTo>
                <a:lnTo>
                  <a:pt x="646772" y="0"/>
                </a:lnTo>
                <a:lnTo>
                  <a:pt x="0" y="0"/>
                </a:lnTo>
                <a:lnTo>
                  <a:pt x="0" y="9088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6590410" y="2219032"/>
            <a:ext cx="992454" cy="908850"/>
          </a:xfrm>
          <a:custGeom>
            <a:avLst/>
            <a:gdLst/>
            <a:ahLst/>
            <a:cxnLst/>
            <a:rect l="l" t="t" r="r" b="b"/>
            <a:pathLst>
              <a:path w="992454" h="908850">
                <a:moveTo>
                  <a:pt x="0" y="908850"/>
                </a:moveTo>
                <a:lnTo>
                  <a:pt x="992454" y="908850"/>
                </a:lnTo>
                <a:lnTo>
                  <a:pt x="992454" y="0"/>
                </a:lnTo>
                <a:lnTo>
                  <a:pt x="0" y="0"/>
                </a:lnTo>
                <a:lnTo>
                  <a:pt x="0" y="9088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582789" y="2219032"/>
            <a:ext cx="932522" cy="908850"/>
          </a:xfrm>
          <a:custGeom>
            <a:avLst/>
            <a:gdLst/>
            <a:ahLst/>
            <a:cxnLst/>
            <a:rect l="l" t="t" r="r" b="b"/>
            <a:pathLst>
              <a:path w="932522" h="908850">
                <a:moveTo>
                  <a:pt x="0" y="908850"/>
                </a:moveTo>
                <a:lnTo>
                  <a:pt x="932522" y="908850"/>
                </a:lnTo>
                <a:lnTo>
                  <a:pt x="932522" y="0"/>
                </a:lnTo>
                <a:lnTo>
                  <a:pt x="0" y="0"/>
                </a:lnTo>
                <a:lnTo>
                  <a:pt x="0" y="9088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981303" y="2215896"/>
            <a:ext cx="0" cy="4243832"/>
          </a:xfrm>
          <a:custGeom>
            <a:avLst/>
            <a:gdLst/>
            <a:ahLst/>
            <a:cxnLst/>
            <a:rect l="l" t="t" r="r" b="b"/>
            <a:pathLst>
              <a:path w="0" h="4243832">
                <a:moveTo>
                  <a:pt x="0" y="0"/>
                </a:moveTo>
                <a:lnTo>
                  <a:pt x="0" y="424383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2029460" y="2215896"/>
            <a:ext cx="0" cy="4243832"/>
          </a:xfrm>
          <a:custGeom>
            <a:avLst/>
            <a:gdLst/>
            <a:ahLst/>
            <a:cxnLst/>
            <a:rect l="l" t="t" r="r" b="b"/>
            <a:pathLst>
              <a:path w="0" h="4243832">
                <a:moveTo>
                  <a:pt x="0" y="0"/>
                </a:moveTo>
                <a:lnTo>
                  <a:pt x="0" y="424383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2709799" y="2215896"/>
            <a:ext cx="0" cy="4243832"/>
          </a:xfrm>
          <a:custGeom>
            <a:avLst/>
            <a:gdLst/>
            <a:ahLst/>
            <a:cxnLst/>
            <a:rect l="l" t="t" r="r" b="b"/>
            <a:pathLst>
              <a:path w="0" h="4243832">
                <a:moveTo>
                  <a:pt x="0" y="0"/>
                </a:moveTo>
                <a:lnTo>
                  <a:pt x="0" y="424383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3523741" y="2215896"/>
            <a:ext cx="0" cy="4243832"/>
          </a:xfrm>
          <a:custGeom>
            <a:avLst/>
            <a:gdLst/>
            <a:ahLst/>
            <a:cxnLst/>
            <a:rect l="l" t="t" r="r" b="b"/>
            <a:pathLst>
              <a:path w="0" h="4243832">
                <a:moveTo>
                  <a:pt x="0" y="0"/>
                </a:moveTo>
                <a:lnTo>
                  <a:pt x="0" y="424383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4282059" y="2215896"/>
            <a:ext cx="0" cy="4243832"/>
          </a:xfrm>
          <a:custGeom>
            <a:avLst/>
            <a:gdLst/>
            <a:ahLst/>
            <a:cxnLst/>
            <a:rect l="l" t="t" r="r" b="b"/>
            <a:pathLst>
              <a:path w="0" h="4243832">
                <a:moveTo>
                  <a:pt x="0" y="0"/>
                </a:moveTo>
                <a:lnTo>
                  <a:pt x="0" y="424383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5285740" y="2215896"/>
            <a:ext cx="0" cy="4243832"/>
          </a:xfrm>
          <a:custGeom>
            <a:avLst/>
            <a:gdLst/>
            <a:ahLst/>
            <a:cxnLst/>
            <a:rect l="l" t="t" r="r" b="b"/>
            <a:pathLst>
              <a:path w="0" h="4243832">
                <a:moveTo>
                  <a:pt x="0" y="0"/>
                </a:moveTo>
                <a:lnTo>
                  <a:pt x="0" y="424383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5943600" y="2215896"/>
            <a:ext cx="0" cy="4243832"/>
          </a:xfrm>
          <a:custGeom>
            <a:avLst/>
            <a:gdLst/>
            <a:ahLst/>
            <a:cxnLst/>
            <a:rect l="l" t="t" r="r" b="b"/>
            <a:pathLst>
              <a:path w="0" h="4243832">
                <a:moveTo>
                  <a:pt x="0" y="0"/>
                </a:moveTo>
                <a:lnTo>
                  <a:pt x="0" y="424383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6590410" y="2215896"/>
            <a:ext cx="0" cy="4243832"/>
          </a:xfrm>
          <a:custGeom>
            <a:avLst/>
            <a:gdLst/>
            <a:ahLst/>
            <a:cxnLst/>
            <a:rect l="l" t="t" r="r" b="b"/>
            <a:pathLst>
              <a:path w="0" h="4243832">
                <a:moveTo>
                  <a:pt x="0" y="0"/>
                </a:moveTo>
                <a:lnTo>
                  <a:pt x="0" y="424383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582789" y="2215896"/>
            <a:ext cx="0" cy="4243832"/>
          </a:xfrm>
          <a:custGeom>
            <a:avLst/>
            <a:gdLst/>
            <a:ahLst/>
            <a:cxnLst/>
            <a:rect l="l" t="t" r="r" b="b"/>
            <a:pathLst>
              <a:path w="0" h="4243832">
                <a:moveTo>
                  <a:pt x="0" y="0"/>
                </a:moveTo>
                <a:lnTo>
                  <a:pt x="0" y="424383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53770" y="3127883"/>
            <a:ext cx="7964754" cy="0"/>
          </a:xfrm>
          <a:custGeom>
            <a:avLst/>
            <a:gdLst/>
            <a:ahLst/>
            <a:cxnLst/>
            <a:rect l="l" t="t" r="r" b="b"/>
            <a:pathLst>
              <a:path w="7964754" h="0">
                <a:moveTo>
                  <a:pt x="0" y="0"/>
                </a:moveTo>
                <a:lnTo>
                  <a:pt x="79647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553770" y="3560699"/>
            <a:ext cx="7964754" cy="0"/>
          </a:xfrm>
          <a:custGeom>
            <a:avLst/>
            <a:gdLst/>
            <a:ahLst/>
            <a:cxnLst/>
            <a:rect l="l" t="t" r="r" b="b"/>
            <a:pathLst>
              <a:path w="7964754" h="0">
                <a:moveTo>
                  <a:pt x="0" y="0"/>
                </a:moveTo>
                <a:lnTo>
                  <a:pt x="79647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53770" y="3993515"/>
            <a:ext cx="7964754" cy="0"/>
          </a:xfrm>
          <a:custGeom>
            <a:avLst/>
            <a:gdLst/>
            <a:ahLst/>
            <a:cxnLst/>
            <a:rect l="l" t="t" r="r" b="b"/>
            <a:pathLst>
              <a:path w="7964754" h="0">
                <a:moveTo>
                  <a:pt x="0" y="0"/>
                </a:moveTo>
                <a:lnTo>
                  <a:pt x="79647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53770" y="4447286"/>
            <a:ext cx="7964754" cy="0"/>
          </a:xfrm>
          <a:custGeom>
            <a:avLst/>
            <a:gdLst/>
            <a:ahLst/>
            <a:cxnLst/>
            <a:rect l="l" t="t" r="r" b="b"/>
            <a:pathLst>
              <a:path w="7964754" h="0">
                <a:moveTo>
                  <a:pt x="0" y="0"/>
                </a:moveTo>
                <a:lnTo>
                  <a:pt x="79647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553770" y="4901183"/>
            <a:ext cx="7964754" cy="0"/>
          </a:xfrm>
          <a:custGeom>
            <a:avLst/>
            <a:gdLst/>
            <a:ahLst/>
            <a:cxnLst/>
            <a:rect l="l" t="t" r="r" b="b"/>
            <a:pathLst>
              <a:path w="7964754" h="0">
                <a:moveTo>
                  <a:pt x="0" y="0"/>
                </a:moveTo>
                <a:lnTo>
                  <a:pt x="79647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553770" y="5983147"/>
            <a:ext cx="7964754" cy="0"/>
          </a:xfrm>
          <a:custGeom>
            <a:avLst/>
            <a:gdLst/>
            <a:ahLst/>
            <a:cxnLst/>
            <a:rect l="l" t="t" r="r" b="b"/>
            <a:pathLst>
              <a:path w="7964754" h="0">
                <a:moveTo>
                  <a:pt x="0" y="0"/>
                </a:moveTo>
                <a:lnTo>
                  <a:pt x="79647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556945" y="2215896"/>
            <a:ext cx="0" cy="4243832"/>
          </a:xfrm>
          <a:custGeom>
            <a:avLst/>
            <a:gdLst/>
            <a:ahLst/>
            <a:cxnLst/>
            <a:rect l="l" t="t" r="r" b="b"/>
            <a:pathLst>
              <a:path w="0" h="4243832">
                <a:moveTo>
                  <a:pt x="0" y="0"/>
                </a:moveTo>
                <a:lnTo>
                  <a:pt x="0" y="424383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8515350" y="2215896"/>
            <a:ext cx="0" cy="4243832"/>
          </a:xfrm>
          <a:custGeom>
            <a:avLst/>
            <a:gdLst/>
            <a:ahLst/>
            <a:cxnLst/>
            <a:rect l="l" t="t" r="r" b="b"/>
            <a:pathLst>
              <a:path w="0" h="4243832">
                <a:moveTo>
                  <a:pt x="0" y="0"/>
                </a:moveTo>
                <a:lnTo>
                  <a:pt x="0" y="424383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553770" y="2219071"/>
            <a:ext cx="7964754" cy="0"/>
          </a:xfrm>
          <a:custGeom>
            <a:avLst/>
            <a:gdLst/>
            <a:ahLst/>
            <a:cxnLst/>
            <a:rect l="l" t="t" r="r" b="b"/>
            <a:pathLst>
              <a:path w="7964754" h="0">
                <a:moveTo>
                  <a:pt x="0" y="0"/>
                </a:moveTo>
                <a:lnTo>
                  <a:pt x="79647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553770" y="6456553"/>
            <a:ext cx="7964754" cy="0"/>
          </a:xfrm>
          <a:custGeom>
            <a:avLst/>
            <a:gdLst/>
            <a:ahLst/>
            <a:cxnLst/>
            <a:rect l="l" t="t" r="r" b="b"/>
            <a:pathLst>
              <a:path w="7964754" h="0">
                <a:moveTo>
                  <a:pt x="0" y="0"/>
                </a:moveTo>
                <a:lnTo>
                  <a:pt x="79647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759702" y="3348800"/>
            <a:ext cx="669395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G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735318" y="3781616"/>
            <a:ext cx="719121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614922" y="4225100"/>
            <a:ext cx="958667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Z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611874" y="4678998"/>
            <a:ext cx="965304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TO</a:t>
            </a:r>
            <a:endParaRPr sz="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686294" y="5325174"/>
            <a:ext cx="740972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924038" y="5568963"/>
            <a:ext cx="266987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884670" y="6285853"/>
            <a:ext cx="420864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Y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56945" y="2219071"/>
            <a:ext cx="424357" cy="908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36169">
              <a:lnSpc>
                <a:spcPct val="95825"/>
              </a:lnSpc>
              <a:spcBef>
                <a:spcPts val="2134"/>
              </a:spcBef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81303" y="2219071"/>
            <a:ext cx="1048156" cy="908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"/>
              </a:spcBef>
            </a:pPr>
            <a:endParaRPr sz="650"/>
          </a:p>
          <a:p>
            <a:pPr marL="139446" marR="31294" indent="53339">
              <a:lnSpc>
                <a:spcPct val="100041"/>
              </a:lnSpc>
              <a:spcBef>
                <a:spcPts val="2000"/>
              </a:spcBef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ÓN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ZÓN</a:t>
            </a:r>
            <a:r>
              <a:rPr dirty="0" smtClean="0" sz="8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029460" y="2219071"/>
            <a:ext cx="680338" cy="908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29158">
              <a:lnSpc>
                <a:spcPct val="95825"/>
              </a:lnSpc>
              <a:spcBef>
                <a:spcPts val="2134"/>
              </a:spcBef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709799" y="2219071"/>
            <a:ext cx="813942" cy="908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2168">
              <a:lnSpc>
                <a:spcPct val="95825"/>
              </a:lnSpc>
              <a:spcBef>
                <a:spcPts val="1174"/>
              </a:spcBef>
            </a:pPr>
            <a:r>
              <a:rPr dirty="0" smtClean="0" sz="800" spc="1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 marL="54737" marR="36829" indent="88391">
              <a:lnSpc>
                <a:spcPct val="100041"/>
              </a:lnSpc>
              <a:spcBef>
                <a:spcPts val="40"/>
              </a:spcBef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800" spc="1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523741" y="2219071"/>
            <a:ext cx="758317" cy="908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"/>
              </a:spcBef>
            </a:pPr>
            <a:endParaRPr sz="650"/>
          </a:p>
          <a:p>
            <a:pPr marL="141478" marR="39343" indent="-83820">
              <a:lnSpc>
                <a:spcPct val="100041"/>
              </a:lnSpc>
              <a:spcBef>
                <a:spcPts val="2000"/>
              </a:spcBef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4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282059" y="2219071"/>
            <a:ext cx="1003680" cy="908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"/>
              </a:spcBef>
            </a:pPr>
            <a:endParaRPr sz="650"/>
          </a:p>
          <a:p>
            <a:pPr marL="230504" marR="208148" indent="33527">
              <a:lnSpc>
                <a:spcPct val="100041"/>
              </a:lnSpc>
              <a:spcBef>
                <a:spcPts val="2000"/>
              </a:spcBef>
            </a:pP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1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285740" y="2219071"/>
            <a:ext cx="657860" cy="908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"/>
              </a:spcBef>
            </a:pPr>
            <a:endParaRPr sz="650"/>
          </a:p>
          <a:p>
            <a:pPr marL="85089" marR="61042" indent="3048">
              <a:lnSpc>
                <a:spcPct val="100041"/>
              </a:lnSpc>
              <a:spcBef>
                <a:spcPts val="2000"/>
              </a:spcBef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943600" y="2219071"/>
            <a:ext cx="646810" cy="908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70485" marR="64598" indent="-5094" algn="ctr">
              <a:lnSpc>
                <a:spcPct val="100041"/>
              </a:lnSpc>
              <a:spcBef>
                <a:spcPts val="1174"/>
              </a:spcBef>
            </a:pP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1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90410" y="2219071"/>
            <a:ext cx="992378" cy="908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"/>
              </a:spcBef>
            </a:pPr>
            <a:endParaRPr sz="650"/>
          </a:p>
          <a:p>
            <a:pPr marL="221615" marR="85720" indent="-111251">
              <a:lnSpc>
                <a:spcPct val="100041"/>
              </a:lnSpc>
              <a:spcBef>
                <a:spcPts val="2000"/>
              </a:spcBef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582789" y="2219071"/>
            <a:ext cx="949667" cy="908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7106">
              <a:lnSpc>
                <a:spcPts val="1000"/>
              </a:lnSpc>
            </a:pPr>
            <a:endParaRPr sz="1000"/>
          </a:p>
          <a:p>
            <a:pPr marL="21716">
              <a:lnSpc>
                <a:spcPct val="95825"/>
              </a:lnSpc>
              <a:spcBef>
                <a:spcPts val="2134"/>
              </a:spcBef>
            </a:pP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56945" y="3127883"/>
            <a:ext cx="424357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marL="135623" marR="135241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81303" y="3127883"/>
            <a:ext cx="1048156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276606" marR="11275" indent="-248412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G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G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029460" y="3127883"/>
            <a:ext cx="680338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marL="11087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09799" y="3127883"/>
            <a:ext cx="813942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marL="310222" marR="310982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23741" y="3127883"/>
            <a:ext cx="758317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marL="155194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GENTE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82059" y="3127883"/>
            <a:ext cx="1003680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marL="59816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21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-25</a:t>
            </a:r>
            <a:r>
              <a:rPr dirty="0" smtClean="0" sz="800" spc="-4">
                <a:latin typeface="Arial"/>
                <a:cs typeface="Arial"/>
              </a:rPr>
              <a:t>-011</a:t>
            </a:r>
            <a:r>
              <a:rPr dirty="0" smtClean="0" sz="800" spc="-4">
                <a:latin typeface="Arial"/>
                <a:cs typeface="Arial"/>
              </a:rPr>
              <a:t>-0001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85740" y="3127883"/>
            <a:ext cx="657860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marL="74422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9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7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943600" y="3127883"/>
            <a:ext cx="646810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marL="70103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9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7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90410" y="3127883"/>
            <a:ext cx="992378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57023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82789" y="3127883"/>
            <a:ext cx="932560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556945" y="3560699"/>
            <a:ext cx="424357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marL="135623" marR="135241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81303" y="3560699"/>
            <a:ext cx="1048156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252222" marR="64638" indent="-170687">
              <a:lnSpc>
                <a:spcPct val="100041"/>
              </a:lnSpc>
            </a:pP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Z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TLAN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29460" y="3560699"/>
            <a:ext cx="680338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marL="11087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09799" y="3560699"/>
            <a:ext cx="813942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marL="310222" marR="310982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23741" y="3560699"/>
            <a:ext cx="758317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marL="155194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GENTE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82059" y="3560699"/>
            <a:ext cx="1003680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marL="59816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21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-25</a:t>
            </a:r>
            <a:r>
              <a:rPr dirty="0" smtClean="0" sz="800" spc="-4">
                <a:latin typeface="Arial"/>
                <a:cs typeface="Arial"/>
              </a:rPr>
              <a:t>-012</a:t>
            </a:r>
            <a:r>
              <a:rPr dirty="0" smtClean="0" sz="800" spc="-4">
                <a:latin typeface="Arial"/>
                <a:cs typeface="Arial"/>
              </a:rPr>
              <a:t>-0002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85740" y="3560699"/>
            <a:ext cx="657860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marL="74422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9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43600" y="3560699"/>
            <a:ext cx="646810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marL="70103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9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90410" y="3560699"/>
            <a:ext cx="992378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53975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82789" y="3560699"/>
            <a:ext cx="932560" cy="43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556945" y="3993515"/>
            <a:ext cx="424357" cy="453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44"/>
              </a:spcBef>
            </a:pPr>
            <a:endParaRPr sz="1300"/>
          </a:p>
          <a:p>
            <a:pPr marL="135623" marR="135241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1303" y="3993515"/>
            <a:ext cx="1048156" cy="453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295" marR="73918" indent="0" algn="ctr">
              <a:lnSpc>
                <a:spcPct val="100041"/>
              </a:lnSpc>
              <a:spcBef>
                <a:spcPts val="384"/>
              </a:spcBef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Z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TLAN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CV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29460" y="3993515"/>
            <a:ext cx="680338" cy="453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44"/>
              </a:spcBef>
            </a:pPr>
            <a:endParaRPr sz="1300"/>
          </a:p>
          <a:p>
            <a:pPr marL="11087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09799" y="3993515"/>
            <a:ext cx="813942" cy="453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44"/>
              </a:spcBef>
            </a:pPr>
            <a:endParaRPr sz="1300"/>
          </a:p>
          <a:p>
            <a:pPr marL="310222" marR="310982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23741" y="3993515"/>
            <a:ext cx="758317" cy="453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44"/>
              </a:spcBef>
            </a:pPr>
            <a:endParaRPr sz="1300"/>
          </a:p>
          <a:p>
            <a:pPr marL="155194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GENTE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82059" y="3993515"/>
            <a:ext cx="1003680" cy="453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44"/>
              </a:spcBef>
            </a:pPr>
            <a:endParaRPr sz="1300"/>
          </a:p>
          <a:p>
            <a:pPr marL="59816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20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-25</a:t>
            </a:r>
            <a:r>
              <a:rPr dirty="0" smtClean="0" sz="800" spc="-4">
                <a:latin typeface="Arial"/>
                <a:cs typeface="Arial"/>
              </a:rPr>
              <a:t>-012</a:t>
            </a:r>
            <a:r>
              <a:rPr dirty="0" smtClean="0" sz="800" spc="-4">
                <a:latin typeface="Arial"/>
                <a:cs typeface="Arial"/>
              </a:rPr>
              <a:t>-0001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85740" y="3993515"/>
            <a:ext cx="657860" cy="453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44"/>
              </a:spcBef>
            </a:pPr>
            <a:endParaRPr sz="1300"/>
          </a:p>
          <a:p>
            <a:pPr marL="74422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4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8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43600" y="3993515"/>
            <a:ext cx="646810" cy="453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44"/>
              </a:spcBef>
            </a:pPr>
            <a:endParaRPr sz="1300"/>
          </a:p>
          <a:p>
            <a:pPr marL="70103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4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8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90410" y="3993515"/>
            <a:ext cx="992378" cy="453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4"/>
              </a:spcBef>
            </a:pPr>
            <a:endParaRPr sz="850"/>
          </a:p>
          <a:p>
            <a:pPr marL="241427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82789" y="3993515"/>
            <a:ext cx="932560" cy="453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556945" y="4447286"/>
            <a:ext cx="424357" cy="453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45"/>
              </a:spcBef>
            </a:pPr>
            <a:endParaRPr sz="1300"/>
          </a:p>
          <a:p>
            <a:pPr marL="135623" marR="135241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1303" y="4447286"/>
            <a:ext cx="1048156" cy="453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5"/>
              </a:spcBef>
            </a:pPr>
            <a:endParaRPr sz="850"/>
          </a:p>
          <a:p>
            <a:pPr marL="246125" marR="11275" indent="-217931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G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29460" y="4447286"/>
            <a:ext cx="680338" cy="453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45"/>
              </a:spcBef>
            </a:pPr>
            <a:endParaRPr sz="1300"/>
          </a:p>
          <a:p>
            <a:pPr marL="11087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09799" y="4447286"/>
            <a:ext cx="813942" cy="453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45"/>
              </a:spcBef>
            </a:pPr>
            <a:endParaRPr sz="1300"/>
          </a:p>
          <a:p>
            <a:pPr marL="310222" marR="310982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23741" y="4447286"/>
            <a:ext cx="758317" cy="453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45"/>
              </a:spcBef>
            </a:pPr>
            <a:endParaRPr sz="1300"/>
          </a:p>
          <a:p>
            <a:pPr marL="155194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GENTE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82059" y="4447286"/>
            <a:ext cx="1003680" cy="453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45"/>
              </a:spcBef>
            </a:pPr>
            <a:endParaRPr sz="1300"/>
          </a:p>
          <a:p>
            <a:pPr marL="87249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21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-25</a:t>
            </a:r>
            <a:r>
              <a:rPr dirty="0" smtClean="0" sz="800" spc="-4">
                <a:latin typeface="Arial"/>
                <a:cs typeface="Arial"/>
              </a:rPr>
              <a:t>-06</a:t>
            </a:r>
            <a:r>
              <a:rPr dirty="0" smtClean="0" sz="800" spc="-4">
                <a:latin typeface="Arial"/>
                <a:cs typeface="Arial"/>
              </a:rPr>
              <a:t>-0002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85740" y="4447286"/>
            <a:ext cx="657860" cy="453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45"/>
              </a:spcBef>
            </a:pPr>
            <a:endParaRPr sz="1300"/>
          </a:p>
          <a:p>
            <a:pPr marL="74422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9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7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43600" y="4447286"/>
            <a:ext cx="646810" cy="453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45"/>
              </a:spcBef>
            </a:pPr>
            <a:endParaRPr sz="1300"/>
          </a:p>
          <a:p>
            <a:pPr marL="70103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9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7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90410" y="4447286"/>
            <a:ext cx="992378" cy="453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5"/>
              </a:spcBef>
            </a:pPr>
            <a:endParaRPr sz="850"/>
          </a:p>
          <a:p>
            <a:pPr marL="102743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82789" y="4447286"/>
            <a:ext cx="932560" cy="453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556945" y="4901183"/>
            <a:ext cx="424357" cy="1081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9"/>
              </a:spcBef>
            </a:pPr>
            <a:endParaRPr sz="800"/>
          </a:p>
          <a:p>
            <a:pPr marL="135623" marR="135241" algn="ctr">
              <a:lnSpc>
                <a:spcPct val="95825"/>
              </a:lnSpc>
              <a:spcBef>
                <a:spcPts val="3000"/>
              </a:spcBef>
            </a:pPr>
            <a:r>
              <a:rPr dirty="0" smtClean="0" sz="800" spc="-4"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1303" y="4901183"/>
            <a:ext cx="1048156" cy="1081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9431" marR="20037" algn="ctr">
              <a:lnSpc>
                <a:spcPct val="99945"/>
              </a:lnSpc>
              <a:spcBef>
                <a:spcPts val="1379"/>
              </a:spcBef>
            </a:pP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G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É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(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GELE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29460" y="4901183"/>
            <a:ext cx="680338" cy="1081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9"/>
              </a:spcBef>
            </a:pPr>
            <a:endParaRPr sz="800"/>
          </a:p>
          <a:p>
            <a:pPr marL="110870">
              <a:lnSpc>
                <a:spcPct val="95825"/>
              </a:lnSpc>
              <a:spcBef>
                <a:spcPts val="3000"/>
              </a:spcBef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09799" y="4901183"/>
            <a:ext cx="813942" cy="1081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9"/>
              </a:spcBef>
            </a:pPr>
            <a:endParaRPr sz="800"/>
          </a:p>
          <a:p>
            <a:pPr marL="310222" marR="310982" algn="ctr">
              <a:lnSpc>
                <a:spcPct val="95825"/>
              </a:lnSpc>
              <a:spcBef>
                <a:spcPts val="3000"/>
              </a:spcBef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23741" y="4901183"/>
            <a:ext cx="758317" cy="1081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9"/>
              </a:spcBef>
            </a:pPr>
            <a:endParaRPr sz="850"/>
          </a:p>
          <a:p>
            <a:pPr marL="33655" marR="31692" indent="-1106" algn="ctr">
              <a:lnSpc>
                <a:spcPct val="99945"/>
              </a:lnSpc>
              <a:spcBef>
                <a:spcPts val="2000"/>
              </a:spcBef>
            </a:pP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82059" y="4901183"/>
            <a:ext cx="1003680" cy="1081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21361" marR="48044" indent="-153924">
              <a:lnSpc>
                <a:spcPct val="100041"/>
              </a:lnSpc>
              <a:spcBef>
                <a:spcPts val="2339"/>
              </a:spcBef>
            </a:pP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85740" y="4901183"/>
            <a:ext cx="657860" cy="1081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5943600" y="4901183"/>
            <a:ext cx="646810" cy="1081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6590410" y="4901183"/>
            <a:ext cx="992378" cy="1081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9"/>
              </a:spcBef>
            </a:pPr>
            <a:endParaRPr sz="850"/>
          </a:p>
          <a:p>
            <a:pPr marL="168656" marR="166694" indent="0" algn="ctr">
              <a:lnSpc>
                <a:spcPct val="99945"/>
              </a:lnSpc>
              <a:spcBef>
                <a:spcPts val="2000"/>
              </a:spcBef>
            </a:pP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OSU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G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82789" y="4901183"/>
            <a:ext cx="932560" cy="1081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19"/>
              </a:spcBef>
            </a:pPr>
            <a:endParaRPr sz="1400"/>
          </a:p>
          <a:p>
            <a:pPr marL="23622" marR="20738" algn="ctr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Ó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;</a:t>
            </a:r>
            <a:endParaRPr sz="800">
              <a:latin typeface="Arial"/>
              <a:cs typeface="Arial"/>
            </a:endParaRPr>
          </a:p>
          <a:p>
            <a:pPr marL="91786" marR="89108" algn="ctr">
              <a:lnSpc>
                <a:spcPts val="919"/>
              </a:lnSpc>
              <a:spcBef>
                <a:spcPts val="960"/>
              </a:spcBef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ÓN</a:t>
            </a:r>
            <a:r>
              <a:rPr dirty="0" smtClean="0" sz="800" spc="0"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  <a:p>
            <a:pPr marL="91786" marR="89108" algn="ctr">
              <a:lnSpc>
                <a:spcPts val="919"/>
              </a:lnSpc>
              <a:spcBef>
                <a:spcPts val="999"/>
              </a:spcBef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945" y="5983147"/>
            <a:ext cx="424357" cy="473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4"/>
              </a:spcBef>
            </a:pPr>
            <a:endParaRPr sz="1400"/>
          </a:p>
          <a:p>
            <a:pPr marL="135623" marR="135241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18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1303" y="5983147"/>
            <a:ext cx="1048156" cy="473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4"/>
              </a:spcBef>
            </a:pPr>
            <a:endParaRPr sz="900"/>
          </a:p>
          <a:p>
            <a:pPr marL="328447" marR="127623" indent="-149377">
              <a:lnSpc>
                <a:spcPct val="100041"/>
              </a:lnSpc>
            </a:pP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É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D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9460" y="5983147"/>
            <a:ext cx="680338" cy="473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4"/>
              </a:spcBef>
            </a:pPr>
            <a:endParaRPr sz="1400"/>
          </a:p>
          <a:p>
            <a:pPr marL="11087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9799" y="5983147"/>
            <a:ext cx="813942" cy="473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4"/>
              </a:spcBef>
            </a:pPr>
            <a:endParaRPr sz="1400"/>
          </a:p>
          <a:p>
            <a:pPr marL="310222" marR="310982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3741" y="5983147"/>
            <a:ext cx="758317" cy="473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4"/>
              </a:spcBef>
            </a:pPr>
            <a:endParaRPr sz="1400"/>
          </a:p>
          <a:p>
            <a:pPr marL="155194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GENTE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2059" y="5983147"/>
            <a:ext cx="1003680" cy="473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4"/>
              </a:spcBef>
            </a:pPr>
            <a:endParaRPr sz="1400"/>
          </a:p>
          <a:p>
            <a:pPr marL="59816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17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-25</a:t>
            </a:r>
            <a:r>
              <a:rPr dirty="0" smtClean="0" sz="800" spc="-4">
                <a:latin typeface="Arial"/>
                <a:cs typeface="Arial"/>
              </a:rPr>
              <a:t>-006</a:t>
            </a:r>
            <a:r>
              <a:rPr dirty="0" smtClean="0" sz="800" spc="-4">
                <a:latin typeface="Arial"/>
                <a:cs typeface="Arial"/>
              </a:rPr>
              <a:t>-0001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5740" y="5983147"/>
            <a:ext cx="657860" cy="473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4"/>
              </a:spcBef>
            </a:pPr>
            <a:endParaRPr sz="1400"/>
          </a:p>
          <a:p>
            <a:pPr marL="74422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5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3600" y="5983147"/>
            <a:ext cx="646810" cy="473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4"/>
              </a:spcBef>
            </a:pPr>
            <a:endParaRPr sz="1400"/>
          </a:p>
          <a:p>
            <a:pPr marL="70103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5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0410" y="5983147"/>
            <a:ext cx="992378" cy="473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123" marR="76242" indent="96012">
              <a:lnSpc>
                <a:spcPct val="100041"/>
              </a:lnSpc>
              <a:spcBef>
                <a:spcPts val="464"/>
              </a:spcBef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82789" y="5983147"/>
            <a:ext cx="932560" cy="473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94488" y="1455420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9160" marR="3387597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NC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117"/>
          <p:cNvSpPr/>
          <p:nvPr/>
        </p:nvSpPr>
        <p:spPr>
          <a:xfrm>
            <a:off x="94488" y="1455420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457200" y="2046909"/>
            <a:ext cx="333235" cy="514299"/>
          </a:xfrm>
          <a:custGeom>
            <a:avLst/>
            <a:gdLst/>
            <a:ahLst/>
            <a:cxnLst/>
            <a:rect l="l" t="t" r="r" b="b"/>
            <a:pathLst>
              <a:path w="333235" h="514299">
                <a:moveTo>
                  <a:pt x="0" y="514299"/>
                </a:moveTo>
                <a:lnTo>
                  <a:pt x="333235" y="514299"/>
                </a:lnTo>
                <a:lnTo>
                  <a:pt x="333235" y="0"/>
                </a:lnTo>
                <a:lnTo>
                  <a:pt x="0" y="0"/>
                </a:lnTo>
                <a:lnTo>
                  <a:pt x="0" y="5142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90435" y="2046909"/>
            <a:ext cx="1195984" cy="514299"/>
          </a:xfrm>
          <a:custGeom>
            <a:avLst/>
            <a:gdLst/>
            <a:ahLst/>
            <a:cxnLst/>
            <a:rect l="l" t="t" r="r" b="b"/>
            <a:pathLst>
              <a:path w="1195984" h="514299">
                <a:moveTo>
                  <a:pt x="0" y="514299"/>
                </a:moveTo>
                <a:lnTo>
                  <a:pt x="1195984" y="514299"/>
                </a:lnTo>
                <a:lnTo>
                  <a:pt x="1195984" y="0"/>
                </a:lnTo>
                <a:lnTo>
                  <a:pt x="0" y="0"/>
                </a:lnTo>
                <a:lnTo>
                  <a:pt x="0" y="5142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986407" y="2046909"/>
            <a:ext cx="653923" cy="514299"/>
          </a:xfrm>
          <a:custGeom>
            <a:avLst/>
            <a:gdLst/>
            <a:ahLst/>
            <a:cxnLst/>
            <a:rect l="l" t="t" r="r" b="b"/>
            <a:pathLst>
              <a:path w="653923" h="514299">
                <a:moveTo>
                  <a:pt x="0" y="514299"/>
                </a:moveTo>
                <a:lnTo>
                  <a:pt x="653923" y="514299"/>
                </a:lnTo>
                <a:lnTo>
                  <a:pt x="653923" y="0"/>
                </a:lnTo>
                <a:lnTo>
                  <a:pt x="0" y="0"/>
                </a:lnTo>
                <a:lnTo>
                  <a:pt x="0" y="5142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2640330" y="2046909"/>
            <a:ext cx="834605" cy="514299"/>
          </a:xfrm>
          <a:custGeom>
            <a:avLst/>
            <a:gdLst/>
            <a:ahLst/>
            <a:cxnLst/>
            <a:rect l="l" t="t" r="r" b="b"/>
            <a:pathLst>
              <a:path w="834605" h="514299">
                <a:moveTo>
                  <a:pt x="0" y="514299"/>
                </a:moveTo>
                <a:lnTo>
                  <a:pt x="834605" y="514299"/>
                </a:lnTo>
                <a:lnTo>
                  <a:pt x="834605" y="0"/>
                </a:lnTo>
                <a:lnTo>
                  <a:pt x="0" y="0"/>
                </a:lnTo>
                <a:lnTo>
                  <a:pt x="0" y="5142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3474974" y="2046909"/>
            <a:ext cx="765771" cy="514299"/>
          </a:xfrm>
          <a:custGeom>
            <a:avLst/>
            <a:gdLst/>
            <a:ahLst/>
            <a:cxnLst/>
            <a:rect l="l" t="t" r="r" b="b"/>
            <a:pathLst>
              <a:path w="765771" h="514299">
                <a:moveTo>
                  <a:pt x="0" y="514299"/>
                </a:moveTo>
                <a:lnTo>
                  <a:pt x="765771" y="514299"/>
                </a:lnTo>
                <a:lnTo>
                  <a:pt x="765771" y="0"/>
                </a:lnTo>
                <a:lnTo>
                  <a:pt x="0" y="0"/>
                </a:lnTo>
                <a:lnTo>
                  <a:pt x="0" y="5142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4240784" y="2046909"/>
            <a:ext cx="903439" cy="514299"/>
          </a:xfrm>
          <a:custGeom>
            <a:avLst/>
            <a:gdLst/>
            <a:ahLst/>
            <a:cxnLst/>
            <a:rect l="l" t="t" r="r" b="b"/>
            <a:pathLst>
              <a:path w="903439" h="514299">
                <a:moveTo>
                  <a:pt x="0" y="514299"/>
                </a:moveTo>
                <a:lnTo>
                  <a:pt x="903439" y="514299"/>
                </a:lnTo>
                <a:lnTo>
                  <a:pt x="903439" y="0"/>
                </a:lnTo>
                <a:lnTo>
                  <a:pt x="0" y="0"/>
                </a:lnTo>
                <a:lnTo>
                  <a:pt x="0" y="5142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5144135" y="2046909"/>
            <a:ext cx="748563" cy="514299"/>
          </a:xfrm>
          <a:custGeom>
            <a:avLst/>
            <a:gdLst/>
            <a:ahLst/>
            <a:cxnLst/>
            <a:rect l="l" t="t" r="r" b="b"/>
            <a:pathLst>
              <a:path w="748563" h="514299">
                <a:moveTo>
                  <a:pt x="0" y="514299"/>
                </a:moveTo>
                <a:lnTo>
                  <a:pt x="748563" y="514299"/>
                </a:lnTo>
                <a:lnTo>
                  <a:pt x="748563" y="0"/>
                </a:lnTo>
                <a:lnTo>
                  <a:pt x="0" y="0"/>
                </a:lnTo>
                <a:lnTo>
                  <a:pt x="0" y="5142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5892800" y="2046909"/>
            <a:ext cx="782980" cy="514299"/>
          </a:xfrm>
          <a:custGeom>
            <a:avLst/>
            <a:gdLst/>
            <a:ahLst/>
            <a:cxnLst/>
            <a:rect l="l" t="t" r="r" b="b"/>
            <a:pathLst>
              <a:path w="782980" h="514299">
                <a:moveTo>
                  <a:pt x="0" y="514299"/>
                </a:moveTo>
                <a:lnTo>
                  <a:pt x="782980" y="514299"/>
                </a:lnTo>
                <a:lnTo>
                  <a:pt x="782980" y="0"/>
                </a:lnTo>
                <a:lnTo>
                  <a:pt x="0" y="0"/>
                </a:lnTo>
                <a:lnTo>
                  <a:pt x="0" y="5142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6675755" y="2046909"/>
            <a:ext cx="912050" cy="514299"/>
          </a:xfrm>
          <a:custGeom>
            <a:avLst/>
            <a:gdLst/>
            <a:ahLst/>
            <a:cxnLst/>
            <a:rect l="l" t="t" r="r" b="b"/>
            <a:pathLst>
              <a:path w="912050" h="514299">
                <a:moveTo>
                  <a:pt x="0" y="514299"/>
                </a:moveTo>
                <a:lnTo>
                  <a:pt x="912050" y="514299"/>
                </a:lnTo>
                <a:lnTo>
                  <a:pt x="912050" y="0"/>
                </a:lnTo>
                <a:lnTo>
                  <a:pt x="0" y="0"/>
                </a:lnTo>
                <a:lnTo>
                  <a:pt x="0" y="5142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587742" y="2046909"/>
            <a:ext cx="1032700" cy="514299"/>
          </a:xfrm>
          <a:custGeom>
            <a:avLst/>
            <a:gdLst/>
            <a:ahLst/>
            <a:cxnLst/>
            <a:rect l="l" t="t" r="r" b="b"/>
            <a:pathLst>
              <a:path w="1032700" h="514299">
                <a:moveTo>
                  <a:pt x="0" y="514299"/>
                </a:moveTo>
                <a:lnTo>
                  <a:pt x="1032700" y="514299"/>
                </a:lnTo>
                <a:lnTo>
                  <a:pt x="1032700" y="0"/>
                </a:lnTo>
                <a:lnTo>
                  <a:pt x="0" y="0"/>
                </a:lnTo>
                <a:lnTo>
                  <a:pt x="0" y="5142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90435" y="2043684"/>
            <a:ext cx="0" cy="4349140"/>
          </a:xfrm>
          <a:custGeom>
            <a:avLst/>
            <a:gdLst/>
            <a:ahLst/>
            <a:cxnLst/>
            <a:rect l="l" t="t" r="r" b="b"/>
            <a:pathLst>
              <a:path w="0" h="4349140">
                <a:moveTo>
                  <a:pt x="0" y="0"/>
                </a:moveTo>
                <a:lnTo>
                  <a:pt x="0" y="43491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986407" y="2043684"/>
            <a:ext cx="0" cy="4349140"/>
          </a:xfrm>
          <a:custGeom>
            <a:avLst/>
            <a:gdLst/>
            <a:ahLst/>
            <a:cxnLst/>
            <a:rect l="l" t="t" r="r" b="b"/>
            <a:pathLst>
              <a:path w="0" h="4349140">
                <a:moveTo>
                  <a:pt x="0" y="0"/>
                </a:moveTo>
                <a:lnTo>
                  <a:pt x="0" y="43491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2640330" y="2043684"/>
            <a:ext cx="0" cy="4349140"/>
          </a:xfrm>
          <a:custGeom>
            <a:avLst/>
            <a:gdLst/>
            <a:ahLst/>
            <a:cxnLst/>
            <a:rect l="l" t="t" r="r" b="b"/>
            <a:pathLst>
              <a:path w="0" h="4349140">
                <a:moveTo>
                  <a:pt x="0" y="0"/>
                </a:moveTo>
                <a:lnTo>
                  <a:pt x="0" y="43491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3474974" y="2043684"/>
            <a:ext cx="0" cy="4349140"/>
          </a:xfrm>
          <a:custGeom>
            <a:avLst/>
            <a:gdLst/>
            <a:ahLst/>
            <a:cxnLst/>
            <a:rect l="l" t="t" r="r" b="b"/>
            <a:pathLst>
              <a:path w="0" h="4349140">
                <a:moveTo>
                  <a:pt x="0" y="0"/>
                </a:moveTo>
                <a:lnTo>
                  <a:pt x="0" y="43491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4240784" y="2043684"/>
            <a:ext cx="0" cy="4349140"/>
          </a:xfrm>
          <a:custGeom>
            <a:avLst/>
            <a:gdLst/>
            <a:ahLst/>
            <a:cxnLst/>
            <a:rect l="l" t="t" r="r" b="b"/>
            <a:pathLst>
              <a:path w="0" h="4349140">
                <a:moveTo>
                  <a:pt x="0" y="0"/>
                </a:moveTo>
                <a:lnTo>
                  <a:pt x="0" y="43491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5144135" y="2043684"/>
            <a:ext cx="0" cy="4349140"/>
          </a:xfrm>
          <a:custGeom>
            <a:avLst/>
            <a:gdLst/>
            <a:ahLst/>
            <a:cxnLst/>
            <a:rect l="l" t="t" r="r" b="b"/>
            <a:pathLst>
              <a:path w="0" h="4349140">
                <a:moveTo>
                  <a:pt x="0" y="0"/>
                </a:moveTo>
                <a:lnTo>
                  <a:pt x="0" y="43491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5892800" y="2043684"/>
            <a:ext cx="0" cy="4349140"/>
          </a:xfrm>
          <a:custGeom>
            <a:avLst/>
            <a:gdLst/>
            <a:ahLst/>
            <a:cxnLst/>
            <a:rect l="l" t="t" r="r" b="b"/>
            <a:pathLst>
              <a:path w="0" h="4349140">
                <a:moveTo>
                  <a:pt x="0" y="0"/>
                </a:moveTo>
                <a:lnTo>
                  <a:pt x="0" y="43491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6675755" y="2043684"/>
            <a:ext cx="0" cy="4349140"/>
          </a:xfrm>
          <a:custGeom>
            <a:avLst/>
            <a:gdLst/>
            <a:ahLst/>
            <a:cxnLst/>
            <a:rect l="l" t="t" r="r" b="b"/>
            <a:pathLst>
              <a:path w="0" h="4349140">
                <a:moveTo>
                  <a:pt x="0" y="0"/>
                </a:moveTo>
                <a:lnTo>
                  <a:pt x="0" y="43491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587742" y="2043684"/>
            <a:ext cx="0" cy="4349140"/>
          </a:xfrm>
          <a:custGeom>
            <a:avLst/>
            <a:gdLst/>
            <a:ahLst/>
            <a:cxnLst/>
            <a:rect l="l" t="t" r="r" b="b"/>
            <a:pathLst>
              <a:path w="0" h="4349140">
                <a:moveTo>
                  <a:pt x="0" y="0"/>
                </a:moveTo>
                <a:lnTo>
                  <a:pt x="0" y="43491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54025" y="2561209"/>
            <a:ext cx="8169656" cy="0"/>
          </a:xfrm>
          <a:custGeom>
            <a:avLst/>
            <a:gdLst/>
            <a:ahLst/>
            <a:cxnLst/>
            <a:rect l="l" t="t" r="r" b="b"/>
            <a:pathLst>
              <a:path w="8169656" h="0">
                <a:moveTo>
                  <a:pt x="0" y="0"/>
                </a:moveTo>
                <a:lnTo>
                  <a:pt x="816965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454025" y="2961004"/>
            <a:ext cx="8169656" cy="0"/>
          </a:xfrm>
          <a:custGeom>
            <a:avLst/>
            <a:gdLst/>
            <a:ahLst/>
            <a:cxnLst/>
            <a:rect l="l" t="t" r="r" b="b"/>
            <a:pathLst>
              <a:path w="8169656" h="0">
                <a:moveTo>
                  <a:pt x="0" y="0"/>
                </a:moveTo>
                <a:lnTo>
                  <a:pt x="816965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54025" y="3818128"/>
            <a:ext cx="8169656" cy="0"/>
          </a:xfrm>
          <a:custGeom>
            <a:avLst/>
            <a:gdLst/>
            <a:ahLst/>
            <a:cxnLst/>
            <a:rect l="l" t="t" r="r" b="b"/>
            <a:pathLst>
              <a:path w="8169656" h="0">
                <a:moveTo>
                  <a:pt x="0" y="0"/>
                </a:moveTo>
                <a:lnTo>
                  <a:pt x="816965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454025" y="4846828"/>
            <a:ext cx="8169656" cy="0"/>
          </a:xfrm>
          <a:custGeom>
            <a:avLst/>
            <a:gdLst/>
            <a:ahLst/>
            <a:cxnLst/>
            <a:rect l="l" t="t" r="r" b="b"/>
            <a:pathLst>
              <a:path w="8169656" h="0">
                <a:moveTo>
                  <a:pt x="0" y="0"/>
                </a:moveTo>
                <a:lnTo>
                  <a:pt x="816965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454025" y="5361051"/>
            <a:ext cx="8169656" cy="0"/>
          </a:xfrm>
          <a:custGeom>
            <a:avLst/>
            <a:gdLst/>
            <a:ahLst/>
            <a:cxnLst/>
            <a:rect l="l" t="t" r="r" b="b"/>
            <a:pathLst>
              <a:path w="8169656" h="0">
                <a:moveTo>
                  <a:pt x="0" y="0"/>
                </a:moveTo>
                <a:lnTo>
                  <a:pt x="816965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54025" y="5875350"/>
            <a:ext cx="8169656" cy="0"/>
          </a:xfrm>
          <a:custGeom>
            <a:avLst/>
            <a:gdLst/>
            <a:ahLst/>
            <a:cxnLst/>
            <a:rect l="l" t="t" r="r" b="b"/>
            <a:pathLst>
              <a:path w="8169656" h="0">
                <a:moveTo>
                  <a:pt x="0" y="0"/>
                </a:moveTo>
                <a:lnTo>
                  <a:pt x="816965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457200" y="2043684"/>
            <a:ext cx="0" cy="4349140"/>
          </a:xfrm>
          <a:custGeom>
            <a:avLst/>
            <a:gdLst/>
            <a:ahLst/>
            <a:cxnLst/>
            <a:rect l="l" t="t" r="r" b="b"/>
            <a:pathLst>
              <a:path w="0" h="4349140">
                <a:moveTo>
                  <a:pt x="0" y="0"/>
                </a:moveTo>
                <a:lnTo>
                  <a:pt x="0" y="43491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8620506" y="2043684"/>
            <a:ext cx="0" cy="4349140"/>
          </a:xfrm>
          <a:custGeom>
            <a:avLst/>
            <a:gdLst/>
            <a:ahLst/>
            <a:cxnLst/>
            <a:rect l="l" t="t" r="r" b="b"/>
            <a:pathLst>
              <a:path w="0" h="4349140">
                <a:moveTo>
                  <a:pt x="0" y="0"/>
                </a:moveTo>
                <a:lnTo>
                  <a:pt x="0" y="43491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454025" y="2046859"/>
            <a:ext cx="8169656" cy="0"/>
          </a:xfrm>
          <a:custGeom>
            <a:avLst/>
            <a:gdLst/>
            <a:ahLst/>
            <a:cxnLst/>
            <a:rect l="l" t="t" r="r" b="b"/>
            <a:pathLst>
              <a:path w="8169656" h="0">
                <a:moveTo>
                  <a:pt x="0" y="0"/>
                </a:moveTo>
                <a:lnTo>
                  <a:pt x="816965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454025" y="6389649"/>
            <a:ext cx="8169656" cy="0"/>
          </a:xfrm>
          <a:custGeom>
            <a:avLst/>
            <a:gdLst/>
            <a:ahLst/>
            <a:cxnLst/>
            <a:rect l="l" t="t" r="r" b="b"/>
            <a:pathLst>
              <a:path w="8169656" h="0">
                <a:moveTo>
                  <a:pt x="0" y="0"/>
                </a:moveTo>
                <a:lnTo>
                  <a:pt x="816965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814184" y="2765362"/>
            <a:ext cx="653057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J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756652" y="3394266"/>
            <a:ext cx="711565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692644" y="4276281"/>
            <a:ext cx="838996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OFE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672453" y="4337241"/>
            <a:ext cx="936407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J</a:t>
            </a:r>
            <a:r>
              <a:rPr dirty="0" smtClean="0" sz="800" spc="0">
                <a:latin typeface="Arial"/>
                <a:cs typeface="Arial"/>
              </a:rPr>
              <a:t>OSE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62953" y="5047806"/>
            <a:ext cx="554217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0">
                <a:latin typeface="Arial"/>
                <a:cs typeface="Arial"/>
              </a:rPr>
              <a:t>FO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832473" y="5684177"/>
            <a:ext cx="616911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831328" y="6137168"/>
            <a:ext cx="562964" cy="127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FEP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57200" y="2046859"/>
            <a:ext cx="333235" cy="514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89611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90435" y="2046859"/>
            <a:ext cx="1195971" cy="514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98"/>
              </a:spcBef>
            </a:pPr>
            <a:endParaRPr sz="1000"/>
          </a:p>
          <a:p>
            <a:pPr marL="212661" marR="105894" indent="53340">
              <a:lnSpc>
                <a:spcPct val="100041"/>
              </a:lnSpc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ÓN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ZÓN</a:t>
            </a:r>
            <a:r>
              <a:rPr dirty="0" smtClean="0" sz="8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986407" y="2046859"/>
            <a:ext cx="653923" cy="514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115443">
              <a:lnSpc>
                <a:spcPct val="95825"/>
              </a:lnSpc>
              <a:spcBef>
                <a:spcPts val="1000"/>
              </a:spcBef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640330" y="2046859"/>
            <a:ext cx="834644" cy="514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18"/>
              </a:spcBef>
            </a:pPr>
            <a:endParaRPr sz="600"/>
          </a:p>
          <a:p>
            <a:pPr marL="92837">
              <a:lnSpc>
                <a:spcPct val="95825"/>
              </a:lnSpc>
            </a:pPr>
            <a:r>
              <a:rPr dirty="0" smtClean="0" sz="800" spc="1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 marL="65405" marR="46862" indent="88391">
              <a:lnSpc>
                <a:spcPct val="100041"/>
              </a:lnSpc>
              <a:spcBef>
                <a:spcPts val="40"/>
              </a:spcBef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800" spc="1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474974" y="2046859"/>
            <a:ext cx="765810" cy="514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98"/>
              </a:spcBef>
            </a:pPr>
            <a:endParaRPr sz="1000"/>
          </a:p>
          <a:p>
            <a:pPr marL="144272" marR="44042" indent="-83820">
              <a:lnSpc>
                <a:spcPct val="100041"/>
              </a:lnSpc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4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240784" y="2046859"/>
            <a:ext cx="903351" cy="514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98"/>
              </a:spcBef>
            </a:pPr>
            <a:endParaRPr sz="1000"/>
          </a:p>
          <a:p>
            <a:pPr marL="180086" marR="158237" indent="33527">
              <a:lnSpc>
                <a:spcPct val="100041"/>
              </a:lnSpc>
            </a:pP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1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144135" y="2046859"/>
            <a:ext cx="748664" cy="514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98"/>
              </a:spcBef>
            </a:pPr>
            <a:endParaRPr sz="1000"/>
          </a:p>
          <a:p>
            <a:pPr marL="129539" marR="107397" indent="4572">
              <a:lnSpc>
                <a:spcPct val="100041"/>
              </a:lnSpc>
            </a:pP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92800" y="2046859"/>
            <a:ext cx="782954" cy="514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98"/>
              </a:spcBef>
            </a:pPr>
            <a:endParaRPr sz="1000"/>
          </a:p>
          <a:p>
            <a:pPr marL="147700" marR="54638" indent="-74675">
              <a:lnSpc>
                <a:spcPct val="100041"/>
              </a:lnSpc>
            </a:pPr>
            <a:r>
              <a:rPr dirty="0" smtClean="0" sz="800" spc="-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1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675755" y="2046859"/>
            <a:ext cx="911987" cy="514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98"/>
              </a:spcBef>
            </a:pPr>
            <a:endParaRPr sz="1000"/>
          </a:p>
          <a:p>
            <a:pPr marL="181610" marR="45334" indent="-111251">
              <a:lnSpc>
                <a:spcPct val="100041"/>
              </a:lnSpc>
            </a:pP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587742" y="2046859"/>
            <a:ext cx="1032763" cy="514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71881">
              <a:lnSpc>
                <a:spcPct val="95825"/>
              </a:lnSpc>
              <a:spcBef>
                <a:spcPts val="1000"/>
              </a:spcBef>
            </a:pP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80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7200" y="2561209"/>
            <a:ext cx="333235" cy="399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28"/>
              </a:spcBef>
            </a:pPr>
            <a:endParaRPr sz="1100"/>
          </a:p>
          <a:p>
            <a:pPr marL="109423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90435" y="2561209"/>
            <a:ext cx="1195971" cy="399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647" marR="94637" indent="0" algn="ctr">
              <a:lnSpc>
                <a:spcPct val="100041"/>
              </a:lnSpc>
              <a:spcBef>
                <a:spcPts val="165"/>
              </a:spcBef>
            </a:pP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G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D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986407" y="2561209"/>
            <a:ext cx="653923" cy="399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28"/>
              </a:spcBef>
            </a:pPr>
            <a:endParaRPr sz="1100"/>
          </a:p>
          <a:p>
            <a:pPr marL="97155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40330" y="2561209"/>
            <a:ext cx="834644" cy="399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28"/>
              </a:spcBef>
            </a:pPr>
            <a:endParaRPr sz="1100"/>
          </a:p>
          <a:p>
            <a:pPr marL="320890" marR="321015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474974" y="2561209"/>
            <a:ext cx="765810" cy="399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28"/>
              </a:spcBef>
            </a:pPr>
            <a:endParaRPr sz="1100"/>
          </a:p>
          <a:p>
            <a:pPr marL="157987">
              <a:lnSpc>
                <a:spcPct val="95825"/>
              </a:lnSpc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GENTE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40784" y="2561209"/>
            <a:ext cx="903351" cy="399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 marL="101815" marR="100452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19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-25</a:t>
            </a:r>
            <a:r>
              <a:rPr dirty="0" smtClean="0" sz="800" spc="-4">
                <a:latin typeface="Arial"/>
                <a:cs typeface="Arial"/>
              </a:rPr>
              <a:t>-012</a:t>
            </a:r>
            <a:r>
              <a:rPr dirty="0" smtClean="0" sz="800" spc="0"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  <a:p>
            <a:pPr marL="318223" marR="318856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0001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44135" y="2561209"/>
            <a:ext cx="748664" cy="399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28"/>
              </a:spcBef>
            </a:pPr>
            <a:endParaRPr sz="1100"/>
          </a:p>
          <a:p>
            <a:pPr marL="120395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92800" y="2561209"/>
            <a:ext cx="782954" cy="399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28"/>
              </a:spcBef>
            </a:pPr>
            <a:endParaRPr sz="1100"/>
          </a:p>
          <a:p>
            <a:pPr marL="137033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75755" y="2561209"/>
            <a:ext cx="911987" cy="399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 marL="27431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J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GO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87742" y="2561209"/>
            <a:ext cx="1032763" cy="399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457200" y="2961004"/>
            <a:ext cx="333235" cy="857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2"/>
              </a:spcBef>
            </a:pPr>
            <a:endParaRPr sz="900"/>
          </a:p>
          <a:p>
            <a:pPr marL="109423">
              <a:lnSpc>
                <a:spcPct val="95825"/>
              </a:lnSpc>
              <a:spcBef>
                <a:spcPts val="2000"/>
              </a:spcBef>
            </a:pPr>
            <a:r>
              <a:rPr dirty="0" smtClean="0" sz="800" spc="-4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0435" y="2961004"/>
            <a:ext cx="1195971" cy="857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9781" marR="14347" indent="71628">
              <a:lnSpc>
                <a:spcPct val="100041"/>
              </a:lnSpc>
              <a:spcBef>
                <a:spcPts val="1452"/>
              </a:spcBef>
            </a:pP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G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86407" y="2961004"/>
            <a:ext cx="653923" cy="857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2"/>
              </a:spcBef>
            </a:pPr>
            <a:endParaRPr sz="900"/>
          </a:p>
          <a:p>
            <a:pPr marL="97155">
              <a:lnSpc>
                <a:spcPct val="95825"/>
              </a:lnSpc>
              <a:spcBef>
                <a:spcPts val="2000"/>
              </a:spcBef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640330" y="2961004"/>
            <a:ext cx="834644" cy="857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2"/>
              </a:spcBef>
            </a:pPr>
            <a:endParaRPr sz="900"/>
          </a:p>
          <a:p>
            <a:pPr marL="320890" marR="321015" algn="ctr">
              <a:lnSpc>
                <a:spcPct val="95825"/>
              </a:lnSpc>
              <a:spcBef>
                <a:spcPts val="2000"/>
              </a:spcBef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74974" y="2961004"/>
            <a:ext cx="765810" cy="857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2"/>
              </a:spcBef>
            </a:pPr>
            <a:endParaRPr sz="900"/>
          </a:p>
          <a:p>
            <a:pPr marL="157987">
              <a:lnSpc>
                <a:spcPct val="95825"/>
              </a:lnSpc>
              <a:spcBef>
                <a:spcPts val="2000"/>
              </a:spcBef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GENTE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40784" y="2961004"/>
            <a:ext cx="903351" cy="857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1815" marR="100452" algn="ctr">
              <a:lnSpc>
                <a:spcPct val="95825"/>
              </a:lnSpc>
              <a:spcBef>
                <a:spcPts val="1452"/>
              </a:spcBef>
            </a:pPr>
            <a:r>
              <a:rPr dirty="0" smtClean="0" sz="800" spc="-4">
                <a:latin typeface="Arial"/>
                <a:cs typeface="Arial"/>
              </a:rPr>
              <a:t>22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-25</a:t>
            </a:r>
            <a:r>
              <a:rPr dirty="0" smtClean="0" sz="800" spc="-4">
                <a:latin typeface="Arial"/>
                <a:cs typeface="Arial"/>
              </a:rPr>
              <a:t>-001</a:t>
            </a:r>
            <a:r>
              <a:rPr dirty="0" smtClean="0" sz="800" spc="0"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  <a:p>
            <a:pPr marL="318223" marR="318856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0001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44135" y="2961004"/>
            <a:ext cx="748664" cy="857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2"/>
              </a:spcBef>
            </a:pPr>
            <a:endParaRPr sz="900"/>
          </a:p>
          <a:p>
            <a:pPr marL="120395">
              <a:lnSpc>
                <a:spcPct val="95825"/>
              </a:lnSpc>
              <a:spcBef>
                <a:spcPts val="2000"/>
              </a:spcBef>
            </a:pP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6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92800" y="2961004"/>
            <a:ext cx="782954" cy="857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2"/>
              </a:spcBef>
            </a:pPr>
            <a:endParaRPr sz="900"/>
          </a:p>
          <a:p>
            <a:pPr marL="137033">
              <a:lnSpc>
                <a:spcPct val="95825"/>
              </a:lnSpc>
              <a:spcBef>
                <a:spcPts val="2000"/>
              </a:spcBef>
            </a:pP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6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75755" y="2961004"/>
            <a:ext cx="911987" cy="857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83718" marR="37751" indent="-227329">
              <a:lnSpc>
                <a:spcPct val="100041"/>
              </a:lnSpc>
              <a:spcBef>
                <a:spcPts val="1452"/>
              </a:spcBef>
            </a:pP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ÓP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Z</a:t>
            </a:r>
            <a:r>
              <a:rPr dirty="0" smtClean="0" sz="800" spc="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G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87742" y="2961004"/>
            <a:ext cx="1032763" cy="857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92"/>
              </a:spcBef>
            </a:pPr>
            <a:endParaRPr sz="1400"/>
          </a:p>
          <a:p>
            <a:pPr marL="18923" marR="17610" indent="-1080" algn="ctr">
              <a:lnSpc>
                <a:spcPct val="100041"/>
              </a:lnSpc>
            </a:pP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ÓN</a:t>
            </a:r>
            <a:r>
              <a:rPr dirty="0" smtClean="0" sz="800" spc="-2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  <a:p>
            <a:pPr marL="152107" marR="151229" algn="ctr">
              <a:lnSpc>
                <a:spcPct val="95825"/>
              </a:lnSpc>
              <a:spcBef>
                <a:spcPts val="960"/>
              </a:spcBef>
            </a:pPr>
            <a:r>
              <a:rPr dirty="0" smtClean="0" sz="800" spc="-4">
                <a:latin typeface="Arial"/>
                <a:cs typeface="Arial"/>
              </a:rPr>
              <a:t>213301925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01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7200" y="3818128"/>
            <a:ext cx="333235" cy="1028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8"/>
              </a:spcBef>
            </a:pPr>
            <a:endParaRPr sz="600"/>
          </a:p>
          <a:p>
            <a:pPr marL="109423">
              <a:lnSpc>
                <a:spcPct val="95825"/>
              </a:lnSpc>
              <a:spcBef>
                <a:spcPts val="3000"/>
              </a:spcBef>
            </a:pPr>
            <a:r>
              <a:rPr dirty="0" smtClean="0" sz="800" spc="-4"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0435" y="3818128"/>
            <a:ext cx="1195971" cy="1028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92849" marR="11174" indent="-164592">
              <a:lnSpc>
                <a:spcPct val="100041"/>
              </a:lnSpc>
              <a:spcBef>
                <a:spcPts val="2128"/>
              </a:spcBef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0">
                <a:latin typeface="Arial"/>
                <a:cs typeface="Arial"/>
              </a:rPr>
              <a:t>Z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J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19">
                <a:latin typeface="Arial"/>
                <a:cs typeface="Arial"/>
              </a:rPr>
              <a:t>X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19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86407" y="3818128"/>
            <a:ext cx="653923" cy="1028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8"/>
              </a:spcBef>
            </a:pPr>
            <a:endParaRPr sz="600"/>
          </a:p>
          <a:p>
            <a:pPr marL="36194">
              <a:lnSpc>
                <a:spcPct val="95825"/>
              </a:lnSpc>
              <a:spcBef>
                <a:spcPts val="3000"/>
              </a:spcBef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0">
                <a:latin typeface="Arial"/>
                <a:cs typeface="Arial"/>
              </a:rPr>
              <a:t>Z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4">
                <a:latin typeface="Arial"/>
                <a:cs typeface="Arial"/>
              </a:rPr>
              <a:t>J</a:t>
            </a:r>
            <a:r>
              <a:rPr dirty="0" smtClean="0" sz="800" spc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40330" y="3818128"/>
            <a:ext cx="834644" cy="1028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8"/>
              </a:spcBef>
            </a:pPr>
            <a:endParaRPr sz="600"/>
          </a:p>
          <a:p>
            <a:pPr marL="320890" marR="321015" algn="ctr">
              <a:lnSpc>
                <a:spcPct val="95825"/>
              </a:lnSpc>
              <a:spcBef>
                <a:spcPts val="3000"/>
              </a:spcBef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74974" y="3818128"/>
            <a:ext cx="771942" cy="1028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132">
              <a:lnSpc>
                <a:spcPts val="1000"/>
              </a:lnSpc>
            </a:pPr>
            <a:endParaRPr sz="1000"/>
          </a:p>
          <a:p>
            <a:pPr marL="11684" indent="36575">
              <a:lnSpc>
                <a:spcPct val="100041"/>
              </a:lnSpc>
              <a:spcBef>
                <a:spcPts val="2128"/>
              </a:spcBef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Y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40784" y="3818128"/>
            <a:ext cx="903351" cy="1028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9877" marR="23876" indent="88391">
              <a:lnSpc>
                <a:spcPct val="100041"/>
              </a:lnSpc>
              <a:spcBef>
                <a:spcPts val="2128"/>
              </a:spcBef>
            </a:pP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OFE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44135" y="3818128"/>
            <a:ext cx="748664" cy="1028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5892800" y="3818128"/>
            <a:ext cx="782954" cy="1028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6675755" y="3818128"/>
            <a:ext cx="911987" cy="1028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3218">
              <a:lnSpc>
                <a:spcPct val="95825"/>
              </a:lnSpc>
              <a:spcBef>
                <a:spcPts val="2128"/>
              </a:spcBef>
            </a:pP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S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FL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87742" y="3818128"/>
            <a:ext cx="1032763" cy="1028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70357" marR="50006" indent="108203">
              <a:lnSpc>
                <a:spcPct val="100041"/>
              </a:lnSpc>
              <a:spcBef>
                <a:spcPts val="1000"/>
              </a:spcBef>
            </a:pP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OR</a:t>
            </a:r>
            <a:endParaRPr sz="800">
              <a:latin typeface="Arial"/>
              <a:cs typeface="Arial"/>
            </a:endParaRPr>
          </a:p>
          <a:p>
            <a:pPr marL="97789" marR="80163" indent="71627">
              <a:lnSpc>
                <a:spcPct val="100041"/>
              </a:lnSpc>
              <a:spcBef>
                <a:spcPts val="960"/>
              </a:spcBef>
            </a:pP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N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Á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TE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7200" y="4846828"/>
            <a:ext cx="333235" cy="514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3"/>
              </a:spcBef>
            </a:pPr>
            <a:endParaRPr sz="550"/>
          </a:p>
          <a:p>
            <a:pPr marL="109423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22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0435" y="4846828"/>
            <a:ext cx="1195971" cy="514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3"/>
              </a:spcBef>
            </a:pPr>
            <a:endParaRPr sz="600"/>
          </a:p>
          <a:p>
            <a:pPr marL="30163" marR="31528" indent="-624" algn="ctr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G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TO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TO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GO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86407" y="4846828"/>
            <a:ext cx="653923" cy="514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3"/>
              </a:spcBef>
            </a:pPr>
            <a:endParaRPr sz="550"/>
          </a:p>
          <a:p>
            <a:pPr marL="97155">
              <a:lnSpc>
                <a:spcPct val="95825"/>
              </a:lnSpc>
              <a:spcBef>
                <a:spcPts val="1000"/>
              </a:spcBef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40330" y="4846828"/>
            <a:ext cx="834644" cy="514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3"/>
              </a:spcBef>
            </a:pPr>
            <a:endParaRPr sz="550"/>
          </a:p>
          <a:p>
            <a:pPr marL="320890" marR="321015" algn="ctr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74974" y="4846828"/>
            <a:ext cx="765810" cy="514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3"/>
              </a:spcBef>
            </a:pPr>
            <a:endParaRPr sz="550"/>
          </a:p>
          <a:p>
            <a:pPr marL="157987">
              <a:lnSpc>
                <a:spcPct val="95825"/>
              </a:lnSpc>
              <a:spcBef>
                <a:spcPts val="1000"/>
              </a:spcBef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GENTE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40784" y="4846828"/>
            <a:ext cx="903351" cy="514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3"/>
              </a:spcBef>
            </a:pPr>
            <a:endParaRPr sz="1100"/>
          </a:p>
          <a:p>
            <a:pPr marL="85051" marR="85212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21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-25</a:t>
            </a:r>
            <a:r>
              <a:rPr dirty="0" smtClean="0" sz="800" spc="-4">
                <a:latin typeface="Arial"/>
                <a:cs typeface="Arial"/>
              </a:rPr>
              <a:t>-01</a:t>
            </a:r>
            <a:r>
              <a:rPr dirty="0" smtClean="0" sz="800" spc="0">
                <a:latin typeface="Arial"/>
                <a:cs typeface="Arial"/>
              </a:rPr>
              <a:t>2</a:t>
            </a:r>
            <a:r>
              <a:rPr dirty="0" smtClean="0" sz="800" spc="25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  <a:p>
            <a:pPr marL="318223" marR="318856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0001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44135" y="4846828"/>
            <a:ext cx="748664" cy="514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3"/>
              </a:spcBef>
            </a:pPr>
            <a:endParaRPr sz="550"/>
          </a:p>
          <a:p>
            <a:pPr marL="120395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4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92800" y="4846828"/>
            <a:ext cx="782954" cy="514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3"/>
              </a:spcBef>
            </a:pPr>
            <a:endParaRPr sz="550"/>
          </a:p>
          <a:p>
            <a:pPr marL="137033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4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75755" y="4846828"/>
            <a:ext cx="911987" cy="514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3"/>
              </a:spcBef>
            </a:pPr>
            <a:endParaRPr sz="600"/>
          </a:p>
          <a:p>
            <a:pPr marL="242570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TOR</a:t>
            </a:r>
            <a:endParaRPr sz="800">
              <a:latin typeface="Arial"/>
              <a:cs typeface="Arial"/>
            </a:endParaRPr>
          </a:p>
          <a:p>
            <a:pPr marL="241046">
              <a:lnSpc>
                <a:spcPct val="95825"/>
              </a:lnSpc>
              <a:spcBef>
                <a:spcPts val="1000"/>
              </a:spcBef>
            </a:pP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GA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87742" y="4846828"/>
            <a:ext cx="1032763" cy="514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457200" y="5361051"/>
            <a:ext cx="333235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5"/>
              </a:spcBef>
            </a:pPr>
            <a:endParaRPr sz="550"/>
          </a:p>
          <a:p>
            <a:pPr marL="109423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0435" y="5361051"/>
            <a:ext cx="1195971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5"/>
              </a:spcBef>
            </a:pPr>
            <a:endParaRPr sz="1100"/>
          </a:p>
          <a:p>
            <a:pPr marL="203517" marR="85875" indent="-102107">
              <a:lnSpc>
                <a:spcPct val="100041"/>
              </a:lnSpc>
            </a:pP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9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G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OS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-9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6407" y="5361051"/>
            <a:ext cx="653923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5"/>
              </a:spcBef>
            </a:pPr>
            <a:endParaRPr sz="550"/>
          </a:p>
          <a:p>
            <a:pPr marL="97155">
              <a:lnSpc>
                <a:spcPct val="95825"/>
              </a:lnSpc>
              <a:spcBef>
                <a:spcPts val="1000"/>
              </a:spcBef>
            </a:pP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40330" y="5361051"/>
            <a:ext cx="834644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5"/>
              </a:spcBef>
            </a:pPr>
            <a:endParaRPr sz="550"/>
          </a:p>
          <a:p>
            <a:pPr marL="320890" marR="321015" algn="ctr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4974" y="5361051"/>
            <a:ext cx="765810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5"/>
              </a:spcBef>
            </a:pPr>
            <a:endParaRPr sz="550"/>
          </a:p>
          <a:p>
            <a:pPr marL="157987">
              <a:lnSpc>
                <a:spcPct val="95825"/>
              </a:lnSpc>
              <a:spcBef>
                <a:spcPts val="1000"/>
              </a:spcBef>
            </a:pP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GENTE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40784" y="5361051"/>
            <a:ext cx="903351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5"/>
              </a:spcBef>
            </a:pPr>
            <a:endParaRPr sz="1100"/>
          </a:p>
          <a:p>
            <a:pPr marL="97243" marR="95880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21</a:t>
            </a:r>
            <a:r>
              <a:rPr dirty="0" smtClean="0" sz="800" spc="-4">
                <a:latin typeface="Arial"/>
                <a:cs typeface="Arial"/>
              </a:rPr>
              <a:t>-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-25</a:t>
            </a:r>
            <a:r>
              <a:rPr dirty="0" smtClean="0" sz="800" spc="-4">
                <a:latin typeface="Arial"/>
                <a:cs typeface="Arial"/>
              </a:rPr>
              <a:t>-006</a:t>
            </a:r>
            <a:r>
              <a:rPr dirty="0" smtClean="0" sz="800" spc="0"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  <a:p>
            <a:pPr marL="318223" marR="318856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0004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44135" y="5361051"/>
            <a:ext cx="748664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5"/>
              </a:spcBef>
            </a:pPr>
            <a:endParaRPr sz="550"/>
          </a:p>
          <a:p>
            <a:pPr marL="120395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92800" y="5361051"/>
            <a:ext cx="782954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5"/>
              </a:spcBef>
            </a:pPr>
            <a:endParaRPr sz="550"/>
          </a:p>
          <a:p>
            <a:pPr marL="137033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1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4">
                <a:latin typeface="Arial"/>
                <a:cs typeface="Arial"/>
              </a:rPr>
              <a:t>/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-4">
                <a:latin typeface="Arial"/>
                <a:cs typeface="Arial"/>
              </a:rPr>
              <a:t>0</a:t>
            </a:r>
            <a:r>
              <a:rPr dirty="0" smtClean="0" sz="800" spc="-4">
                <a:latin typeface="Arial"/>
                <a:cs typeface="Arial"/>
              </a:rPr>
              <a:t>2</a:t>
            </a:r>
            <a:r>
              <a:rPr dirty="0" smtClean="0" sz="800" spc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75755" y="5361051"/>
            <a:ext cx="911987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5"/>
              </a:spcBef>
            </a:pPr>
            <a:endParaRPr sz="600"/>
          </a:p>
          <a:p>
            <a:pPr marL="291338" marR="49819" indent="-220979">
              <a:lnSpc>
                <a:spcPct val="99945"/>
              </a:lnSpc>
            </a:pP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J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4">
                <a:latin typeface="Arial"/>
                <a:cs typeface="Arial"/>
              </a:rPr>
              <a:t>S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87742" y="5361051"/>
            <a:ext cx="1032763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57200" y="5875350"/>
            <a:ext cx="333235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4"/>
              </a:spcBef>
            </a:pPr>
            <a:endParaRPr sz="550"/>
          </a:p>
          <a:p>
            <a:pPr marL="109423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24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0435" y="5875350"/>
            <a:ext cx="1195971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4"/>
              </a:spcBef>
            </a:pPr>
            <a:endParaRPr sz="1100"/>
          </a:p>
          <a:p>
            <a:pPr marL="201867" marR="203647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TO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G</a:t>
            </a:r>
            <a:r>
              <a:rPr dirty="0" smtClean="0" sz="800" spc="4">
                <a:latin typeface="Arial"/>
                <a:cs typeface="Arial"/>
              </a:rPr>
              <a:t>Í</a:t>
            </a:r>
            <a:r>
              <a:rPr dirty="0" smtClean="0" sz="800" spc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  <a:p>
            <a:pPr marL="320296" marR="319367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AN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407" y="5875350"/>
            <a:ext cx="653923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4"/>
              </a:spcBef>
            </a:pPr>
            <a:endParaRPr sz="550"/>
          </a:p>
          <a:p>
            <a:pPr marL="57531">
              <a:lnSpc>
                <a:spcPct val="95825"/>
              </a:lnSpc>
              <a:spcBef>
                <a:spcPts val="1000"/>
              </a:spcBef>
            </a:pPr>
            <a:r>
              <a:rPr dirty="0" smtClean="0" sz="800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V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0330" y="5875350"/>
            <a:ext cx="834644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4"/>
              </a:spcBef>
            </a:pPr>
            <a:endParaRPr sz="550"/>
          </a:p>
          <a:p>
            <a:pPr marL="320868" marR="320974" algn="ctr">
              <a:lnSpc>
                <a:spcPct val="95825"/>
              </a:lnSpc>
              <a:spcBef>
                <a:spcPts val="1000"/>
              </a:spcBef>
            </a:pPr>
            <a:r>
              <a:rPr dirty="0" smtClean="0" sz="800" spc="-4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4974" y="5875350"/>
            <a:ext cx="765810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4"/>
              </a:spcBef>
            </a:pPr>
            <a:endParaRPr sz="600"/>
          </a:p>
          <a:p>
            <a:pPr marL="112649" marR="113659" indent="1501" algn="ctr">
              <a:lnSpc>
                <a:spcPct val="100137"/>
              </a:lnSpc>
            </a:pP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GAT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POR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0">
                <a:latin typeface="Arial"/>
                <a:cs typeface="Arial"/>
              </a:rPr>
              <a:t>OFE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0784" y="5875350"/>
            <a:ext cx="903351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4"/>
              </a:spcBef>
            </a:pPr>
            <a:endParaRPr sz="1100"/>
          </a:p>
          <a:p>
            <a:pPr marL="47371" marR="47653" algn="ctr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GAT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OR</a:t>
            </a:r>
            <a:endParaRPr sz="800">
              <a:latin typeface="Arial"/>
              <a:cs typeface="Arial"/>
            </a:endParaRPr>
          </a:p>
          <a:p>
            <a:pPr marL="170373" marR="170013" algn="ctr">
              <a:lnSpc>
                <a:spcPct val="95825"/>
              </a:lnSpc>
              <a:spcBef>
                <a:spcPts val="40"/>
              </a:spcBef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FEP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4135" y="5875350"/>
            <a:ext cx="748664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892800" y="5875350"/>
            <a:ext cx="782954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675755" y="5875350"/>
            <a:ext cx="911987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4"/>
              </a:spcBef>
            </a:pPr>
            <a:endParaRPr sz="600"/>
          </a:p>
          <a:p>
            <a:pPr marL="46101" marR="44625" indent="1240" algn="ctr">
              <a:lnSpc>
                <a:spcPct val="100137"/>
              </a:lnSpc>
            </a:pPr>
            <a:r>
              <a:rPr dirty="0" smtClean="0" sz="800" spc="-4">
                <a:latin typeface="Arial"/>
                <a:cs typeface="Arial"/>
              </a:rPr>
              <a:t>C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B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-4">
                <a:latin typeface="Arial"/>
                <a:cs typeface="Arial"/>
              </a:rPr>
              <a:t>L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O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9">
                <a:latin typeface="Arial"/>
                <a:cs typeface="Arial"/>
              </a:rPr>
              <a:t>M</a:t>
            </a:r>
            <a:r>
              <a:rPr dirty="0" smtClean="0" sz="800" spc="-4">
                <a:latin typeface="Arial"/>
                <a:cs typeface="Arial"/>
              </a:rPr>
              <a:t>O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TES</a:t>
            </a:r>
            <a:r>
              <a:rPr dirty="0" smtClean="0" sz="800" spc="-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H</a:t>
            </a:r>
            <a:r>
              <a:rPr dirty="0" smtClean="0" sz="800" spc="0">
                <a:latin typeface="Arial"/>
                <a:cs typeface="Arial"/>
              </a:rPr>
              <a:t>ELEN</a:t>
            </a:r>
            <a:r>
              <a:rPr dirty="0" smtClean="0" sz="800" spc="0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</a:rPr>
              <a:t>D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4">
                <a:latin typeface="Arial"/>
                <a:cs typeface="Arial"/>
              </a:rPr>
              <a:t>Y</a:t>
            </a:r>
            <a:r>
              <a:rPr dirty="0" smtClean="0" sz="800" spc="4">
                <a:latin typeface="Arial"/>
                <a:cs typeface="Arial"/>
              </a:rPr>
              <a:t>A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87742" y="5875350"/>
            <a:ext cx="1032763" cy="5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4"/>
              </a:spcBef>
            </a:pPr>
            <a:endParaRPr sz="1100"/>
          </a:p>
          <a:p>
            <a:pPr marL="134365">
              <a:lnSpc>
                <a:spcPct val="95825"/>
              </a:lnSpc>
            </a:pP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GAT</a:t>
            </a:r>
            <a:r>
              <a:rPr dirty="0" smtClean="0" sz="800" spc="4">
                <a:latin typeface="Arial"/>
                <a:cs typeface="Arial"/>
              </a:rPr>
              <a:t>I</a:t>
            </a:r>
            <a:r>
              <a:rPr dirty="0" smtClean="0" sz="800" spc="4">
                <a:latin typeface="Arial"/>
                <a:cs typeface="Arial"/>
              </a:rPr>
              <a:t>V</a:t>
            </a:r>
            <a:r>
              <a:rPr dirty="0" smtClean="0" sz="800" spc="0">
                <a:latin typeface="Arial"/>
                <a:cs typeface="Arial"/>
              </a:rPr>
              <a:t>A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4">
                <a:latin typeface="Arial"/>
                <a:cs typeface="Arial"/>
              </a:rPr>
              <a:t>P</a:t>
            </a:r>
            <a:r>
              <a:rPr dirty="0" smtClean="0" sz="800" spc="0">
                <a:latin typeface="Arial"/>
                <a:cs typeface="Arial"/>
              </a:rPr>
              <a:t>OR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55420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9160" marR="3387597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NC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94488" y="1455420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680" y="2419302"/>
            <a:ext cx="7653398" cy="209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55" algn="just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AN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94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RO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NACIONAL</a:t>
            </a:r>
            <a:r>
              <a:rPr dirty="0" smtClean="0" sz="1200" spc="100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NSFUSI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SANGUÍ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EA</a:t>
            </a:r>
            <a:r>
              <a:rPr dirty="0" smtClean="0" sz="1200" spc="9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X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9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BAN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SANG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E,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379"/>
              </a:lnSpc>
              <a:spcBef>
                <a:spcPts val="715"/>
              </a:spcBef>
            </a:pP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IMI</a:t>
            </a:r>
            <a:r>
              <a:rPr dirty="0" smtClean="0" sz="1200" spc="-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ENVÍO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INFOR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ACIÓN,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ESTA</a:t>
            </a:r>
            <a:r>
              <a:rPr dirty="0" smtClean="0" sz="1200" spc="-4">
                <a:latin typeface="Arial"/>
                <a:cs typeface="Arial"/>
              </a:rPr>
              <a:t>B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ECI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“SERVICIO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DE</a:t>
            </a:r>
            <a:r>
              <a:rPr dirty="0" smtClean="0" sz="1200" spc="-14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379"/>
              </a:lnSpc>
              <a:spcBef>
                <a:spcPts val="779"/>
              </a:spcBef>
            </a:pP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EDICINA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SF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SI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NAL</a:t>
            </a:r>
            <a:r>
              <a:rPr dirty="0" smtClean="0" sz="1200" spc="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(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)”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REGI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RO</a:t>
            </a:r>
            <a:r>
              <a:rPr dirty="0" smtClean="0" sz="1200" spc="2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CIU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AD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2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AZ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ÁN</a:t>
            </a:r>
            <a:r>
              <a:rPr dirty="0" smtClean="0" sz="1200" spc="20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“BAN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379"/>
              </a:lnSpc>
              <a:spcBef>
                <a:spcPts val="779"/>
              </a:spcBef>
            </a:pPr>
            <a:r>
              <a:rPr dirty="0" smtClean="0" sz="1200" spc="0">
                <a:latin typeface="Arial"/>
                <a:cs typeface="Arial"/>
              </a:rPr>
              <a:t>SANGRE</a:t>
            </a:r>
            <a:r>
              <a:rPr dirty="0" smtClean="0" sz="1200" spc="1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149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H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OD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RIVADOS</a:t>
            </a:r>
            <a:r>
              <a:rPr dirty="0" smtClean="0" sz="1200" spc="15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.C.</a:t>
            </a:r>
            <a:r>
              <a:rPr dirty="0" smtClean="0" sz="1200" spc="0">
                <a:latin typeface="Arial"/>
                <a:cs typeface="Arial"/>
              </a:rPr>
              <a:t>”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1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REGI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RO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14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AD</a:t>
            </a:r>
            <a:r>
              <a:rPr dirty="0" smtClean="0" sz="1200" spc="1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3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167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9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HIS,</a:t>
            </a:r>
            <a:r>
              <a:rPr dirty="0" smtClean="0" sz="1200" spc="1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SIN</a:t>
            </a:r>
            <a:r>
              <a:rPr dirty="0" smtClean="0" sz="1200" spc="1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-9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ARGO,</a:t>
            </a:r>
            <a:r>
              <a:rPr dirty="0" smtClean="0" sz="1200" spc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379"/>
              </a:lnSpc>
              <a:spcBef>
                <a:spcPts val="779"/>
              </a:spcBef>
            </a:pPr>
            <a:r>
              <a:rPr dirty="0" smtClean="0" sz="1200" spc="0">
                <a:latin typeface="Arial"/>
                <a:cs typeface="Arial"/>
              </a:rPr>
              <a:t>NO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INFOR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ACIÓN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ICEN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ERACIONE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ICIT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APO</a:t>
            </a:r>
            <a:r>
              <a:rPr dirty="0" smtClean="0" sz="1200" spc="-4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379"/>
              </a:lnSpc>
              <a:spcBef>
                <a:spcPts val="779"/>
              </a:spcBef>
            </a:pPr>
            <a:r>
              <a:rPr dirty="0" smtClean="0" sz="1200" spc="0">
                <a:latin typeface="Arial"/>
                <a:cs typeface="Arial"/>
              </a:rPr>
              <a:t>COEPRISS</a:t>
            </a:r>
            <a:r>
              <a:rPr dirty="0" smtClean="0" sz="1200" spc="1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1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VERIFICACI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1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BOS</a:t>
            </a:r>
            <a:r>
              <a:rPr dirty="0" smtClean="0" sz="1200" spc="15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5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1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OFICIO</a:t>
            </a:r>
            <a:r>
              <a:rPr dirty="0" smtClean="0" sz="1200" spc="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SSS/DA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/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H</a:t>
            </a:r>
            <a:r>
              <a:rPr dirty="0" smtClean="0" sz="1200" spc="4">
                <a:latin typeface="Arial"/>
                <a:cs typeface="Arial"/>
              </a:rPr>
              <a:t>/</a:t>
            </a:r>
            <a:r>
              <a:rPr dirty="0" smtClean="0" sz="1200" spc="-4">
                <a:latin typeface="Arial"/>
                <a:cs typeface="Arial"/>
              </a:rPr>
              <a:t>21</a:t>
            </a:r>
            <a:r>
              <a:rPr dirty="0" smtClean="0" sz="1200" spc="9">
                <a:latin typeface="Arial"/>
                <a:cs typeface="Arial"/>
              </a:rPr>
              <a:t>5</a:t>
            </a:r>
            <a:r>
              <a:rPr dirty="0" smtClean="0" sz="1200" spc="-9">
                <a:latin typeface="Arial"/>
                <a:cs typeface="Arial"/>
              </a:rPr>
              <a:t>/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-4">
                <a:latin typeface="Arial"/>
                <a:cs typeface="Arial"/>
              </a:rPr>
              <a:t>0</a:t>
            </a:r>
            <a:r>
              <a:rPr dirty="0" smtClean="0" sz="1200" spc="-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2</a:t>
            </a:r>
            <a:r>
              <a:rPr dirty="0" smtClean="0" sz="1200" spc="1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FECHA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1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379"/>
              </a:lnSpc>
              <a:spcBef>
                <a:spcPts val="779"/>
              </a:spcBef>
            </a:pP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AR</a:t>
            </a:r>
            <a:r>
              <a:rPr dirty="0" smtClean="0" sz="1200" spc="-4">
                <a:latin typeface="Arial"/>
                <a:cs typeface="Arial"/>
              </a:rPr>
              <a:t>Z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-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2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PODER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IFIC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R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S,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SIN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-9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ARGO,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NO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HEMOS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RECI</a:t>
            </a:r>
            <a:r>
              <a:rPr dirty="0" smtClean="0" sz="1200" spc="4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IDO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PUE</a:t>
            </a:r>
            <a:r>
              <a:rPr dirty="0" smtClean="0" sz="1200" spc="-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TA</a:t>
            </a:r>
            <a:endParaRPr sz="1200">
              <a:latin typeface="Arial"/>
              <a:cs typeface="Arial"/>
            </a:endParaRPr>
          </a:p>
          <a:p>
            <a:pPr marL="12700" marR="6685506" algn="just">
              <a:lnSpc>
                <a:spcPct val="95825"/>
              </a:lnSpc>
              <a:spcBef>
                <a:spcPts val="804"/>
              </a:spcBef>
            </a:pP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FECHA.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680" y="4888690"/>
            <a:ext cx="7660843" cy="452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30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29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ESTADO</a:t>
            </a:r>
            <a:r>
              <a:rPr dirty="0" smtClean="0" sz="1200" spc="30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29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SINA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A,</a:t>
            </a:r>
            <a:r>
              <a:rPr dirty="0" smtClean="0" sz="1200" spc="31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NO</a:t>
            </a:r>
            <a:r>
              <a:rPr dirty="0" smtClean="0" sz="1200" spc="30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X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TEN</a:t>
            </a:r>
            <a:r>
              <a:rPr dirty="0" smtClean="0" sz="1200" spc="30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BAN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312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30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NGRE</a:t>
            </a:r>
            <a:r>
              <a:rPr dirty="0" smtClean="0" sz="1200" spc="30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30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DISPO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CIÓN</a:t>
            </a:r>
            <a:r>
              <a:rPr dirty="0" smtClean="0" sz="1200" spc="31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30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CÉ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endParaRPr sz="1200">
              <a:latin typeface="Arial"/>
              <a:cs typeface="Arial"/>
            </a:endParaRPr>
          </a:p>
          <a:p>
            <a:pPr marL="12700" marR="22859">
              <a:lnSpc>
                <a:spcPct val="95825"/>
              </a:lnSpc>
              <a:spcBef>
                <a:spcPts val="713"/>
              </a:spcBef>
            </a:pP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RON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HEMA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4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É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ICA</a:t>
            </a:r>
            <a:r>
              <a:rPr dirty="0" smtClean="0" sz="1200" spc="1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680" y="5711453"/>
            <a:ext cx="7660872" cy="452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SE</a:t>
            </a:r>
            <a:r>
              <a:rPr dirty="0" smtClean="0" sz="1200" spc="1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49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BAJ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1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EL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PRO</a:t>
            </a:r>
            <a:r>
              <a:rPr dirty="0" smtClean="0" sz="1200" spc="-9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EC</a:t>
            </a:r>
            <a:r>
              <a:rPr dirty="0" smtClean="0" sz="1200" spc="-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EA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ACIÓN</a:t>
            </a:r>
            <a:r>
              <a:rPr dirty="0" smtClean="0" sz="1200" spc="14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EL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TA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1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BA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14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12700" marR="22905">
              <a:lnSpc>
                <a:spcPct val="95825"/>
              </a:lnSpc>
              <a:spcBef>
                <a:spcPts val="716"/>
              </a:spcBef>
            </a:pPr>
            <a:r>
              <a:rPr dirty="0" smtClean="0" sz="1200" spc="0">
                <a:latin typeface="Arial"/>
                <a:cs typeface="Arial"/>
              </a:rPr>
              <a:t>SANGR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55420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9160" marR="3387597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NC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94488" y="1519427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10286" y="4842802"/>
            <a:ext cx="917117" cy="576668"/>
          </a:xfrm>
          <a:custGeom>
            <a:avLst/>
            <a:gdLst/>
            <a:ahLst/>
            <a:cxnLst/>
            <a:rect l="l" t="t" r="r" b="b"/>
            <a:pathLst>
              <a:path w="917117" h="576668">
                <a:moveTo>
                  <a:pt x="0" y="576668"/>
                </a:moveTo>
                <a:lnTo>
                  <a:pt x="917117" y="576668"/>
                </a:lnTo>
                <a:lnTo>
                  <a:pt x="917117" y="0"/>
                </a:lnTo>
                <a:lnTo>
                  <a:pt x="0" y="0"/>
                </a:lnTo>
                <a:lnTo>
                  <a:pt x="0" y="576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427353" y="4842802"/>
            <a:ext cx="1029652" cy="576668"/>
          </a:xfrm>
          <a:custGeom>
            <a:avLst/>
            <a:gdLst/>
            <a:ahLst/>
            <a:cxnLst/>
            <a:rect l="l" t="t" r="r" b="b"/>
            <a:pathLst>
              <a:path w="1029652" h="576668">
                <a:moveTo>
                  <a:pt x="0" y="576668"/>
                </a:moveTo>
                <a:lnTo>
                  <a:pt x="1029652" y="576668"/>
                </a:lnTo>
                <a:lnTo>
                  <a:pt x="1029652" y="0"/>
                </a:lnTo>
                <a:lnTo>
                  <a:pt x="0" y="0"/>
                </a:lnTo>
                <a:lnTo>
                  <a:pt x="0" y="576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457069" y="4842802"/>
            <a:ext cx="977036" cy="576668"/>
          </a:xfrm>
          <a:custGeom>
            <a:avLst/>
            <a:gdLst/>
            <a:ahLst/>
            <a:cxnLst/>
            <a:rect l="l" t="t" r="r" b="b"/>
            <a:pathLst>
              <a:path w="977036" h="576668">
                <a:moveTo>
                  <a:pt x="0" y="576668"/>
                </a:moveTo>
                <a:lnTo>
                  <a:pt x="977036" y="576668"/>
                </a:lnTo>
                <a:lnTo>
                  <a:pt x="977036" y="0"/>
                </a:lnTo>
                <a:lnTo>
                  <a:pt x="0" y="0"/>
                </a:lnTo>
                <a:lnTo>
                  <a:pt x="0" y="576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434079" y="4842802"/>
            <a:ext cx="1026401" cy="576668"/>
          </a:xfrm>
          <a:custGeom>
            <a:avLst/>
            <a:gdLst/>
            <a:ahLst/>
            <a:cxnLst/>
            <a:rect l="l" t="t" r="r" b="b"/>
            <a:pathLst>
              <a:path w="1026401" h="576668">
                <a:moveTo>
                  <a:pt x="0" y="576668"/>
                </a:moveTo>
                <a:lnTo>
                  <a:pt x="1026401" y="576668"/>
                </a:lnTo>
                <a:lnTo>
                  <a:pt x="1026401" y="0"/>
                </a:lnTo>
                <a:lnTo>
                  <a:pt x="0" y="0"/>
                </a:lnTo>
                <a:lnTo>
                  <a:pt x="0" y="576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4460494" y="4842802"/>
            <a:ext cx="1483105" cy="576668"/>
          </a:xfrm>
          <a:custGeom>
            <a:avLst/>
            <a:gdLst/>
            <a:ahLst/>
            <a:cxnLst/>
            <a:rect l="l" t="t" r="r" b="b"/>
            <a:pathLst>
              <a:path w="1483105" h="576668">
                <a:moveTo>
                  <a:pt x="0" y="576668"/>
                </a:moveTo>
                <a:lnTo>
                  <a:pt x="1483105" y="576668"/>
                </a:lnTo>
                <a:lnTo>
                  <a:pt x="1483105" y="0"/>
                </a:lnTo>
                <a:lnTo>
                  <a:pt x="0" y="0"/>
                </a:lnTo>
                <a:lnTo>
                  <a:pt x="0" y="576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943600" y="4842802"/>
            <a:ext cx="1427352" cy="576668"/>
          </a:xfrm>
          <a:custGeom>
            <a:avLst/>
            <a:gdLst/>
            <a:ahLst/>
            <a:cxnLst/>
            <a:rect l="l" t="t" r="r" b="b"/>
            <a:pathLst>
              <a:path w="1427352" h="576668">
                <a:moveTo>
                  <a:pt x="0" y="576668"/>
                </a:moveTo>
                <a:lnTo>
                  <a:pt x="1427352" y="576668"/>
                </a:lnTo>
                <a:lnTo>
                  <a:pt x="1427352" y="0"/>
                </a:lnTo>
                <a:lnTo>
                  <a:pt x="0" y="0"/>
                </a:lnTo>
                <a:lnTo>
                  <a:pt x="0" y="576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370953" y="4842802"/>
            <a:ext cx="1273555" cy="576668"/>
          </a:xfrm>
          <a:custGeom>
            <a:avLst/>
            <a:gdLst/>
            <a:ahLst/>
            <a:cxnLst/>
            <a:rect l="l" t="t" r="r" b="b"/>
            <a:pathLst>
              <a:path w="1273555" h="576668">
                <a:moveTo>
                  <a:pt x="0" y="576668"/>
                </a:moveTo>
                <a:lnTo>
                  <a:pt x="1273555" y="576668"/>
                </a:lnTo>
                <a:lnTo>
                  <a:pt x="1273555" y="0"/>
                </a:lnTo>
                <a:lnTo>
                  <a:pt x="0" y="0"/>
                </a:lnTo>
                <a:lnTo>
                  <a:pt x="0" y="576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427353" y="4836541"/>
            <a:ext cx="0" cy="1029995"/>
          </a:xfrm>
          <a:custGeom>
            <a:avLst/>
            <a:gdLst/>
            <a:ahLst/>
            <a:cxnLst/>
            <a:rect l="l" t="t" r="r" b="b"/>
            <a:pathLst>
              <a:path w="0" h="1029995">
                <a:moveTo>
                  <a:pt x="0" y="0"/>
                </a:moveTo>
                <a:lnTo>
                  <a:pt x="0" y="10299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457069" y="4836541"/>
            <a:ext cx="0" cy="1029995"/>
          </a:xfrm>
          <a:custGeom>
            <a:avLst/>
            <a:gdLst/>
            <a:ahLst/>
            <a:cxnLst/>
            <a:rect l="l" t="t" r="r" b="b"/>
            <a:pathLst>
              <a:path w="0" h="1029995">
                <a:moveTo>
                  <a:pt x="0" y="0"/>
                </a:moveTo>
                <a:lnTo>
                  <a:pt x="0" y="10299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434079" y="4836541"/>
            <a:ext cx="0" cy="1029995"/>
          </a:xfrm>
          <a:custGeom>
            <a:avLst/>
            <a:gdLst/>
            <a:ahLst/>
            <a:cxnLst/>
            <a:rect l="l" t="t" r="r" b="b"/>
            <a:pathLst>
              <a:path w="0" h="1029995">
                <a:moveTo>
                  <a:pt x="0" y="0"/>
                </a:moveTo>
                <a:lnTo>
                  <a:pt x="0" y="10299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4460494" y="4836541"/>
            <a:ext cx="0" cy="1029995"/>
          </a:xfrm>
          <a:custGeom>
            <a:avLst/>
            <a:gdLst/>
            <a:ahLst/>
            <a:cxnLst/>
            <a:rect l="l" t="t" r="r" b="b"/>
            <a:pathLst>
              <a:path w="0" h="1029995">
                <a:moveTo>
                  <a:pt x="0" y="0"/>
                </a:moveTo>
                <a:lnTo>
                  <a:pt x="0" y="10299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943600" y="4836541"/>
            <a:ext cx="0" cy="1029995"/>
          </a:xfrm>
          <a:custGeom>
            <a:avLst/>
            <a:gdLst/>
            <a:ahLst/>
            <a:cxnLst/>
            <a:rect l="l" t="t" r="r" b="b"/>
            <a:pathLst>
              <a:path w="0" h="1029995">
                <a:moveTo>
                  <a:pt x="0" y="0"/>
                </a:moveTo>
                <a:lnTo>
                  <a:pt x="0" y="10299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7370953" y="4836541"/>
            <a:ext cx="0" cy="1029995"/>
          </a:xfrm>
          <a:custGeom>
            <a:avLst/>
            <a:gdLst/>
            <a:ahLst/>
            <a:cxnLst/>
            <a:rect l="l" t="t" r="r" b="b"/>
            <a:pathLst>
              <a:path w="0" h="1029995">
                <a:moveTo>
                  <a:pt x="0" y="0"/>
                </a:moveTo>
                <a:lnTo>
                  <a:pt x="0" y="10299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503936" y="5419471"/>
            <a:ext cx="8146923" cy="0"/>
          </a:xfrm>
          <a:custGeom>
            <a:avLst/>
            <a:gdLst/>
            <a:ahLst/>
            <a:cxnLst/>
            <a:rect l="l" t="t" r="r" b="b"/>
            <a:pathLst>
              <a:path w="8146923" h="0">
                <a:moveTo>
                  <a:pt x="0" y="0"/>
                </a:moveTo>
                <a:lnTo>
                  <a:pt x="814692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510286" y="4836541"/>
            <a:ext cx="0" cy="1029995"/>
          </a:xfrm>
          <a:custGeom>
            <a:avLst/>
            <a:gdLst/>
            <a:ahLst/>
            <a:cxnLst/>
            <a:rect l="l" t="t" r="r" b="b"/>
            <a:pathLst>
              <a:path w="0" h="1029995">
                <a:moveTo>
                  <a:pt x="0" y="0"/>
                </a:moveTo>
                <a:lnTo>
                  <a:pt x="0" y="10299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8644509" y="4836541"/>
            <a:ext cx="0" cy="1029995"/>
          </a:xfrm>
          <a:custGeom>
            <a:avLst/>
            <a:gdLst/>
            <a:ahLst/>
            <a:cxnLst/>
            <a:rect l="l" t="t" r="r" b="b"/>
            <a:pathLst>
              <a:path w="0" h="1029995">
                <a:moveTo>
                  <a:pt x="0" y="0"/>
                </a:moveTo>
                <a:lnTo>
                  <a:pt x="0" y="10299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503936" y="4842891"/>
            <a:ext cx="8146923" cy="0"/>
          </a:xfrm>
          <a:custGeom>
            <a:avLst/>
            <a:gdLst/>
            <a:ahLst/>
            <a:cxnLst/>
            <a:rect l="l" t="t" r="r" b="b"/>
            <a:pathLst>
              <a:path w="8146923" h="0">
                <a:moveTo>
                  <a:pt x="0" y="0"/>
                </a:moveTo>
                <a:lnTo>
                  <a:pt x="814692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503936" y="5860186"/>
            <a:ext cx="8146923" cy="0"/>
          </a:xfrm>
          <a:custGeom>
            <a:avLst/>
            <a:gdLst/>
            <a:ahLst/>
            <a:cxnLst/>
            <a:rect l="l" t="t" r="r" b="b"/>
            <a:pathLst>
              <a:path w="8146923" h="0">
                <a:moveTo>
                  <a:pt x="0" y="0"/>
                </a:moveTo>
                <a:lnTo>
                  <a:pt x="814692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9610" y="2339673"/>
            <a:ext cx="8195741" cy="1000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SINA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AUN</a:t>
            </a:r>
            <a:r>
              <a:rPr dirty="0" smtClean="0" sz="1200" spc="16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NO</a:t>
            </a:r>
            <a:r>
              <a:rPr dirty="0" smtClean="0" sz="1200" spc="17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17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UNA</a:t>
            </a:r>
            <a:r>
              <a:rPr dirty="0" smtClean="0" sz="1200" spc="114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7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HO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ACIÓN</a:t>
            </a:r>
            <a:r>
              <a:rPr dirty="0" smtClean="0" sz="1200" spc="17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77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1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F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NES</a:t>
            </a:r>
            <a:r>
              <a:rPr dirty="0" smtClean="0" sz="1200" spc="18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94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8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AS,</a:t>
            </a:r>
            <a:endParaRPr sz="1200">
              <a:latin typeface="Arial"/>
              <a:cs typeface="Arial"/>
            </a:endParaRPr>
          </a:p>
          <a:p>
            <a:pPr marL="12700" marR="7444">
              <a:lnSpc>
                <a:spcPts val="1379"/>
              </a:lnSpc>
              <a:spcBef>
                <a:spcPts val="713"/>
              </a:spcBef>
            </a:pPr>
            <a:r>
              <a:rPr dirty="0" smtClean="0" sz="1200" spc="0">
                <a:latin typeface="Arial"/>
                <a:cs typeface="Arial"/>
              </a:rPr>
              <a:t>SIN</a:t>
            </a:r>
            <a:r>
              <a:rPr dirty="0" smtClean="0" sz="1200" spc="22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BARGO</a:t>
            </a:r>
            <a:r>
              <a:rPr dirty="0" smtClean="0" sz="1200" spc="227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BAJAN</a:t>
            </a:r>
            <a:r>
              <a:rPr dirty="0" smtClean="0" sz="1200" spc="22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21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CONJ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O,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1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UD</a:t>
            </a:r>
            <a:r>
              <a:rPr dirty="0" smtClean="0" sz="1200" spc="217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17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ADIC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NE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227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TE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IA</a:t>
            </a:r>
            <a:r>
              <a:rPr dirty="0" smtClean="0" sz="1200" spc="17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NAC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ONAL</a:t>
            </a:r>
            <a:r>
              <a:rPr dirty="0" smtClean="0" sz="1200" spc="177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DE</a:t>
            </a:r>
            <a:r>
              <a:rPr dirty="0" smtClean="0" sz="1200" spc="-14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marR="7444">
              <a:lnSpc>
                <a:spcPts val="1379"/>
              </a:lnSpc>
              <a:spcBef>
                <a:spcPts val="779"/>
              </a:spcBef>
            </a:pPr>
            <a:r>
              <a:rPr dirty="0" smtClean="0" sz="1200" spc="0">
                <a:latin typeface="Arial"/>
                <a:cs typeface="Arial"/>
              </a:rPr>
              <a:t>SA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UD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-7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8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ADIC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NE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21031">
              <a:lnSpc>
                <a:spcPct val="95825"/>
              </a:lnSpc>
              <a:spcBef>
                <a:spcPts val="799"/>
              </a:spcBef>
            </a:pPr>
            <a:r>
              <a:rPr dirty="0" smtClean="0" sz="1200" spc="4" b="1" u="heavy">
                <a:latin typeface="Arial"/>
                <a:cs typeface="Arial"/>
              </a:rPr>
              <a:t>1</a:t>
            </a:r>
            <a:r>
              <a:rPr dirty="0" smtClean="0" sz="1200" spc="0" b="1" u="heavy">
                <a:latin typeface="Arial"/>
                <a:cs typeface="Arial"/>
              </a:rPr>
              <a:t>.</a:t>
            </a:r>
            <a:r>
              <a:rPr dirty="0" smtClean="0" sz="1200" spc="-4" b="1" u="heavy">
                <a:latin typeface="Arial"/>
                <a:cs typeface="Arial"/>
              </a:rPr>
              <a:t> </a:t>
            </a:r>
            <a:r>
              <a:rPr dirty="0" smtClean="0" sz="1200" spc="0" b="1" u="heavy">
                <a:latin typeface="Arial"/>
                <a:cs typeface="Arial"/>
              </a:rPr>
              <a:t>P</a:t>
            </a:r>
            <a:r>
              <a:rPr dirty="0" smtClean="0" sz="1200" spc="0" b="1" u="heavy">
                <a:latin typeface="Arial"/>
                <a:cs typeface="Arial"/>
              </a:rPr>
              <a:t>ROGR</a:t>
            </a:r>
            <a:r>
              <a:rPr dirty="0" smtClean="0" sz="1200" spc="-39" b="1" u="heavy">
                <a:latin typeface="Arial"/>
                <a:cs typeface="Arial"/>
              </a:rPr>
              <a:t>A</a:t>
            </a:r>
            <a:r>
              <a:rPr dirty="0" smtClean="0" sz="1200" spc="4" b="1" u="heavy">
                <a:latin typeface="Arial"/>
                <a:cs typeface="Arial"/>
              </a:rPr>
              <a:t>M</a:t>
            </a:r>
            <a:r>
              <a:rPr dirty="0" smtClean="0" sz="1200" spc="0" b="1" u="heavy">
                <a:latin typeface="Arial"/>
                <a:cs typeface="Arial"/>
              </a:rPr>
              <a:t>A</a:t>
            </a:r>
            <a:r>
              <a:rPr dirty="0" smtClean="0" sz="1200" spc="-4" b="1" u="heavy">
                <a:latin typeface="Arial"/>
                <a:cs typeface="Arial"/>
              </a:rPr>
              <a:t> </a:t>
            </a:r>
            <a:r>
              <a:rPr dirty="0" smtClean="0" sz="1200" spc="0" b="1" u="heavy">
                <a:latin typeface="Arial"/>
                <a:cs typeface="Arial"/>
              </a:rPr>
              <a:t>P</a:t>
            </a:r>
            <a:r>
              <a:rPr dirty="0" smtClean="0" sz="1200" spc="0" b="1" u="heavy">
                <a:latin typeface="Arial"/>
                <a:cs typeface="Arial"/>
              </a:rPr>
              <a:t>E</a:t>
            </a:r>
            <a:r>
              <a:rPr dirty="0" smtClean="0" sz="1200" spc="0" b="1" u="heavy">
                <a:latin typeface="Arial"/>
                <a:cs typeface="Arial"/>
              </a:rPr>
              <a:t>R</a:t>
            </a:r>
            <a:r>
              <a:rPr dirty="0" smtClean="0" sz="1200" spc="-4" b="1" u="heavy">
                <a:latin typeface="Arial"/>
                <a:cs typeface="Arial"/>
              </a:rPr>
              <a:t>M</a:t>
            </a:r>
            <a:r>
              <a:rPr dirty="0" smtClean="0" sz="1200" spc="-39" b="1" u="heavy">
                <a:latin typeface="Arial"/>
                <a:cs typeface="Arial"/>
              </a:rPr>
              <a:t>A</a:t>
            </a:r>
            <a:r>
              <a:rPr dirty="0" smtClean="0" sz="1200" spc="0" b="1" u="heavy">
                <a:latin typeface="Arial"/>
                <a:cs typeface="Arial"/>
              </a:rPr>
              <a:t>NENTE</a:t>
            </a:r>
            <a:r>
              <a:rPr dirty="0" smtClean="0" sz="1200" spc="29" b="1" u="heavy">
                <a:latin typeface="Arial"/>
                <a:cs typeface="Arial"/>
              </a:rPr>
              <a:t> </a:t>
            </a:r>
            <a:r>
              <a:rPr dirty="0" smtClean="0" sz="1200" spc="0" b="1" u="heavy">
                <a:latin typeface="Arial"/>
                <a:cs typeface="Arial"/>
              </a:rPr>
              <a:t>DE</a:t>
            </a:r>
            <a:r>
              <a:rPr dirty="0" smtClean="0" sz="1200" spc="0" b="1" u="heavy">
                <a:latin typeface="Arial"/>
                <a:cs typeface="Arial"/>
              </a:rPr>
              <a:t> </a:t>
            </a:r>
            <a:r>
              <a:rPr dirty="0" smtClean="0" sz="1200" spc="0" b="1" u="heavy">
                <a:latin typeface="Arial"/>
                <a:cs typeface="Arial"/>
              </a:rPr>
              <a:t>C</a:t>
            </a:r>
            <a:r>
              <a:rPr dirty="0" smtClean="0" sz="1200" spc="-39" b="1" u="heavy">
                <a:latin typeface="Arial"/>
                <a:cs typeface="Arial"/>
              </a:rPr>
              <a:t>A</a:t>
            </a:r>
            <a:r>
              <a:rPr dirty="0" smtClean="0" sz="1200" spc="-79" b="1" u="heavy">
                <a:latin typeface="Arial"/>
                <a:cs typeface="Arial"/>
              </a:rPr>
              <a:t>P</a:t>
            </a:r>
            <a:r>
              <a:rPr dirty="0" smtClean="0" sz="1200" spc="-39" b="1" u="heavy">
                <a:latin typeface="Arial"/>
                <a:cs typeface="Arial"/>
              </a:rPr>
              <a:t>A</a:t>
            </a:r>
            <a:r>
              <a:rPr dirty="0" smtClean="0" sz="1200" spc="0" b="1" u="heavy">
                <a:latin typeface="Arial"/>
                <a:cs typeface="Arial"/>
              </a:rPr>
              <a:t>CI</a:t>
            </a:r>
            <a:r>
              <a:rPr dirty="0" smtClean="0" sz="1200" spc="-75" b="1" u="heavy">
                <a:latin typeface="Arial"/>
                <a:cs typeface="Arial"/>
              </a:rPr>
              <a:t>T</a:t>
            </a:r>
            <a:r>
              <a:rPr dirty="0" smtClean="0" sz="1200" spc="-14" b="1" u="heavy">
                <a:latin typeface="Arial"/>
                <a:cs typeface="Arial"/>
              </a:rPr>
              <a:t>A</a:t>
            </a:r>
            <a:r>
              <a:rPr dirty="0" smtClean="0" sz="1200" spc="0" b="1" u="heavy">
                <a:latin typeface="Arial"/>
                <a:cs typeface="Arial"/>
              </a:rPr>
              <a:t>CIÓN</a:t>
            </a:r>
            <a:r>
              <a:rPr dirty="0" smtClean="0" sz="1200" spc="0" b="1" u="heavy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9610" y="3437334"/>
            <a:ext cx="81993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)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HGA</a:t>
            </a:r>
            <a:r>
              <a:rPr dirty="0" smtClean="0" sz="1200" spc="-150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4">
                <a:latin typeface="Arial"/>
                <a:cs typeface="Arial"/>
              </a:rPr>
              <a:t>P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ADO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POR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75">
                <a:latin typeface="Arial"/>
                <a:cs typeface="Arial"/>
              </a:rPr>
              <a:t> </a:t>
            </a:r>
            <a:r>
              <a:rPr dirty="0" smtClean="0" sz="1200" spc="-59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ADOR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7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AN</a:t>
            </a:r>
            <a:r>
              <a:rPr dirty="0" smtClean="0" sz="1200" spc="-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5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DICI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BRE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7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2</a:t>
            </a:r>
            <a:r>
              <a:rPr dirty="0" smtClean="0" sz="1200" spc="-4">
                <a:latin typeface="Arial"/>
                <a:cs typeface="Arial"/>
              </a:rPr>
              <a:t>0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74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ERÁ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9610" y="3711654"/>
            <a:ext cx="5164734" cy="726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CA</a:t>
            </a:r>
            <a:r>
              <a:rPr dirty="0" smtClean="0" sz="1200" spc="-8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AR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PE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ONAL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PRI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EL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-8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N,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HA</a:t>
            </a:r>
            <a:r>
              <a:rPr dirty="0" smtClean="0" sz="1200" spc="-4">
                <a:latin typeface="Arial"/>
                <a:cs typeface="Arial"/>
              </a:rPr>
              <a:t>S</a:t>
            </a:r>
            <a:r>
              <a:rPr dirty="0" smtClean="0" sz="1200" spc="-8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713"/>
              </a:spcBef>
            </a:pP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DOS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AÑOS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(</a:t>
            </a:r>
            <a:r>
              <a:rPr dirty="0" smtClean="0" sz="1200" spc="4">
                <a:latin typeface="Arial"/>
                <a:cs typeface="Arial"/>
              </a:rPr>
              <a:t>2022</a:t>
            </a:r>
            <a:r>
              <a:rPr dirty="0" smtClean="0" sz="1200" spc="-4">
                <a:latin typeface="Arial"/>
                <a:cs typeface="Arial"/>
              </a:rPr>
              <a:t>)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780"/>
              </a:spcBef>
            </a:pP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7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8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RO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UL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D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61050" y="3711654"/>
            <a:ext cx="28249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CANZ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R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2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10</a:t>
            </a:r>
            <a:r>
              <a:rPr dirty="0" smtClean="0" sz="1200" spc="9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%</a:t>
            </a:r>
            <a:r>
              <a:rPr dirty="0" smtClean="0" sz="1200" spc="7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7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UN</a:t>
            </a:r>
            <a:r>
              <a:rPr dirty="0" smtClean="0" sz="1200" spc="75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ERÍODO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09764" y="5000970"/>
            <a:ext cx="10199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98740" y="5275290"/>
            <a:ext cx="63450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Dip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286" y="4842891"/>
            <a:ext cx="917067" cy="576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19"/>
              </a:spcBef>
            </a:pPr>
            <a:endParaRPr sz="1100"/>
          </a:p>
          <a:p>
            <a:pPr marL="311823" marR="310438" algn="ctr">
              <a:lnSpc>
                <a:spcPct val="95825"/>
              </a:lnSpc>
            </a:pPr>
            <a:r>
              <a:rPr dirty="0" smtClean="0" sz="9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ÑO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7353" y="4842891"/>
            <a:ext cx="1029716" cy="576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29"/>
              </a:spcBef>
            </a:pPr>
            <a:endParaRPr sz="1200"/>
          </a:p>
          <a:p>
            <a:pPr marL="244474" marR="22614" indent="-202691">
              <a:lnSpc>
                <a:spcPct val="100041"/>
              </a:lnSpc>
            </a:pP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No.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9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9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9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57069" y="4842891"/>
            <a:ext cx="977010" cy="576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9"/>
              </a:spcBef>
            </a:pPr>
            <a:endParaRPr sz="650"/>
          </a:p>
          <a:p>
            <a:pPr marL="48943" marR="49730" indent="0" algn="ctr">
              <a:lnSpc>
                <a:spcPct val="100041"/>
              </a:lnSpc>
            </a:pP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¿Cu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900" spc="-9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34079" y="4842891"/>
            <a:ext cx="1026414" cy="576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29"/>
              </a:spcBef>
            </a:pPr>
            <a:endParaRPr sz="1200"/>
          </a:p>
          <a:p>
            <a:pPr marL="30274" marR="30109" algn="ctr">
              <a:lnSpc>
                <a:spcPct val="95825"/>
              </a:lnSpc>
            </a:pP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¿Cu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-44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3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6047" marR="125158" algn="ctr">
              <a:lnSpc>
                <a:spcPct val="95825"/>
              </a:lnSpc>
              <a:spcBef>
                <a:spcPts val="45"/>
              </a:spcBef>
            </a:pP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9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9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60494" y="4842891"/>
            <a:ext cx="1483105" cy="576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9"/>
              </a:spcBef>
            </a:pPr>
            <a:endParaRPr sz="650"/>
          </a:p>
          <a:p>
            <a:pPr marL="133652" marR="134731" algn="ctr">
              <a:lnSpc>
                <a:spcPct val="100041"/>
              </a:lnSpc>
            </a:pP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900" spc="-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res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3600" y="4842891"/>
            <a:ext cx="1427352" cy="576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9"/>
              </a:spcBef>
            </a:pPr>
            <a:endParaRPr sz="650"/>
          </a:p>
          <a:p>
            <a:pPr marL="62024" marR="63396" indent="-114" algn="ctr">
              <a:lnSpc>
                <a:spcPct val="100041"/>
              </a:lnSpc>
            </a:pP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mtClean="0" sz="900" spc="-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Pri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dirty="0" smtClean="0" sz="900" spc="-9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0953" y="4842891"/>
            <a:ext cx="1273555" cy="576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3054" marR="19947" indent="-272796">
              <a:lnSpc>
                <a:spcPts val="1034"/>
              </a:lnSpc>
              <a:spcBef>
                <a:spcPts val="150"/>
              </a:spcBef>
            </a:pP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900" spc="-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313054" marR="19947">
              <a:lnSpc>
                <a:spcPts val="1034"/>
              </a:lnSpc>
              <a:spcBef>
                <a:spcPts val="1124"/>
              </a:spcBef>
            </a:pP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mtClean="0" sz="900" spc="-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9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9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286" y="5419471"/>
            <a:ext cx="917067" cy="440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858">
              <a:lnSpc>
                <a:spcPct val="95825"/>
              </a:lnSpc>
              <a:spcBef>
                <a:spcPts val="45"/>
              </a:spcBef>
            </a:pPr>
            <a:r>
              <a:rPr dirty="0" smtClean="0" sz="1200" spc="4">
                <a:solidFill>
                  <a:srgbClr val="611131"/>
                </a:solidFill>
                <a:latin typeface="Arial"/>
                <a:cs typeface="Arial"/>
              </a:rPr>
              <a:t>2021</a:t>
            </a:r>
            <a:r>
              <a:rPr dirty="0" smtClean="0" sz="1200" spc="-4">
                <a:solidFill>
                  <a:srgbClr val="611131"/>
                </a:solidFill>
                <a:latin typeface="Arial"/>
                <a:cs typeface="Arial"/>
              </a:rPr>
              <a:t>-</a:t>
            </a:r>
            <a:r>
              <a:rPr dirty="0" smtClean="0" sz="1200" spc="-4">
                <a:solidFill>
                  <a:srgbClr val="611131"/>
                </a:solidFill>
                <a:latin typeface="Arial"/>
                <a:cs typeface="Arial"/>
              </a:rPr>
              <a:t>2</a:t>
            </a:r>
            <a:r>
              <a:rPr dirty="0" smtClean="0" sz="1200" spc="4">
                <a:solidFill>
                  <a:srgbClr val="611131"/>
                </a:solidFill>
                <a:latin typeface="Arial"/>
                <a:cs typeface="Arial"/>
              </a:rPr>
              <a:t>0</a:t>
            </a:r>
            <a:r>
              <a:rPr dirty="0" smtClean="0" sz="1200" spc="-4">
                <a:solidFill>
                  <a:srgbClr val="611131"/>
                </a:solidFill>
                <a:latin typeface="Arial"/>
                <a:cs typeface="Arial"/>
              </a:rPr>
              <a:t>2</a:t>
            </a:r>
            <a:r>
              <a:rPr dirty="0" smtClean="0" sz="1200" spc="0">
                <a:solidFill>
                  <a:srgbClr val="611131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7353" y="5419471"/>
            <a:ext cx="1029716" cy="440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405003" marR="405764" algn="ctr">
              <a:lnSpc>
                <a:spcPct val="95825"/>
              </a:lnSpc>
            </a:pPr>
            <a:r>
              <a:rPr dirty="0" smtClean="0" sz="1200" spc="4">
                <a:solidFill>
                  <a:srgbClr val="611131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7069" y="5419471"/>
            <a:ext cx="977010" cy="440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421766" marR="422249" algn="ctr">
              <a:lnSpc>
                <a:spcPct val="95825"/>
              </a:lnSpc>
            </a:pPr>
            <a:r>
              <a:rPr dirty="0" smtClean="0" sz="1200" spc="0">
                <a:solidFill>
                  <a:srgbClr val="61113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4079" y="5419471"/>
            <a:ext cx="1026414" cy="440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446278" marR="447141" algn="ctr">
              <a:lnSpc>
                <a:spcPct val="95825"/>
              </a:lnSpc>
            </a:pPr>
            <a:r>
              <a:rPr dirty="0" smtClean="0" sz="1200" spc="0">
                <a:solidFill>
                  <a:srgbClr val="61113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0494" y="5419471"/>
            <a:ext cx="1483105" cy="440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632967" marR="631190" algn="ctr">
              <a:lnSpc>
                <a:spcPct val="95825"/>
              </a:lnSpc>
            </a:pPr>
            <a:r>
              <a:rPr dirty="0" smtClean="0" sz="1200" spc="4">
                <a:solidFill>
                  <a:srgbClr val="611131"/>
                </a:solidFill>
                <a:latin typeface="Arial"/>
                <a:cs typeface="Arial"/>
              </a:rPr>
              <a:t>92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3600" y="5419471"/>
            <a:ext cx="1427352" cy="440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561340" marR="561721" algn="ctr">
              <a:lnSpc>
                <a:spcPct val="95825"/>
              </a:lnSpc>
            </a:pPr>
            <a:r>
              <a:rPr dirty="0" smtClean="0" sz="1200" spc="4">
                <a:solidFill>
                  <a:srgbClr val="611131"/>
                </a:solidFill>
                <a:latin typeface="Arial"/>
                <a:cs typeface="Arial"/>
              </a:rPr>
              <a:t>704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0953" y="5419471"/>
            <a:ext cx="1273555" cy="440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528193" marR="526414" algn="ctr">
              <a:lnSpc>
                <a:spcPct val="95825"/>
              </a:lnSpc>
            </a:pPr>
            <a:r>
              <a:rPr dirty="0" smtClean="0" sz="1200" spc="4">
                <a:solidFill>
                  <a:srgbClr val="611131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519427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3620">
              <a:lnSpc>
                <a:spcPct val="95825"/>
              </a:lnSpc>
              <a:spcBef>
                <a:spcPts val="42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smtClean="0" sz="1600" spc="-16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1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5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LUD</a:t>
            </a:r>
            <a:r>
              <a:rPr dirty="0" smtClean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1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94488" y="1519427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1238" y="2362914"/>
            <a:ext cx="6379972" cy="45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4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)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99">
                <a:latin typeface="Arial"/>
                <a:cs typeface="Arial"/>
              </a:rPr>
              <a:t> </a:t>
            </a:r>
            <a:r>
              <a:rPr dirty="0" smtClean="0" sz="1200" spc="-75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ACI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-8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AD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RES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0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8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HGAP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75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EBER</a:t>
            </a:r>
            <a:r>
              <a:rPr dirty="0" smtClean="0" sz="1200" spc="-9">
                <a:latin typeface="Arial"/>
                <a:cs typeface="Arial"/>
              </a:rPr>
              <a:t>Á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OMAR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DIP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OMADO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8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  <a:p>
            <a:pPr marL="12700" marR="22859">
              <a:lnSpc>
                <a:spcPct val="95825"/>
              </a:lnSpc>
              <a:spcBef>
                <a:spcPts val="713"/>
              </a:spcBef>
            </a:pP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7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SUICIDA.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PROCE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8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NERACI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4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INSC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2714" y="2362914"/>
            <a:ext cx="16413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EV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8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9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238" y="3185874"/>
            <a:ext cx="8057725" cy="1001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24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)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24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</a:t>
            </a:r>
            <a:r>
              <a:rPr dirty="0" smtClean="0" sz="1200" spc="-94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EG</a:t>
            </a:r>
            <a:r>
              <a:rPr dirty="0" smtClean="0" sz="1200" spc="-4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9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NACIONAL</a:t>
            </a:r>
            <a:r>
              <a:rPr dirty="0" smtClean="0" sz="1200" spc="202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24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24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AD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NE</a:t>
            </a:r>
            <a:r>
              <a:rPr dirty="0" smtClean="0" sz="1200" spc="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24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RANTE</a:t>
            </a:r>
            <a:r>
              <a:rPr dirty="0" smtClean="0" sz="1200" spc="24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24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AÑO</a:t>
            </a:r>
            <a:r>
              <a:rPr dirty="0" smtClean="0" sz="1200" spc="257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247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-8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20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13"/>
              </a:spcBef>
            </a:pPr>
            <a:r>
              <a:rPr dirty="0" smtClean="0" sz="1200" spc="-94">
                <a:latin typeface="Arial"/>
                <a:cs typeface="Arial"/>
              </a:rPr>
              <a:t>A</a:t>
            </a:r>
            <a:r>
              <a:rPr dirty="0" smtClean="0" sz="1200" spc="-7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11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%</a:t>
            </a:r>
            <a:r>
              <a:rPr dirty="0" smtClean="0" sz="1200" spc="109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1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10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3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-19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8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11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IO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ES,</a:t>
            </a:r>
            <a:r>
              <a:rPr dirty="0" smtClean="0" sz="1200" spc="10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EL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8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ON</a:t>
            </a:r>
            <a:r>
              <a:rPr dirty="0" smtClean="0" sz="1200" spc="-14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Á</a:t>
            </a:r>
            <a:r>
              <a:rPr dirty="0" smtClean="0" sz="1200" spc="1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PE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11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12700" marR="10702">
              <a:lnSpc>
                <a:spcPct val="149305"/>
              </a:lnSpc>
              <a:spcBef>
                <a:spcPts val="346"/>
              </a:spcBef>
            </a:pPr>
            <a:r>
              <a:rPr dirty="0" smtClean="0" sz="1200" spc="0">
                <a:latin typeface="Arial"/>
                <a:cs typeface="Arial"/>
              </a:rPr>
              <a:t>FIR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32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287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257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OMA</a:t>
            </a:r>
            <a:r>
              <a:rPr dirty="0" smtClean="0" sz="1200" spc="24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31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PRO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26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31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32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VOS</a:t>
            </a:r>
            <a:r>
              <a:rPr dirty="0" smtClean="0" sz="1200" spc="322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T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32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307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32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317">
                <a:latin typeface="Arial"/>
                <a:cs typeface="Arial"/>
              </a:rPr>
              <a:t> </a:t>
            </a:r>
            <a:r>
              <a:rPr dirty="0" smtClean="0" sz="1200" spc="-89">
                <a:latin typeface="Arial"/>
                <a:cs typeface="Arial"/>
              </a:rPr>
              <a:t>A</a:t>
            </a:r>
            <a:r>
              <a:rPr dirty="0" smtClean="0" sz="1200" spc="-79">
                <a:latin typeface="Arial"/>
                <a:cs typeface="Arial"/>
              </a:rPr>
              <a:t>V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317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PEN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7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REINS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ACIÓN</a:t>
            </a:r>
            <a:r>
              <a:rPr dirty="0" smtClean="0" sz="1200" spc="-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IA</a:t>
            </a:r>
            <a:r>
              <a:rPr dirty="0" smtClean="0" sz="1200" spc="-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UL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238" y="4557728"/>
            <a:ext cx="8055076" cy="452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D)</a:t>
            </a:r>
            <a:r>
              <a:rPr dirty="0" smtClean="0" sz="1200" spc="5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4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-8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EG</a:t>
            </a:r>
            <a:r>
              <a:rPr dirty="0" smtClean="0" sz="1200" spc="-4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VEN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SUICIDIO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É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ICOS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SE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VICIO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SOCI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SE</a:t>
            </a:r>
            <a:endParaRPr sz="1200">
              <a:latin typeface="Arial"/>
              <a:cs typeface="Arial"/>
            </a:endParaRPr>
          </a:p>
          <a:p>
            <a:pPr marL="12700" marR="762">
              <a:lnSpc>
                <a:spcPct val="95825"/>
              </a:lnSpc>
              <a:spcBef>
                <a:spcPts val="713"/>
              </a:spcBef>
            </a:pP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9">
                <a:latin typeface="Arial"/>
                <a:cs typeface="Arial"/>
              </a:rPr>
              <a:t>B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CIÓ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COOR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INACIÓN</a:t>
            </a:r>
            <a:r>
              <a:rPr dirty="0" smtClean="0" sz="1200" spc="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3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BDIREC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EÑANZA</a:t>
            </a:r>
            <a:r>
              <a:rPr dirty="0" smtClean="0" sz="1200" spc="-3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INICIO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2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IM</a:t>
            </a:r>
            <a:r>
              <a:rPr dirty="0" smtClean="0" sz="1200" spc="-9">
                <a:latin typeface="Arial"/>
                <a:cs typeface="Arial"/>
              </a:rPr>
              <a:t>P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-8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ÓN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238" y="5106622"/>
            <a:ext cx="397240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29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-8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EG</a:t>
            </a:r>
            <a:r>
              <a:rPr dirty="0" smtClean="0" sz="1200" spc="4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A,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9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8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8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CISA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2556" y="5106622"/>
            <a:ext cx="3914825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RSONAL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3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7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UD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72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8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Ó</a:t>
            </a:r>
            <a:r>
              <a:rPr dirty="0" smtClean="0" sz="1200" spc="-9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UL</a:t>
            </a:r>
            <a:r>
              <a:rPr dirty="0" smtClean="0" sz="1200" spc="-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1238" y="5380942"/>
            <a:ext cx="8055838" cy="726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CA</a:t>
            </a:r>
            <a:r>
              <a:rPr dirty="0" smtClean="0" sz="1200" spc="-8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ADOS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QUE</a:t>
            </a:r>
            <a:r>
              <a:rPr dirty="0" smtClean="0" sz="1200" spc="1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DAN</a:t>
            </a:r>
            <a:r>
              <a:rPr dirty="0" smtClean="0" sz="1200" spc="15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10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ABO</a:t>
            </a:r>
            <a:r>
              <a:rPr dirty="0" smtClean="0" sz="1200" spc="-9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DAJE</a:t>
            </a:r>
            <a:r>
              <a:rPr dirty="0" smtClean="0" sz="1200" spc="167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DA</a:t>
            </a:r>
            <a:r>
              <a:rPr dirty="0" smtClean="0" sz="1200" spc="10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JU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SDIC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32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AZADOS</a:t>
            </a:r>
            <a:r>
              <a:rPr dirty="0" smtClean="0" sz="1200" spc="16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ENS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Ñ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ZA</a:t>
            </a:r>
            <a:r>
              <a:rPr dirty="0" smtClean="0" sz="1200" spc="10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12700" marR="10644">
              <a:lnSpc>
                <a:spcPct val="149305"/>
              </a:lnSpc>
              <a:spcBef>
                <a:spcPts val="280"/>
              </a:spcBef>
            </a:pPr>
            <a:r>
              <a:rPr dirty="0" smtClean="0" sz="1200" spc="0">
                <a:latin typeface="Arial"/>
                <a:cs typeface="Arial"/>
              </a:rPr>
              <a:t>CADA</a:t>
            </a:r>
            <a:r>
              <a:rPr dirty="0" smtClean="0" sz="1200" spc="13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J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RISDIC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197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Í</a:t>
            </a:r>
            <a:r>
              <a:rPr dirty="0" smtClean="0" sz="1200" spc="197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197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202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ENE</a:t>
            </a:r>
            <a:r>
              <a:rPr dirty="0" smtClean="0" sz="1200" spc="197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ACE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NIVEL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FED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RAL</a:t>
            </a:r>
            <a:r>
              <a:rPr dirty="0" smtClean="0" sz="1200" spc="139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134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ONI</a:t>
            </a:r>
            <a:r>
              <a:rPr dirty="0" smtClean="0" sz="1200" spc="-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OREO,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NECE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ARIO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INCIDIR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-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ÁREA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ENS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ÑANZA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ARA</a:t>
            </a:r>
            <a:r>
              <a:rPr dirty="0" smtClean="0" sz="1200" spc="-7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4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AJO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CONJ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519427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3620">
              <a:lnSpc>
                <a:spcPct val="95825"/>
              </a:lnSpc>
              <a:spcBef>
                <a:spcPts val="42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smtClean="0" sz="1600" spc="-16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1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1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5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LUD</a:t>
            </a:r>
            <a:r>
              <a:rPr dirty="0" smtClean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1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94488" y="1421892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131" y="2450290"/>
            <a:ext cx="7633256" cy="1000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359" algn="just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POR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TE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-39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SONAL</a:t>
            </a:r>
            <a:r>
              <a:rPr dirty="0" smtClean="0" sz="1200" spc="-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-8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ADES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ÉDICAS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SS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INUA</a:t>
            </a:r>
            <a:r>
              <a:rPr dirty="0" smtClean="0" sz="1200" spc="-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2160"/>
              </a:lnSpc>
              <a:spcBef>
                <a:spcPts val="216"/>
              </a:spcBef>
            </a:pP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PRO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OCI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6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57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EDIDAS</a:t>
            </a:r>
            <a:r>
              <a:rPr dirty="0" smtClean="0" sz="1200" spc="7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7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ADO</a:t>
            </a:r>
            <a:r>
              <a:rPr dirty="0" smtClean="0" sz="1200" spc="67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67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/O</a:t>
            </a:r>
            <a:r>
              <a:rPr dirty="0" smtClean="0" sz="1200" spc="7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4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7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7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SAR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-4">
                <a:latin typeface="Arial"/>
                <a:cs typeface="Arial"/>
              </a:rPr>
              <a:t>-</a:t>
            </a:r>
            <a:r>
              <a:rPr dirty="0" smtClean="0" sz="1200" spc="0">
                <a:latin typeface="Arial"/>
                <a:cs typeface="Arial"/>
              </a:rPr>
              <a:t>CO</a:t>
            </a:r>
            <a:r>
              <a:rPr dirty="0" smtClean="0" sz="1200" spc="-9">
                <a:latin typeface="Arial"/>
                <a:cs typeface="Arial"/>
              </a:rPr>
              <a:t>V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PRIN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8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ON</a:t>
            </a:r>
            <a:r>
              <a:rPr dirty="0" smtClean="0" sz="1200" spc="18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CA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CIÓN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ÉC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77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89">
                <a:latin typeface="Arial"/>
                <a:cs typeface="Arial"/>
              </a:rPr>
              <a:t>A</a:t>
            </a:r>
            <a:r>
              <a:rPr dirty="0" smtClean="0" sz="1200" spc="-8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ADO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ANOS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1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USO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CONS</a:t>
            </a:r>
            <a:r>
              <a:rPr dirty="0" smtClean="0" sz="1200" spc="-8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AN</a:t>
            </a:r>
            <a:r>
              <a:rPr dirty="0" smtClean="0" sz="1200" spc="-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-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COHOL</a:t>
            </a:r>
            <a:r>
              <a:rPr dirty="0" smtClean="0" sz="1200" spc="-11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-4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70</a:t>
            </a:r>
            <a:r>
              <a:rPr dirty="0" smtClean="0" sz="1200" spc="0">
                <a:latin typeface="Arial"/>
                <a:cs typeface="Arial"/>
              </a:rPr>
              <a:t>%,</a:t>
            </a:r>
            <a:r>
              <a:rPr dirty="0" smtClean="0" sz="1200" spc="-7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INFECCIÓN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IMEN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-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CONSU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4131" y="3822271"/>
            <a:ext cx="7641028" cy="1000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247" algn="just">
              <a:lnSpc>
                <a:spcPts val="1325"/>
              </a:lnSpc>
              <a:spcBef>
                <a:spcPts val="66"/>
              </a:spcBef>
            </a:pP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1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9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AD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FEDE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-7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A,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B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JO</a:t>
            </a:r>
            <a:r>
              <a:rPr dirty="0" smtClean="0" sz="1200" spc="14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PONS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B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IDAD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13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SE</a:t>
            </a:r>
            <a:r>
              <a:rPr dirty="0" smtClean="0" sz="1200" spc="-39">
                <a:latin typeface="Arial"/>
                <a:cs typeface="Arial"/>
              </a:rPr>
              <a:t>R</a:t>
            </a:r>
            <a:r>
              <a:rPr dirty="0" smtClean="0" sz="1200" spc="-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ICI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1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UD</a:t>
            </a:r>
            <a:r>
              <a:rPr dirty="0" smtClean="0" sz="1200" spc="144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49305"/>
              </a:lnSpc>
              <a:spcBef>
                <a:spcPts val="280"/>
              </a:spcBef>
            </a:pPr>
            <a:r>
              <a:rPr dirty="0" smtClean="0" sz="1200" spc="0">
                <a:latin typeface="Arial"/>
                <a:cs typeface="Arial"/>
              </a:rPr>
              <a:t>SINA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A,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DIO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INICIO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65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5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ABRIL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CAM</a:t>
            </a:r>
            <a:r>
              <a:rPr dirty="0" smtClean="0" sz="1200" spc="-9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AÑA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ENS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-8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0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ACIÓN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322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LA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</a:t>
            </a:r>
            <a:r>
              <a:rPr dirty="0" smtClean="0" sz="1200" spc="4">
                <a:latin typeface="Arial"/>
                <a:cs typeface="Arial"/>
              </a:rPr>
              <a:t>B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ACIÓN</a:t>
            </a:r>
            <a:r>
              <a:rPr dirty="0" smtClean="0" sz="1200" spc="72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-9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OR</a:t>
            </a:r>
            <a:r>
              <a:rPr dirty="0" smtClean="0" sz="1200" spc="7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8</a:t>
            </a:r>
            <a:r>
              <a:rPr dirty="0" smtClean="0" sz="1200" spc="7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AÑOS</a:t>
            </a:r>
            <a:r>
              <a:rPr dirty="0" smtClean="0" sz="1200" spc="7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67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INDICACIÓN</a:t>
            </a:r>
            <a:r>
              <a:rPr dirty="0" smtClean="0" sz="1200" spc="7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7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AP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ICAR</a:t>
            </a:r>
            <a:r>
              <a:rPr dirty="0" smtClean="0" sz="1200" spc="72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SQUE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82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7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A,</a:t>
            </a:r>
            <a:r>
              <a:rPr dirty="0" smtClean="0" sz="1200" spc="77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DA,</a:t>
            </a:r>
            <a:r>
              <a:rPr dirty="0" smtClean="0" sz="1200" spc="72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DOSIS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PEN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ARA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BRIR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COBE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-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BI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Ó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ICO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-4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68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">
                <a:latin typeface="Arial"/>
                <a:cs typeface="Arial"/>
              </a:rPr>
              <a:t>00</a:t>
            </a:r>
            <a:r>
              <a:rPr dirty="0" smtClean="0" sz="1200" spc="0">
                <a:latin typeface="Arial"/>
                <a:cs typeface="Arial"/>
              </a:rPr>
              <a:t>0</a:t>
            </a:r>
            <a:r>
              <a:rPr dirty="0" smtClean="0" sz="1200" spc="-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DOSI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4131" y="5194125"/>
            <a:ext cx="7641005" cy="7264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27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9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27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222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R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ANQUE</a:t>
            </a:r>
            <a:r>
              <a:rPr dirty="0" smtClean="0" sz="1200" spc="27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257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NACIÓN</a:t>
            </a:r>
            <a:r>
              <a:rPr dirty="0" smtClean="0" sz="1200" spc="26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227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ONAL</a:t>
            </a:r>
            <a:r>
              <a:rPr dirty="0" smtClean="0" sz="1200" spc="22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27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D</a:t>
            </a:r>
            <a:r>
              <a:rPr dirty="0" smtClean="0" sz="1200" spc="26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267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97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4</a:t>
            </a:r>
            <a:r>
              <a:rPr dirty="0" smtClean="0" sz="1200" spc="-8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21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DOSIS</a:t>
            </a:r>
            <a:r>
              <a:rPr dirty="0" smtClean="0" sz="1200" spc="272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12700" marR="7749">
              <a:lnSpc>
                <a:spcPct val="149305"/>
              </a:lnSpc>
              <a:spcBef>
                <a:spcPts val="280"/>
              </a:spcBef>
            </a:pPr>
            <a:r>
              <a:rPr dirty="0" smtClean="0" sz="1200" spc="0">
                <a:latin typeface="Arial"/>
                <a:cs typeface="Arial"/>
              </a:rPr>
              <a:t>REFUERZO</a:t>
            </a:r>
            <a:r>
              <a:rPr dirty="0" smtClean="0" sz="1200" spc="39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ARA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EVEN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SAR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-4">
                <a:latin typeface="Arial"/>
                <a:cs typeface="Arial"/>
              </a:rPr>
              <a:t>-</a:t>
            </a:r>
            <a:r>
              <a:rPr dirty="0" smtClean="0" sz="1200" spc="0">
                <a:latin typeface="Arial"/>
                <a:cs typeface="Arial"/>
              </a:rPr>
              <a:t>CO</a:t>
            </a:r>
            <a:r>
              <a:rPr dirty="0" smtClean="0" sz="1200" spc="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2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UNA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VE</a:t>
            </a:r>
            <a:r>
              <a:rPr dirty="0" smtClean="0" sz="1200" spc="0">
                <a:latin typeface="Arial"/>
                <a:cs typeface="Arial"/>
              </a:rPr>
              <a:t>Z</a:t>
            </a:r>
            <a:r>
              <a:rPr dirty="0" smtClean="0" sz="1200" spc="3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QUE</a:t>
            </a:r>
            <a:r>
              <a:rPr dirty="0" smtClean="0" sz="1200" spc="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4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ESES</a:t>
            </a:r>
            <a:r>
              <a:rPr dirty="0" smtClean="0" sz="1200" spc="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ID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79">
                <a:latin typeface="Arial"/>
                <a:cs typeface="Arial"/>
              </a:rPr>
              <a:t>L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IMA</a:t>
            </a:r>
            <a:r>
              <a:rPr dirty="0" smtClean="0" sz="1200" spc="-7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DOSIS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(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ERA).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21892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53539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ITI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3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4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2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V2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94488" y="1421892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8774" y="2354659"/>
            <a:ext cx="717351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 b="1">
                <a:latin typeface="Arial"/>
                <a:cs typeface="Arial"/>
              </a:rPr>
              <a:t>INFOR</a:t>
            </a:r>
            <a:r>
              <a:rPr dirty="0" smtClean="0" sz="1200" spc="-4" b="1">
                <a:latin typeface="Arial"/>
                <a:cs typeface="Arial"/>
              </a:rPr>
              <a:t>M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CIÓN</a:t>
            </a:r>
            <a:r>
              <a:rPr dirty="0" smtClean="0" sz="1200" spc="49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DE</a:t>
            </a:r>
            <a:r>
              <a:rPr dirty="0" smtClean="0" sz="1200" spc="-84" b="1">
                <a:latin typeface="Arial"/>
                <a:cs typeface="Arial"/>
              </a:rPr>
              <a:t>T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L</a:t>
            </a:r>
            <a:r>
              <a:rPr dirty="0" smtClean="0" sz="1200" spc="9" b="1">
                <a:latin typeface="Arial"/>
                <a:cs typeface="Arial"/>
              </a:rPr>
              <a:t>L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9" b="1">
                <a:latin typeface="Arial"/>
                <a:cs typeface="Arial"/>
              </a:rPr>
              <a:t>D</a:t>
            </a:r>
            <a:r>
              <a:rPr dirty="0" smtClean="0" sz="1200" spc="0" b="1">
                <a:latin typeface="Arial"/>
                <a:cs typeface="Arial"/>
              </a:rPr>
              <a:t>A</a:t>
            </a:r>
            <a:r>
              <a:rPr dirty="0" smtClean="0" sz="1200" spc="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SOBRE</a:t>
            </a:r>
            <a:r>
              <a:rPr dirty="0" smtClean="0" sz="1200" spc="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LA</a:t>
            </a:r>
            <a:r>
              <a:rPr dirty="0" smtClean="0" sz="1200" spc="-4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G</a:t>
            </a:r>
            <a:r>
              <a:rPr dirty="0" smtClean="0" sz="1200" spc="4" b="1">
                <a:latin typeface="Arial"/>
                <a:cs typeface="Arial"/>
              </a:rPr>
              <a:t>E</a:t>
            </a:r>
            <a:r>
              <a:rPr dirty="0" smtClean="0" sz="1200" spc="0" b="1">
                <a:latin typeface="Arial"/>
                <a:cs typeface="Arial"/>
              </a:rPr>
              <a:t>STIÓN</a:t>
            </a:r>
            <a:r>
              <a:rPr dirty="0" smtClean="0" sz="1200" spc="9" b="1">
                <a:latin typeface="Arial"/>
                <a:cs typeface="Arial"/>
              </a:rPr>
              <a:t> </a:t>
            </a:r>
            <a:r>
              <a:rPr dirty="0" smtClean="0" sz="1200" spc="-79" b="1">
                <a:latin typeface="Arial"/>
                <a:cs typeface="Arial"/>
              </a:rPr>
              <a:t>P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9" b="1">
                <a:latin typeface="Arial"/>
                <a:cs typeface="Arial"/>
              </a:rPr>
              <a:t>R</a:t>
            </a:r>
            <a:r>
              <a:rPr dirty="0" smtClean="0" sz="1200" spc="0" b="1">
                <a:latin typeface="Arial"/>
                <a:cs typeface="Arial"/>
              </a:rPr>
              <a:t>A</a:t>
            </a:r>
            <a:r>
              <a:rPr dirty="0" smtClean="0" sz="1200" spc="-19" b="1">
                <a:latin typeface="Arial"/>
                <a:cs typeface="Arial"/>
              </a:rPr>
              <a:t> </a:t>
            </a:r>
            <a:r>
              <a:rPr dirty="0" smtClean="0" sz="1200" spc="4" b="1">
                <a:latin typeface="Arial"/>
                <a:cs typeface="Arial"/>
              </a:rPr>
              <a:t>E</a:t>
            </a:r>
            <a:r>
              <a:rPr dirty="0" smtClean="0" sz="1200" spc="0" b="1">
                <a:latin typeface="Arial"/>
                <a:cs typeface="Arial"/>
              </a:rPr>
              <a:t>L</a:t>
            </a:r>
            <a:r>
              <a:rPr dirty="0" smtClean="0" sz="1200" spc="-19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PLENO</a:t>
            </a:r>
            <a:r>
              <a:rPr dirty="0" smtClean="0" sz="1200" spc="-39" b="1">
                <a:latin typeface="Arial"/>
                <a:cs typeface="Arial"/>
              </a:rPr>
              <a:t> 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9" b="1">
                <a:latin typeface="Arial"/>
                <a:cs typeface="Arial"/>
              </a:rPr>
              <a:t>B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S</a:t>
            </a:r>
            <a:r>
              <a:rPr dirty="0" smtClean="0" sz="1200" spc="-14" b="1">
                <a:latin typeface="Arial"/>
                <a:cs typeface="Arial"/>
              </a:rPr>
              <a:t>T</a:t>
            </a:r>
            <a:r>
              <a:rPr dirty="0" smtClean="0" sz="1200" spc="0" b="1">
                <a:latin typeface="Arial"/>
                <a:cs typeface="Arial"/>
              </a:rPr>
              <a:t>O</a:t>
            </a:r>
            <a:r>
              <a:rPr dirty="0" smtClean="0" sz="1200" spc="69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DE</a:t>
            </a:r>
            <a:r>
              <a:rPr dirty="0" smtClean="0" sz="1200" spc="-4" b="1">
                <a:latin typeface="Arial"/>
                <a:cs typeface="Arial"/>
              </a:rPr>
              <a:t> </a:t>
            </a:r>
            <a:r>
              <a:rPr dirty="0" smtClean="0" sz="1200" spc="-4" b="1">
                <a:latin typeface="Arial"/>
                <a:cs typeface="Arial"/>
              </a:rPr>
              <a:t>M</a:t>
            </a:r>
            <a:r>
              <a:rPr dirty="0" smtClean="0" sz="1200" spc="0" b="1">
                <a:latin typeface="Arial"/>
                <a:cs typeface="Arial"/>
              </a:rPr>
              <a:t>EDIC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-4" b="1">
                <a:latin typeface="Arial"/>
                <a:cs typeface="Arial"/>
              </a:rPr>
              <a:t>M</a:t>
            </a:r>
            <a:r>
              <a:rPr dirty="0" smtClean="0" sz="1200" spc="0" b="1">
                <a:latin typeface="Arial"/>
                <a:cs typeface="Arial"/>
              </a:rPr>
              <a:t>EN</a:t>
            </a:r>
            <a:r>
              <a:rPr dirty="0" smtClean="0" sz="1200" spc="-29" b="1">
                <a:latin typeface="Arial"/>
                <a:cs typeface="Arial"/>
              </a:rPr>
              <a:t>T</a:t>
            </a:r>
            <a:r>
              <a:rPr dirty="0" smtClean="0" sz="1200" spc="0" b="1">
                <a:latin typeface="Arial"/>
                <a:cs typeface="Arial"/>
              </a:rPr>
              <a:t>O</a:t>
            </a:r>
            <a:r>
              <a:rPr dirty="0" smtClean="0" sz="1200" spc="9" b="1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8774" y="2903299"/>
            <a:ext cx="101600" cy="45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13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5286" y="2903299"/>
            <a:ext cx="7562542" cy="3195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0604" algn="just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RECE</a:t>
            </a:r>
            <a:r>
              <a:rPr dirty="0" smtClean="0" sz="1200" spc="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CIÓN</a:t>
            </a:r>
            <a:r>
              <a:rPr dirty="0" smtClean="0" sz="1200" spc="-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7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ANÁ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IS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NECE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IDADES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IDADES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1E</a:t>
            </a:r>
            <a:r>
              <a:rPr dirty="0" smtClean="0" sz="1200" spc="0">
                <a:latin typeface="Arial"/>
                <a:cs typeface="Arial"/>
              </a:rPr>
              <a:t>R</a:t>
            </a:r>
            <a:r>
              <a:rPr dirty="0" smtClean="0" sz="1200" spc="-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º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NIVEL</a:t>
            </a:r>
            <a:r>
              <a:rPr dirty="0" smtClean="0" sz="1200" spc="-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5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N,</a:t>
            </a:r>
            <a:endParaRPr sz="1200">
              <a:latin typeface="Arial"/>
              <a:cs typeface="Arial"/>
            </a:endParaRPr>
          </a:p>
          <a:p>
            <a:pPr marL="12700" marR="7086" algn="just">
              <a:lnSpc>
                <a:spcPts val="1379"/>
              </a:lnSpc>
              <a:spcBef>
                <a:spcPts val="713"/>
              </a:spcBef>
            </a:pP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-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REQUISI</a:t>
            </a:r>
            <a:r>
              <a:rPr dirty="0" smtClean="0" sz="1200" spc="-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CA</a:t>
            </a:r>
            <a:r>
              <a:rPr dirty="0" smtClean="0" sz="1200" spc="-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T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-3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NE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ESIDA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EDICAMEN</a:t>
            </a:r>
            <a:r>
              <a:rPr dirty="0" smtClean="0" sz="1200" spc="-2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ERI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-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marR="7086" algn="just">
              <a:lnSpc>
                <a:spcPts val="1379"/>
              </a:lnSpc>
              <a:spcBef>
                <a:spcPts val="782"/>
              </a:spcBef>
            </a:pP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RACIÓN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FOR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AA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202</a:t>
            </a:r>
            <a:r>
              <a:rPr dirty="0" smtClean="0" sz="1200" spc="-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3890972" algn="just">
              <a:lnSpc>
                <a:spcPct val="95825"/>
              </a:lnSpc>
              <a:spcBef>
                <a:spcPts val="802"/>
              </a:spcBef>
            </a:pPr>
            <a:r>
              <a:rPr dirty="0" smtClean="0" sz="1200" spc="0">
                <a:latin typeface="Arial"/>
                <a:cs typeface="Arial"/>
              </a:rPr>
              <a:t>PO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ERIOR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IDA</a:t>
            </a:r>
            <a:r>
              <a:rPr dirty="0" smtClean="0" sz="1200" spc="-1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NIVEL</a:t>
            </a:r>
            <a:r>
              <a:rPr dirty="0" smtClean="0" sz="1200" spc="-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FEDERA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379"/>
              </a:lnSpc>
              <a:spcBef>
                <a:spcPts val="780"/>
              </a:spcBef>
            </a:pPr>
            <a:r>
              <a:rPr dirty="0" smtClean="0" sz="1200" spc="0">
                <a:latin typeface="Arial"/>
                <a:cs typeface="Arial"/>
              </a:rPr>
              <a:t>UNA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VE</a:t>
            </a:r>
            <a:r>
              <a:rPr dirty="0" smtClean="0" sz="1200" spc="0">
                <a:latin typeface="Arial"/>
                <a:cs typeface="Arial"/>
              </a:rPr>
              <a:t>Z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V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IDAD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65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IZ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VEL</a:t>
            </a:r>
            <a:r>
              <a:rPr dirty="0" smtClean="0" sz="1200" spc="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FEDER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15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APÉN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7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25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1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PR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AN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POR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EL</a:t>
            </a:r>
            <a:r>
              <a:rPr dirty="0" smtClean="0" sz="1200" spc="4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379"/>
              </a:lnSpc>
              <a:spcBef>
                <a:spcPts val="779"/>
              </a:spcBef>
            </a:pPr>
            <a:r>
              <a:rPr dirty="0" smtClean="0" sz="1200" spc="0">
                <a:latin typeface="Arial"/>
                <a:cs typeface="Arial"/>
              </a:rPr>
              <a:t>SEC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-8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ARIO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5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ORIZ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DO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BRIR</a:t>
            </a:r>
            <a:r>
              <a:rPr dirty="0" smtClean="0" sz="1200" spc="45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QUERI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379"/>
              </a:lnSpc>
              <a:spcBef>
                <a:spcPts val="779"/>
              </a:spcBef>
            </a:pP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ADO,</a:t>
            </a:r>
            <a:endParaRPr sz="1200">
              <a:latin typeface="Arial"/>
              <a:cs typeface="Arial"/>
            </a:endParaRPr>
          </a:p>
          <a:p>
            <a:pPr marL="12700" marR="3352" algn="just">
              <a:lnSpc>
                <a:spcPts val="1379"/>
              </a:lnSpc>
              <a:spcBef>
                <a:spcPts val="799"/>
              </a:spcBef>
            </a:pP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Z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NIV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NACIONAL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CEDIMIEN</a:t>
            </a:r>
            <a:r>
              <a:rPr dirty="0" smtClean="0" sz="1200" spc="-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7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COR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ESPONDIE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-8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ADQUISICI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marR="3352" algn="just">
              <a:lnSpc>
                <a:spcPts val="1379"/>
              </a:lnSpc>
              <a:spcBef>
                <a:spcPts val="783"/>
              </a:spcBef>
            </a:pP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ARIZAN</a:t>
            </a:r>
            <a:r>
              <a:rPr dirty="0" smtClean="0" sz="1200" spc="-25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RES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REGAS</a:t>
            </a:r>
            <a:r>
              <a:rPr dirty="0" smtClean="0" sz="1200" spc="-6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-10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AÑO,</a:t>
            </a:r>
            <a:endParaRPr sz="1200">
              <a:latin typeface="Arial"/>
              <a:cs typeface="Arial"/>
            </a:endParaRPr>
          </a:p>
          <a:p>
            <a:pPr marL="12700" marR="7086" algn="just">
              <a:lnSpc>
                <a:spcPts val="1379"/>
              </a:lnSpc>
              <a:spcBef>
                <a:spcPts val="798"/>
              </a:spcBef>
            </a:pP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2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2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ECE</a:t>
            </a:r>
            <a:r>
              <a:rPr dirty="0" smtClean="0" sz="1200" spc="-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CIÓN</a:t>
            </a:r>
            <a:r>
              <a:rPr dirty="0" smtClean="0" sz="1200" spc="10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NIVEL</a:t>
            </a:r>
            <a:r>
              <a:rPr dirty="0" smtClean="0" sz="1200" spc="57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ADO,</a:t>
            </a:r>
            <a:r>
              <a:rPr dirty="0" smtClean="0" sz="1200" spc="10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DIS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RIBU</a:t>
            </a:r>
            <a:r>
              <a:rPr dirty="0" smtClean="0" sz="1200" spc="-9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9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102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ESIDAD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10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87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marR="7086" algn="just">
              <a:lnSpc>
                <a:spcPts val="1379"/>
              </a:lnSpc>
              <a:spcBef>
                <a:spcPts val="779"/>
              </a:spcBef>
            </a:pP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IDADES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EDICA</a:t>
            </a:r>
            <a:r>
              <a:rPr dirty="0" smtClean="0" sz="1200" spc="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12037" algn="just">
              <a:lnSpc>
                <a:spcPct val="95825"/>
              </a:lnSpc>
              <a:spcBef>
                <a:spcPts val="799"/>
              </a:spcBef>
            </a:pPr>
            <a:r>
              <a:rPr dirty="0" smtClean="0" sz="1200" spc="-25" b="1" u="heavy">
                <a:latin typeface="Arial"/>
                <a:cs typeface="Arial"/>
              </a:rPr>
              <a:t>A</a:t>
            </a:r>
            <a:r>
              <a:rPr dirty="0" smtClean="0" sz="1200" spc="9" b="1" u="heavy">
                <a:latin typeface="Arial"/>
                <a:cs typeface="Arial"/>
              </a:rPr>
              <a:t>D</a:t>
            </a:r>
            <a:r>
              <a:rPr dirty="0" smtClean="0" sz="1200" spc="0" b="1" u="heavy">
                <a:latin typeface="Arial"/>
                <a:cs typeface="Arial"/>
              </a:rPr>
              <a:t>QUI</a:t>
            </a:r>
            <a:r>
              <a:rPr dirty="0" smtClean="0" sz="1200" spc="4" b="1" u="heavy">
                <a:latin typeface="Arial"/>
                <a:cs typeface="Arial"/>
              </a:rPr>
              <a:t>S</a:t>
            </a:r>
            <a:r>
              <a:rPr dirty="0" smtClean="0" sz="1200" spc="0" b="1" u="heavy">
                <a:latin typeface="Arial"/>
                <a:cs typeface="Arial"/>
              </a:rPr>
              <a:t>ICI</a:t>
            </a:r>
            <a:r>
              <a:rPr dirty="0" smtClean="0" sz="1200" spc="4" b="1" u="heavy">
                <a:latin typeface="Arial"/>
                <a:cs typeface="Arial"/>
              </a:rPr>
              <a:t>Ó</a:t>
            </a:r>
            <a:r>
              <a:rPr dirty="0" smtClean="0" sz="1200" spc="0" b="1" u="heavy">
                <a:latin typeface="Arial"/>
                <a:cs typeface="Arial"/>
              </a:rPr>
              <a:t>N</a:t>
            </a:r>
            <a:r>
              <a:rPr dirty="0" smtClean="0" sz="1200" spc="0" b="1" u="heavy">
                <a:latin typeface="Arial"/>
                <a:cs typeface="Arial"/>
              </a:rPr>
              <a:t>  </a:t>
            </a:r>
            <a:r>
              <a:rPr dirty="0" smtClean="0" sz="1200" spc="242" b="1" u="heavy">
                <a:latin typeface="Arial"/>
                <a:cs typeface="Arial"/>
              </a:rPr>
              <a:t> </a:t>
            </a:r>
            <a:r>
              <a:rPr dirty="0" smtClean="0" sz="1200" spc="0" b="1" u="heavy">
                <a:latin typeface="Arial"/>
                <a:cs typeface="Arial"/>
              </a:rPr>
              <a:t>P</a:t>
            </a:r>
            <a:r>
              <a:rPr dirty="0" smtClean="0" sz="1200" spc="0" b="1" u="heavy">
                <a:latin typeface="Arial"/>
                <a:cs typeface="Arial"/>
              </a:rPr>
              <a:t>OR</a:t>
            </a:r>
            <a:r>
              <a:rPr dirty="0" smtClean="0" sz="1200" spc="0" b="1" u="heavy">
                <a:latin typeface="Arial"/>
                <a:cs typeface="Arial"/>
              </a:rPr>
              <a:t>  </a:t>
            </a:r>
            <a:r>
              <a:rPr dirty="0" smtClean="0" sz="1200" spc="252" b="1" u="heavy">
                <a:latin typeface="Arial"/>
                <a:cs typeface="Arial"/>
              </a:rPr>
              <a:t> </a:t>
            </a:r>
            <a:r>
              <a:rPr dirty="0" smtClean="0" sz="1200" spc="-4" b="1" u="heavy">
                <a:latin typeface="Arial"/>
                <a:cs typeface="Arial"/>
              </a:rPr>
              <a:t>M</a:t>
            </a:r>
            <a:r>
              <a:rPr dirty="0" smtClean="0" sz="1200" spc="0" b="1" u="heavy">
                <a:latin typeface="Arial"/>
                <a:cs typeface="Arial"/>
              </a:rPr>
              <a:t>E</a:t>
            </a:r>
            <a:r>
              <a:rPr dirty="0" smtClean="0" sz="1200" spc="0" b="1" u="heavy">
                <a:latin typeface="Arial"/>
                <a:cs typeface="Arial"/>
              </a:rPr>
              <a:t>DIO</a:t>
            </a:r>
            <a:r>
              <a:rPr dirty="0" smtClean="0" sz="1200" spc="0" b="1" u="heavy">
                <a:latin typeface="Arial"/>
                <a:cs typeface="Arial"/>
              </a:rPr>
              <a:t>  </a:t>
            </a:r>
            <a:r>
              <a:rPr dirty="0" smtClean="0" sz="1200" spc="242" b="1" u="heavy">
                <a:latin typeface="Arial"/>
                <a:cs typeface="Arial"/>
              </a:rPr>
              <a:t> </a:t>
            </a:r>
            <a:r>
              <a:rPr dirty="0" smtClean="0" sz="1200" spc="0" b="1" u="heavy">
                <a:latin typeface="Arial"/>
                <a:cs typeface="Arial"/>
              </a:rPr>
              <a:t>DE</a:t>
            </a:r>
            <a:r>
              <a:rPr dirty="0" smtClean="0" sz="1200" spc="0" b="1" u="heavy">
                <a:latin typeface="Arial"/>
                <a:cs typeface="Arial"/>
              </a:rPr>
              <a:t>  </a:t>
            </a:r>
            <a:r>
              <a:rPr dirty="0" smtClean="0" sz="1200" spc="242" b="1" u="heavy">
                <a:latin typeface="Arial"/>
                <a:cs typeface="Arial"/>
              </a:rPr>
              <a:t> </a:t>
            </a:r>
            <a:r>
              <a:rPr dirty="0" smtClean="0" sz="1200" spc="0" b="1" u="heavy">
                <a:latin typeface="Arial"/>
                <a:cs typeface="Arial"/>
              </a:rPr>
              <a:t>C</a:t>
            </a:r>
            <a:r>
              <a:rPr dirty="0" smtClean="0" sz="1200" spc="9" b="1" u="heavy">
                <a:latin typeface="Arial"/>
                <a:cs typeface="Arial"/>
              </a:rPr>
              <a:t>O</a:t>
            </a:r>
            <a:r>
              <a:rPr dirty="0" smtClean="0" sz="1200" spc="4" b="1" u="heavy">
                <a:latin typeface="Arial"/>
                <a:cs typeface="Arial"/>
              </a:rPr>
              <a:t>M</a:t>
            </a:r>
            <a:r>
              <a:rPr dirty="0" smtClean="0" sz="1200" spc="0" b="1" u="heavy">
                <a:latin typeface="Arial"/>
                <a:cs typeface="Arial"/>
              </a:rPr>
              <a:t>P</a:t>
            </a:r>
            <a:r>
              <a:rPr dirty="0" smtClean="0" sz="1200" spc="9" b="1" u="heavy">
                <a:latin typeface="Arial"/>
                <a:cs typeface="Arial"/>
              </a:rPr>
              <a:t>R</a:t>
            </a:r>
            <a:r>
              <a:rPr dirty="0" smtClean="0" sz="1200" spc="-39" b="1" u="heavy">
                <a:latin typeface="Arial"/>
                <a:cs typeface="Arial"/>
              </a:rPr>
              <a:t>A</a:t>
            </a:r>
            <a:r>
              <a:rPr dirty="0" smtClean="0" sz="1200" spc="0" b="1" u="heavy">
                <a:latin typeface="Arial"/>
                <a:cs typeface="Arial"/>
              </a:rPr>
              <a:t>S</a:t>
            </a:r>
            <a:r>
              <a:rPr dirty="0" smtClean="0" sz="1200" spc="0" b="1" u="heavy">
                <a:latin typeface="Arial"/>
                <a:cs typeface="Arial"/>
              </a:rPr>
              <a:t>  </a:t>
            </a:r>
            <a:r>
              <a:rPr dirty="0" smtClean="0" sz="1200" spc="262" b="1" u="heavy">
                <a:latin typeface="Arial"/>
                <a:cs typeface="Arial"/>
              </a:rPr>
              <a:t> </a:t>
            </a:r>
            <a:r>
              <a:rPr dirty="0" smtClean="0" sz="1200" spc="0" b="1" u="heavy">
                <a:latin typeface="Arial"/>
                <a:cs typeface="Arial"/>
              </a:rPr>
              <a:t>DE</a:t>
            </a:r>
            <a:r>
              <a:rPr dirty="0" smtClean="0" sz="1200" spc="0" b="1" u="heavy">
                <a:latin typeface="Arial"/>
                <a:cs typeface="Arial"/>
              </a:rPr>
              <a:t>  </a:t>
            </a:r>
            <a:r>
              <a:rPr dirty="0" smtClean="0" sz="1200" spc="242" b="1" u="heavy">
                <a:latin typeface="Arial"/>
                <a:cs typeface="Arial"/>
              </a:rPr>
              <a:t> </a:t>
            </a:r>
            <a:r>
              <a:rPr dirty="0" smtClean="0" sz="1200" spc="0" b="1" u="heavy">
                <a:latin typeface="Arial"/>
                <a:cs typeface="Arial"/>
              </a:rPr>
              <a:t>INS</a:t>
            </a:r>
            <a:r>
              <a:rPr dirty="0" smtClean="0" sz="1200" spc="0" b="1" u="heavy">
                <a:latin typeface="Arial"/>
                <a:cs typeface="Arial"/>
              </a:rPr>
              <a:t>U</a:t>
            </a:r>
            <a:r>
              <a:rPr dirty="0" smtClean="0" sz="1200" spc="-4" b="1" u="heavy">
                <a:latin typeface="Arial"/>
                <a:cs typeface="Arial"/>
              </a:rPr>
              <a:t>M</a:t>
            </a:r>
            <a:r>
              <a:rPr dirty="0" smtClean="0" sz="1200" spc="14" b="1" u="heavy">
                <a:latin typeface="Arial"/>
                <a:cs typeface="Arial"/>
              </a:rPr>
              <a:t>O</a:t>
            </a:r>
            <a:r>
              <a:rPr dirty="0" smtClean="0" sz="1200" spc="0" b="1" u="heavy">
                <a:latin typeface="Arial"/>
                <a:cs typeface="Arial"/>
              </a:rPr>
              <a:t>S</a:t>
            </a:r>
            <a:r>
              <a:rPr dirty="0" smtClean="0" sz="1200" spc="0" b="1" u="heavy">
                <a:latin typeface="Arial"/>
                <a:cs typeface="Arial"/>
              </a:rPr>
              <a:t>      </a:t>
            </a:r>
            <a:r>
              <a:rPr dirty="0" smtClean="0" sz="1200" spc="150" b="1" u="heavy">
                <a:latin typeface="Arial"/>
                <a:cs typeface="Arial"/>
              </a:rPr>
              <a:t> </a:t>
            </a:r>
            <a:r>
              <a:rPr dirty="0" smtClean="0" sz="1200" spc="-34" b="1" u="heavy">
                <a:latin typeface="Arial"/>
                <a:cs typeface="Arial"/>
              </a:rPr>
              <a:t>F</a:t>
            </a:r>
            <a:r>
              <a:rPr dirty="0" smtClean="0" sz="1200" spc="-25" b="1" u="heavy">
                <a:latin typeface="Arial"/>
                <a:cs typeface="Arial"/>
              </a:rPr>
              <a:t>A</a:t>
            </a:r>
            <a:r>
              <a:rPr dirty="0" smtClean="0" sz="1200" spc="-84" b="1" u="heavy">
                <a:latin typeface="Arial"/>
                <a:cs typeface="Arial"/>
              </a:rPr>
              <a:t>L</a:t>
            </a:r>
            <a:r>
              <a:rPr dirty="0" smtClean="0" sz="1200" spc="-59" b="1" u="heavy">
                <a:latin typeface="Arial"/>
                <a:cs typeface="Arial"/>
              </a:rPr>
              <a:t>T</a:t>
            </a:r>
            <a:r>
              <a:rPr dirty="0" smtClean="0" sz="1200" spc="-39" b="1" u="heavy">
                <a:latin typeface="Arial"/>
                <a:cs typeface="Arial"/>
              </a:rPr>
              <a:t>A</a:t>
            </a:r>
            <a:r>
              <a:rPr dirty="0" smtClean="0" sz="1200" spc="9" b="1" u="heavy">
                <a:latin typeface="Arial"/>
                <a:cs typeface="Arial"/>
              </a:rPr>
              <a:t>N</a:t>
            </a:r>
            <a:r>
              <a:rPr dirty="0" smtClean="0" sz="1200" spc="0" b="1" u="heavy">
                <a:latin typeface="Arial"/>
                <a:cs typeface="Arial"/>
              </a:rPr>
              <a:t>TES</a:t>
            </a:r>
            <a:r>
              <a:rPr dirty="0" smtClean="0" sz="1200" spc="0" b="1" u="heavy">
                <a:latin typeface="Arial"/>
                <a:cs typeface="Arial"/>
              </a:rPr>
              <a:t>  </a:t>
            </a:r>
            <a:r>
              <a:rPr dirty="0" smtClean="0" sz="1200" spc="247" b="1" u="heavy">
                <a:latin typeface="Arial"/>
                <a:cs typeface="Arial"/>
              </a:rPr>
              <a:t> </a:t>
            </a:r>
            <a:r>
              <a:rPr dirty="0" smtClean="0" sz="1200" spc="0" b="1" u="heavy">
                <a:latin typeface="Arial"/>
                <a:cs typeface="Arial"/>
              </a:rPr>
              <a:t>P</a:t>
            </a:r>
            <a:r>
              <a:rPr dirty="0" smtClean="0" sz="1200" spc="0" b="1" u="heavy">
                <a:latin typeface="Arial"/>
                <a:cs typeface="Arial"/>
              </a:rPr>
              <a:t>OR</a:t>
            </a:r>
            <a:r>
              <a:rPr dirty="0" smtClean="0" sz="1200" spc="0" b="1" u="heavy">
                <a:latin typeface="Arial"/>
                <a:cs typeface="Arial"/>
              </a:rPr>
              <a:t>  </a:t>
            </a:r>
            <a:r>
              <a:rPr dirty="0" smtClean="0" sz="1200" spc="237" b="1" u="heavy">
                <a:latin typeface="Arial"/>
                <a:cs typeface="Arial"/>
              </a:rPr>
              <a:t> </a:t>
            </a:r>
            <a:r>
              <a:rPr dirty="0" smtClean="0" sz="1200" spc="4" b="1" u="heavy">
                <a:latin typeface="Arial"/>
                <a:cs typeface="Arial"/>
              </a:rPr>
              <a:t>EL</a:t>
            </a:r>
            <a:r>
              <a:rPr dirty="0" smtClean="0" sz="1200" spc="0" b="1" u="heavy">
                <a:latin typeface="Arial"/>
                <a:cs typeface="Arial"/>
              </a:rPr>
              <a:t>  </a:t>
            </a:r>
            <a:r>
              <a:rPr dirty="0" smtClean="0" sz="1200" spc="207" b="1" u="heavy">
                <a:latin typeface="Arial"/>
                <a:cs typeface="Arial"/>
              </a:rPr>
              <a:t> </a:t>
            </a:r>
            <a:r>
              <a:rPr dirty="0" smtClean="0" sz="1200" spc="0" b="1" u="heavy">
                <a:latin typeface="Arial"/>
                <a:cs typeface="Arial"/>
              </a:rPr>
              <a:t>E</a:t>
            </a:r>
            <a:r>
              <a:rPr dirty="0" smtClean="0" sz="1200" spc="0" b="1" u="heavy">
                <a:latin typeface="Arial"/>
                <a:cs typeface="Arial"/>
              </a:rPr>
              <a:t>S</a:t>
            </a:r>
            <a:r>
              <a:rPr dirty="0" smtClean="0" sz="1200" spc="-59" b="1" u="heavy">
                <a:latin typeface="Arial"/>
                <a:cs typeface="Arial"/>
              </a:rPr>
              <a:t>T</a:t>
            </a:r>
            <a:r>
              <a:rPr dirty="0" smtClean="0" sz="1200" spc="-39" b="1" u="heavy">
                <a:latin typeface="Arial"/>
                <a:cs typeface="Arial"/>
              </a:rPr>
              <a:t>A</a:t>
            </a:r>
            <a:r>
              <a:rPr dirty="0" smtClean="0" sz="1200" spc="9" b="1" u="heavy">
                <a:latin typeface="Arial"/>
                <a:cs typeface="Arial"/>
              </a:rPr>
              <a:t>D</a:t>
            </a:r>
            <a:r>
              <a:rPr dirty="0" smtClean="0" sz="1200" spc="0" b="1" u="heavy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774" y="3726513"/>
            <a:ext cx="101600" cy="452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13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8774" y="4823793"/>
            <a:ext cx="101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774" y="5372814"/>
            <a:ext cx="101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8774" y="5921403"/>
            <a:ext cx="101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5286" y="6195723"/>
            <a:ext cx="257815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 b="1" u="heavy">
                <a:latin typeface="Arial"/>
                <a:cs typeface="Arial"/>
              </a:rPr>
              <a:t>P</a:t>
            </a:r>
            <a:r>
              <a:rPr dirty="0" smtClean="0" sz="1200" spc="0" b="1" u="heavy">
                <a:latin typeface="Arial"/>
                <a:cs typeface="Arial"/>
              </a:rPr>
              <a:t>RIN</a:t>
            </a:r>
            <a:r>
              <a:rPr dirty="0" smtClean="0" sz="1200" spc="-4" b="1" u="heavy">
                <a:latin typeface="Arial"/>
                <a:cs typeface="Arial"/>
              </a:rPr>
              <a:t>C</a:t>
            </a:r>
            <a:r>
              <a:rPr dirty="0" smtClean="0" sz="1200" spc="0" b="1" u="heavy">
                <a:latin typeface="Arial"/>
                <a:cs typeface="Arial"/>
              </a:rPr>
              <a:t>I</a:t>
            </a:r>
            <a:r>
              <a:rPr dirty="0" smtClean="0" sz="1200" spc="-79" b="1" u="heavy">
                <a:latin typeface="Arial"/>
                <a:cs typeface="Arial"/>
              </a:rPr>
              <a:t>P</a:t>
            </a:r>
            <a:r>
              <a:rPr dirty="0" smtClean="0" sz="1200" spc="-39" b="1" u="heavy">
                <a:latin typeface="Arial"/>
                <a:cs typeface="Arial"/>
              </a:rPr>
              <a:t>A</a:t>
            </a:r>
            <a:r>
              <a:rPr dirty="0" smtClean="0" sz="1200" spc="0" b="1" u="heavy">
                <a:latin typeface="Arial"/>
                <a:cs typeface="Arial"/>
              </a:rPr>
              <a:t>L</a:t>
            </a:r>
            <a:r>
              <a:rPr dirty="0" smtClean="0" sz="1200" spc="-4" b="1" u="heavy">
                <a:latin typeface="Arial"/>
                <a:cs typeface="Arial"/>
              </a:rPr>
              <a:t>M</a:t>
            </a:r>
            <a:r>
              <a:rPr dirty="0" smtClean="0" sz="1200" spc="0" b="1" u="heavy">
                <a:latin typeface="Arial"/>
                <a:cs typeface="Arial"/>
              </a:rPr>
              <a:t>E</a:t>
            </a:r>
            <a:r>
              <a:rPr dirty="0" smtClean="0" sz="1200" spc="0" b="1" u="heavy">
                <a:latin typeface="Arial"/>
                <a:cs typeface="Arial"/>
              </a:rPr>
              <a:t>N</a:t>
            </a:r>
            <a:r>
              <a:rPr dirty="0" smtClean="0" sz="1200" spc="-4" b="1" u="heavy">
                <a:latin typeface="Arial"/>
                <a:cs typeface="Arial"/>
              </a:rPr>
              <a:t>T</a:t>
            </a:r>
            <a:r>
              <a:rPr dirty="0" smtClean="0" sz="1200" spc="0" b="1" u="heavy">
                <a:latin typeface="Arial"/>
                <a:cs typeface="Arial"/>
              </a:rPr>
              <a:t>E</a:t>
            </a:r>
            <a:r>
              <a:rPr dirty="0" smtClean="0" sz="1200" spc="0" b="1" u="heavy">
                <a:latin typeface="Arial"/>
                <a:cs typeface="Arial"/>
              </a:rPr>
              <a:t> </a:t>
            </a:r>
            <a:r>
              <a:rPr dirty="0" smtClean="0" sz="1200" spc="0" b="1" u="heavy">
                <a:latin typeface="Arial"/>
                <a:cs typeface="Arial"/>
              </a:rPr>
              <a:t>A</a:t>
            </a:r>
            <a:r>
              <a:rPr dirty="0" smtClean="0" sz="1200" spc="-50" b="1" u="heavy">
                <a:latin typeface="Arial"/>
                <a:cs typeface="Arial"/>
              </a:rPr>
              <a:t> </a:t>
            </a:r>
            <a:r>
              <a:rPr dirty="0" smtClean="0" sz="1200" spc="0" b="1" u="heavy">
                <a:latin typeface="Arial"/>
                <a:cs typeface="Arial"/>
              </a:rPr>
              <a:t>HOS</a:t>
            </a:r>
            <a:r>
              <a:rPr dirty="0" smtClean="0" sz="1200" spc="0" b="1" u="heavy">
                <a:latin typeface="Arial"/>
                <a:cs typeface="Arial"/>
              </a:rPr>
              <a:t>P</a:t>
            </a:r>
            <a:r>
              <a:rPr dirty="0" smtClean="0" sz="1200" spc="0" b="1" u="heavy">
                <a:latin typeface="Arial"/>
                <a:cs typeface="Arial"/>
              </a:rPr>
              <a:t>I</a:t>
            </a:r>
            <a:r>
              <a:rPr dirty="0" smtClean="0" sz="1200" spc="-84" b="1" u="heavy">
                <a:latin typeface="Arial"/>
                <a:cs typeface="Arial"/>
              </a:rPr>
              <a:t>T</a:t>
            </a:r>
            <a:r>
              <a:rPr dirty="0" smtClean="0" sz="1200" spc="-39" b="1" u="heavy">
                <a:latin typeface="Arial"/>
                <a:cs typeface="Arial"/>
              </a:rPr>
              <a:t>A</a:t>
            </a:r>
            <a:r>
              <a:rPr dirty="0" smtClean="0" sz="1200" spc="0" b="1" u="heavy">
                <a:latin typeface="Arial"/>
                <a:cs typeface="Arial"/>
              </a:rPr>
              <a:t>LE</a:t>
            </a:r>
            <a:r>
              <a:rPr dirty="0" smtClean="0" sz="1200" spc="9" b="1" u="heavy">
                <a:latin typeface="Arial"/>
                <a:cs typeface="Arial"/>
              </a:rPr>
              <a:t>S</a:t>
            </a:r>
            <a:r>
              <a:rPr dirty="0" smtClean="0" sz="1200" spc="0" b="1" u="heavy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488" y="1421892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19400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INISTRO</a:t>
            </a:r>
            <a:r>
              <a:rPr dirty="0" smtClean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EDIC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72818" y="5917895"/>
            <a:ext cx="15748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460853" y="5917895"/>
            <a:ext cx="1586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118916" y="5917895"/>
            <a:ext cx="1574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487420" y="5917895"/>
            <a:ext cx="15773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422851" y="5917895"/>
            <a:ext cx="15981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793742" y="5917895"/>
            <a:ext cx="1577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663946" y="5917895"/>
            <a:ext cx="3147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854037" y="5917895"/>
            <a:ext cx="1581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342733" y="5917895"/>
            <a:ext cx="15712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95539" y="5917895"/>
            <a:ext cx="15331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94488" y="1421892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7892" y="2126313"/>
            <a:ext cx="6334277" cy="45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 b="1">
                <a:latin typeface="Arial"/>
                <a:cs typeface="Arial"/>
              </a:rPr>
              <a:t>INFOR</a:t>
            </a:r>
            <a:r>
              <a:rPr dirty="0" smtClean="0" sz="1200" spc="19" b="1">
                <a:latin typeface="Arial"/>
                <a:cs typeface="Arial"/>
              </a:rPr>
              <a:t>M</a:t>
            </a:r>
            <a:r>
              <a:rPr dirty="0" smtClean="0" sz="1200" spc="-25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CIÓN</a:t>
            </a:r>
            <a:r>
              <a:rPr dirty="0" smtClean="0" sz="1200" spc="159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DE</a:t>
            </a:r>
            <a:r>
              <a:rPr dirty="0" smtClean="0" sz="1200" spc="-69" b="1">
                <a:latin typeface="Arial"/>
                <a:cs typeface="Arial"/>
              </a:rPr>
              <a:t>T</a:t>
            </a:r>
            <a:r>
              <a:rPr dirty="0" smtClean="0" sz="1200" spc="-14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L</a:t>
            </a:r>
            <a:r>
              <a:rPr dirty="0" smtClean="0" sz="1200" spc="19" b="1">
                <a:latin typeface="Arial"/>
                <a:cs typeface="Arial"/>
              </a:rPr>
              <a:t>L</a:t>
            </a:r>
            <a:r>
              <a:rPr dirty="0" smtClean="0" sz="1200" spc="-25" b="1">
                <a:latin typeface="Arial"/>
                <a:cs typeface="Arial"/>
              </a:rPr>
              <a:t>A</a:t>
            </a:r>
            <a:r>
              <a:rPr dirty="0" smtClean="0" sz="1200" spc="19" b="1">
                <a:latin typeface="Arial"/>
                <a:cs typeface="Arial"/>
              </a:rPr>
              <a:t>D</a:t>
            </a:r>
            <a:r>
              <a:rPr dirty="0" smtClean="0" sz="1200" spc="0" b="1">
                <a:latin typeface="Arial"/>
                <a:cs typeface="Arial"/>
              </a:rPr>
              <a:t>A</a:t>
            </a:r>
            <a:r>
              <a:rPr dirty="0" smtClean="0" sz="1200" spc="89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DE</a:t>
            </a:r>
            <a:r>
              <a:rPr dirty="0" smtClean="0" sz="1200" spc="16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PROB</a:t>
            </a:r>
            <a:r>
              <a:rPr dirty="0" smtClean="0" sz="1200" spc="-4" b="1">
                <a:latin typeface="Arial"/>
                <a:cs typeface="Arial"/>
              </a:rPr>
              <a:t>L</a:t>
            </a:r>
            <a:r>
              <a:rPr dirty="0" smtClean="0" sz="1200" spc="0" b="1">
                <a:latin typeface="Arial"/>
                <a:cs typeface="Arial"/>
              </a:rPr>
              <a:t>E</a:t>
            </a:r>
            <a:r>
              <a:rPr dirty="0" smtClean="0" sz="1200" spc="4" b="1">
                <a:latin typeface="Arial"/>
                <a:cs typeface="Arial"/>
              </a:rPr>
              <a:t>M</a:t>
            </a:r>
            <a:r>
              <a:rPr dirty="0" smtClean="0" sz="1200" spc="-25" b="1">
                <a:latin typeface="Arial"/>
                <a:cs typeface="Arial"/>
              </a:rPr>
              <a:t>Á</a:t>
            </a:r>
            <a:r>
              <a:rPr dirty="0" smtClean="0" sz="1200" spc="9" b="1">
                <a:latin typeface="Arial"/>
                <a:cs typeface="Arial"/>
              </a:rPr>
              <a:t>T</a:t>
            </a:r>
            <a:r>
              <a:rPr dirty="0" smtClean="0" sz="1200" spc="0" b="1">
                <a:latin typeface="Arial"/>
                <a:cs typeface="Arial"/>
              </a:rPr>
              <a:t>I</a:t>
            </a:r>
            <a:r>
              <a:rPr dirty="0" smtClean="0" sz="1200" spc="25" b="1">
                <a:latin typeface="Arial"/>
                <a:cs typeface="Arial"/>
              </a:rPr>
              <a:t>C</a:t>
            </a:r>
            <a:r>
              <a:rPr dirty="0" smtClean="0" sz="1200" spc="0" b="1">
                <a:latin typeface="Arial"/>
                <a:cs typeface="Arial"/>
              </a:rPr>
              <a:t>A</a:t>
            </a:r>
            <a:r>
              <a:rPr dirty="0" smtClean="0" sz="1200" spc="10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Y</a:t>
            </a:r>
            <a:r>
              <a:rPr dirty="0" smtClean="0" sz="1200" spc="125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DE</a:t>
            </a:r>
            <a:r>
              <a:rPr dirty="0" smtClean="0" sz="1200" spc="164" b="1">
                <a:latin typeface="Arial"/>
                <a:cs typeface="Arial"/>
              </a:rPr>
              <a:t> </a:t>
            </a:r>
            <a:r>
              <a:rPr dirty="0" smtClean="0" sz="1200" spc="9" b="1">
                <a:latin typeface="Arial"/>
                <a:cs typeface="Arial"/>
              </a:rPr>
              <a:t>L</a:t>
            </a:r>
            <a:r>
              <a:rPr dirty="0" smtClean="0" sz="1200" spc="-25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S</a:t>
            </a:r>
            <a:r>
              <a:rPr dirty="0" smtClean="0" sz="1200" spc="177" b="1">
                <a:latin typeface="Arial"/>
                <a:cs typeface="Arial"/>
              </a:rPr>
              <a:t> </a:t>
            </a:r>
            <a:r>
              <a:rPr dirty="0" smtClean="0" sz="1200" spc="-25" b="1">
                <a:latin typeface="Arial"/>
                <a:cs typeface="Arial"/>
              </a:rPr>
              <a:t>A</a:t>
            </a:r>
            <a:r>
              <a:rPr dirty="0" smtClean="0" sz="1200" spc="9" b="1">
                <a:latin typeface="Arial"/>
                <a:cs typeface="Arial"/>
              </a:rPr>
              <a:t>C</a:t>
            </a:r>
            <a:r>
              <a:rPr dirty="0" smtClean="0" sz="1200" spc="0" b="1">
                <a:latin typeface="Arial"/>
                <a:cs typeface="Arial"/>
              </a:rPr>
              <a:t>CIONES</a:t>
            </a:r>
            <a:r>
              <a:rPr dirty="0" smtClean="0" sz="1200" spc="16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PU</a:t>
            </a:r>
            <a:r>
              <a:rPr dirty="0" smtClean="0" sz="1200" spc="-4" b="1">
                <a:latin typeface="Arial"/>
                <a:cs typeface="Arial"/>
              </a:rPr>
              <a:t>N</a:t>
            </a:r>
            <a:r>
              <a:rPr dirty="0" smtClean="0" sz="1200" spc="0" b="1">
                <a:latin typeface="Arial"/>
                <a:cs typeface="Arial"/>
              </a:rPr>
              <a:t>T</a:t>
            </a:r>
            <a:r>
              <a:rPr dirty="0" smtClean="0" sz="1200" spc="4" b="1">
                <a:latin typeface="Arial"/>
                <a:cs typeface="Arial"/>
              </a:rPr>
              <a:t>U</a:t>
            </a:r>
            <a:r>
              <a:rPr dirty="0" smtClean="0" sz="1200" spc="-14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LES</a:t>
            </a:r>
            <a:endParaRPr sz="1200">
              <a:latin typeface="Arial"/>
              <a:cs typeface="Arial"/>
            </a:endParaRPr>
          </a:p>
          <a:p>
            <a:pPr marL="12700" marR="22859">
              <a:lnSpc>
                <a:spcPct val="95825"/>
              </a:lnSpc>
              <a:spcBef>
                <a:spcPts val="713"/>
              </a:spcBef>
            </a:pPr>
            <a:r>
              <a:rPr dirty="0" smtClean="0" sz="1200" spc="0" b="1">
                <a:latin typeface="Arial"/>
                <a:cs typeface="Arial"/>
              </a:rPr>
              <a:t>SITU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CIONES</a:t>
            </a:r>
            <a:r>
              <a:rPr dirty="0" smtClean="0" sz="1200" spc="0" b="1">
                <a:latin typeface="Arial"/>
                <a:cs typeface="Arial"/>
              </a:rPr>
              <a:t> 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DV</a:t>
            </a:r>
            <a:r>
              <a:rPr dirty="0" smtClean="0" sz="1200" spc="4" b="1">
                <a:latin typeface="Arial"/>
                <a:cs typeface="Arial"/>
              </a:rPr>
              <a:t>E</a:t>
            </a:r>
            <a:r>
              <a:rPr dirty="0" smtClean="0" sz="1200" spc="0" b="1">
                <a:latin typeface="Arial"/>
                <a:cs typeface="Arial"/>
              </a:rPr>
              <a:t>RS</a:t>
            </a:r>
            <a:r>
              <a:rPr dirty="0" smtClean="0" sz="1200" spc="-34" b="1">
                <a:latin typeface="Arial"/>
                <a:cs typeface="Arial"/>
              </a:rPr>
              <a:t>A</a:t>
            </a:r>
            <a:r>
              <a:rPr dirty="0" smtClean="0" sz="1200" spc="9" b="1">
                <a:latin typeface="Arial"/>
                <a:cs typeface="Arial"/>
              </a:rPr>
              <a:t>S</a:t>
            </a:r>
            <a:r>
              <a:rPr dirty="0" smtClean="0" sz="1200" spc="0" b="1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17842" y="2126313"/>
            <a:ext cx="12930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-69" b="1">
                <a:latin typeface="Arial"/>
                <a:cs typeface="Arial"/>
              </a:rPr>
              <a:t>P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19" b="1">
                <a:latin typeface="Arial"/>
                <a:cs typeface="Arial"/>
              </a:rPr>
              <a:t>R</a:t>
            </a:r>
            <a:r>
              <a:rPr dirty="0" smtClean="0" sz="1200" spc="0" b="1">
                <a:latin typeface="Arial"/>
                <a:cs typeface="Arial"/>
              </a:rPr>
              <a:t>A</a:t>
            </a:r>
            <a:r>
              <a:rPr dirty="0" smtClean="0" sz="1200" spc="8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RE</a:t>
            </a:r>
            <a:r>
              <a:rPr dirty="0" smtClean="0" sz="1200" spc="4" b="1">
                <a:latin typeface="Arial"/>
                <a:cs typeface="Arial"/>
              </a:rPr>
              <a:t>V</a:t>
            </a:r>
            <a:r>
              <a:rPr dirty="0" smtClean="0" sz="1200" spc="0" b="1">
                <a:latin typeface="Arial"/>
                <a:cs typeface="Arial"/>
              </a:rPr>
              <a:t>ER</a:t>
            </a:r>
            <a:r>
              <a:rPr dirty="0" smtClean="0" sz="1200" spc="-4" b="1">
                <a:latin typeface="Arial"/>
                <a:cs typeface="Arial"/>
              </a:rPr>
              <a:t>T</a:t>
            </a:r>
            <a:r>
              <a:rPr dirty="0" smtClean="0" sz="1200" spc="0" b="1">
                <a:latin typeface="Arial"/>
                <a:cs typeface="Arial"/>
              </a:rPr>
              <a:t>IR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7892" y="2949273"/>
            <a:ext cx="101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4404" y="2949273"/>
            <a:ext cx="6039916" cy="452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SO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AR</a:t>
            </a:r>
            <a:r>
              <a:rPr dirty="0" smtClean="0" sz="1200" spc="18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INC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18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13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PUE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PORCEN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9">
                <a:latin typeface="Arial"/>
                <a:cs typeface="Arial"/>
              </a:rPr>
              <a:t>J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ASI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NADO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AL</a:t>
            </a:r>
            <a:endParaRPr sz="1200">
              <a:latin typeface="Arial"/>
              <a:cs typeface="Arial"/>
            </a:endParaRPr>
          </a:p>
          <a:p>
            <a:pPr marL="12700" marR="22859">
              <a:lnSpc>
                <a:spcPct val="95825"/>
              </a:lnSpc>
              <a:spcBef>
                <a:spcPts val="713"/>
              </a:spcBef>
            </a:pPr>
            <a:r>
              <a:rPr dirty="0" smtClean="0" sz="1200" spc="0">
                <a:latin typeface="Arial"/>
                <a:cs typeface="Arial"/>
              </a:rPr>
              <a:t>INSAB</a:t>
            </a:r>
            <a:r>
              <a:rPr dirty="0" smtClean="0" sz="1200" spc="4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04126" y="2949273"/>
            <a:ext cx="13115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ADO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POR</a:t>
            </a:r>
            <a:r>
              <a:rPr dirty="0" smtClean="0" sz="1200" spc="182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7892" y="3772614"/>
            <a:ext cx="101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4404" y="3772614"/>
            <a:ext cx="7356957" cy="726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PRE</a:t>
            </a:r>
            <a:r>
              <a:rPr dirty="0" smtClean="0" sz="1200" spc="-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UPU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8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ASI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NADO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SO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INSABI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(3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%)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SU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ICI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94">
                <a:latin typeface="Arial"/>
                <a:cs typeface="Arial"/>
              </a:rPr>
              <a:t> </a:t>
            </a:r>
            <a:r>
              <a:rPr dirty="0" smtClean="0" sz="1200" spc="-8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BR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  <a:p>
            <a:pPr marL="12700" marR="10949">
              <a:lnSpc>
                <a:spcPct val="149305"/>
              </a:lnSpc>
              <a:spcBef>
                <a:spcPts val="280"/>
              </a:spcBef>
            </a:pP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22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NEC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SIDA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22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23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INSU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23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8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ADO,</a:t>
            </a:r>
            <a:r>
              <a:rPr dirty="0" smtClean="0" sz="1200" spc="237">
                <a:latin typeface="Arial"/>
                <a:cs typeface="Arial"/>
              </a:rPr>
              <a:t> </a:t>
            </a:r>
            <a:r>
              <a:rPr dirty="0" smtClean="0" sz="1200" spc="-89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7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QUE</a:t>
            </a:r>
            <a:r>
              <a:rPr dirty="0" smtClean="0" sz="1200" spc="22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177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0</a:t>
            </a:r>
            <a:r>
              <a:rPr dirty="0" smtClean="0" sz="1200" spc="23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%</a:t>
            </a:r>
            <a:r>
              <a:rPr dirty="0" smtClean="0" sz="1200" spc="23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23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ASI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NADO</a:t>
            </a:r>
            <a:r>
              <a:rPr dirty="0" smtClean="0" sz="1200" spc="237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ES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ARA</a:t>
            </a:r>
            <a:r>
              <a:rPr dirty="0" smtClean="0" sz="1200" spc="-7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DIREC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PRE</a:t>
            </a:r>
            <a:r>
              <a:rPr dirty="0" smtClean="0" sz="1200" spc="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PRO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OCI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892" y="4870148"/>
            <a:ext cx="101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404" y="4870148"/>
            <a:ext cx="7361224" cy="452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NO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39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PO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FOR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ARIO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FED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RAL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SU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AL</a:t>
            </a:r>
            <a:endParaRPr sz="1200">
              <a:latin typeface="Arial"/>
              <a:cs typeface="Arial"/>
            </a:endParaRPr>
          </a:p>
          <a:p>
            <a:pPr marL="12700" marR="22859">
              <a:lnSpc>
                <a:spcPct val="95825"/>
              </a:lnSpc>
              <a:spcBef>
                <a:spcPts val="713"/>
              </a:spcBef>
            </a:pP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ADO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POR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-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ERADOR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Í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IC</a:t>
            </a:r>
            <a:r>
              <a:rPr dirty="0" smtClean="0" sz="1200" spc="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7892" y="5693108"/>
            <a:ext cx="101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4404" y="5693108"/>
            <a:ext cx="7363968" cy="726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NAR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33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9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PO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FOR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SO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ICI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DES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ACIÓN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-89">
                <a:latin typeface="Arial"/>
                <a:cs typeface="Arial"/>
              </a:rPr>
              <a:t>P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 marR="17045">
              <a:lnSpc>
                <a:spcPct val="149305"/>
              </a:lnSpc>
              <a:spcBef>
                <a:spcPts val="280"/>
              </a:spcBef>
            </a:pP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IR</a:t>
            </a:r>
            <a:r>
              <a:rPr dirty="0" smtClean="0" sz="1200" spc="1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14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1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9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COR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PONDIEN</a:t>
            </a:r>
            <a:r>
              <a:rPr dirty="0" smtClean="0" sz="1200" spc="-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114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ENER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CONOCI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1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1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9">
                <a:latin typeface="Arial"/>
                <a:cs typeface="Arial"/>
              </a:rPr>
              <a:t>L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-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ARA</a:t>
            </a:r>
            <a:r>
              <a:rPr dirty="0" smtClean="0" sz="1200" spc="-75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1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ADQUISICI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21892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19400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INISTRO</a:t>
            </a:r>
            <a:r>
              <a:rPr dirty="0" smtClean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EDIC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94488" y="1421892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825" y="2309193"/>
            <a:ext cx="7436611" cy="452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 b="1">
                <a:latin typeface="Arial"/>
                <a:cs typeface="Arial"/>
              </a:rPr>
              <a:t>INFOR</a:t>
            </a:r>
            <a:r>
              <a:rPr dirty="0" smtClean="0" sz="1200" spc="-4" b="1">
                <a:latin typeface="Arial"/>
                <a:cs typeface="Arial"/>
              </a:rPr>
              <a:t>M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CIÓN</a:t>
            </a:r>
            <a:r>
              <a:rPr dirty="0" smtClean="0" sz="1200" spc="49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DE</a:t>
            </a:r>
            <a:r>
              <a:rPr dirty="0" smtClean="0" sz="1200" spc="-84" b="1">
                <a:latin typeface="Arial"/>
                <a:cs typeface="Arial"/>
              </a:rPr>
              <a:t>T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L</a:t>
            </a:r>
            <a:r>
              <a:rPr dirty="0" smtClean="0" sz="1200" spc="9" b="1">
                <a:latin typeface="Arial"/>
                <a:cs typeface="Arial"/>
              </a:rPr>
              <a:t>L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9" b="1">
                <a:latin typeface="Arial"/>
                <a:cs typeface="Arial"/>
              </a:rPr>
              <a:t>D</a:t>
            </a:r>
            <a:r>
              <a:rPr dirty="0" smtClean="0" sz="1200" spc="0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DE</a:t>
            </a:r>
            <a:r>
              <a:rPr dirty="0" smtClean="0" sz="1200" spc="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PROB</a:t>
            </a:r>
            <a:r>
              <a:rPr dirty="0" smtClean="0" sz="1200" spc="-4" b="1">
                <a:latin typeface="Arial"/>
                <a:cs typeface="Arial"/>
              </a:rPr>
              <a:t>L</a:t>
            </a:r>
            <a:r>
              <a:rPr dirty="0" smtClean="0" sz="1200" spc="0" b="1">
                <a:latin typeface="Arial"/>
                <a:cs typeface="Arial"/>
              </a:rPr>
              <a:t>E</a:t>
            </a:r>
            <a:r>
              <a:rPr dirty="0" smtClean="0" sz="1200" spc="-4" b="1">
                <a:latin typeface="Arial"/>
                <a:cs typeface="Arial"/>
              </a:rPr>
              <a:t>M</a:t>
            </a:r>
            <a:r>
              <a:rPr dirty="0" smtClean="0" sz="1200" spc="-39" b="1">
                <a:latin typeface="Arial"/>
                <a:cs typeface="Arial"/>
              </a:rPr>
              <a:t>Á</a:t>
            </a:r>
            <a:r>
              <a:rPr dirty="0" smtClean="0" sz="1200" spc="0" b="1">
                <a:latin typeface="Arial"/>
                <a:cs typeface="Arial"/>
              </a:rPr>
              <a:t>TI</a:t>
            </a:r>
            <a:r>
              <a:rPr dirty="0" smtClean="0" sz="1200" spc="9" b="1">
                <a:latin typeface="Arial"/>
                <a:cs typeface="Arial"/>
              </a:rPr>
              <a:t>C</a:t>
            </a:r>
            <a:r>
              <a:rPr dirty="0" smtClean="0" sz="1200" spc="0" b="1">
                <a:latin typeface="Arial"/>
                <a:cs typeface="Arial"/>
              </a:rPr>
              <a:t>A</a:t>
            </a:r>
            <a:r>
              <a:rPr dirty="0" smtClean="0" sz="1200" spc="-3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Y</a:t>
            </a:r>
            <a:r>
              <a:rPr dirty="0" smtClean="0" sz="1200" spc="-19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DE</a:t>
            </a:r>
            <a:r>
              <a:rPr dirty="0" smtClean="0" sz="1200" spc="-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L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S</a:t>
            </a:r>
            <a:r>
              <a:rPr dirty="0" smtClean="0" sz="1200" spc="4" b="1">
                <a:latin typeface="Arial"/>
                <a:cs typeface="Arial"/>
              </a:rPr>
              <a:t> </a:t>
            </a:r>
            <a:r>
              <a:rPr dirty="0" smtClean="0" sz="1200" spc="-34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C</a:t>
            </a:r>
            <a:r>
              <a:rPr dirty="0" smtClean="0" sz="1200" spc="-4" b="1">
                <a:latin typeface="Arial"/>
                <a:cs typeface="Arial"/>
              </a:rPr>
              <a:t>C</a:t>
            </a:r>
            <a:r>
              <a:rPr dirty="0" smtClean="0" sz="1200" spc="0" b="1">
                <a:latin typeface="Arial"/>
                <a:cs typeface="Arial"/>
              </a:rPr>
              <a:t>I</a:t>
            </a:r>
            <a:r>
              <a:rPr dirty="0" smtClean="0" sz="1200" spc="4" b="1">
                <a:latin typeface="Arial"/>
                <a:cs typeface="Arial"/>
              </a:rPr>
              <a:t>O</a:t>
            </a:r>
            <a:r>
              <a:rPr dirty="0" smtClean="0" sz="1200" spc="0" b="1">
                <a:latin typeface="Arial"/>
                <a:cs typeface="Arial"/>
              </a:rPr>
              <a:t>NES</a:t>
            </a:r>
            <a:r>
              <a:rPr dirty="0" smtClean="0" sz="1200" spc="29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PU</a:t>
            </a:r>
            <a:r>
              <a:rPr dirty="0" smtClean="0" sz="1200" spc="-4" b="1">
                <a:latin typeface="Arial"/>
                <a:cs typeface="Arial"/>
              </a:rPr>
              <a:t>N</a:t>
            </a:r>
            <a:r>
              <a:rPr dirty="0" smtClean="0" sz="1200" spc="0" b="1">
                <a:latin typeface="Arial"/>
                <a:cs typeface="Arial"/>
              </a:rPr>
              <a:t>T</a:t>
            </a:r>
            <a:r>
              <a:rPr dirty="0" smtClean="0" sz="1200" spc="-4" b="1">
                <a:latin typeface="Arial"/>
                <a:cs typeface="Arial"/>
              </a:rPr>
              <a:t>U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LES</a:t>
            </a:r>
            <a:r>
              <a:rPr dirty="0" smtClean="0" sz="1200" spc="44" b="1">
                <a:latin typeface="Arial"/>
                <a:cs typeface="Arial"/>
              </a:rPr>
              <a:t> </a:t>
            </a:r>
            <a:r>
              <a:rPr dirty="0" smtClean="0" sz="1200" spc="-79" b="1">
                <a:latin typeface="Arial"/>
                <a:cs typeface="Arial"/>
              </a:rPr>
              <a:t>P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RA</a:t>
            </a:r>
            <a:r>
              <a:rPr dirty="0" smtClean="0" sz="1200" spc="-25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RE</a:t>
            </a:r>
            <a:r>
              <a:rPr dirty="0" smtClean="0" sz="1200" spc="4" b="1">
                <a:latin typeface="Arial"/>
                <a:cs typeface="Arial"/>
              </a:rPr>
              <a:t>V</a:t>
            </a:r>
            <a:r>
              <a:rPr dirty="0" smtClean="0" sz="1200" spc="0" b="1">
                <a:latin typeface="Arial"/>
                <a:cs typeface="Arial"/>
              </a:rPr>
              <a:t>ER</a:t>
            </a:r>
            <a:r>
              <a:rPr dirty="0" smtClean="0" sz="1200" spc="-4" b="1">
                <a:latin typeface="Arial"/>
                <a:cs typeface="Arial"/>
              </a:rPr>
              <a:t>T</a:t>
            </a:r>
            <a:r>
              <a:rPr dirty="0" smtClean="0" sz="1200" spc="0" b="1">
                <a:latin typeface="Arial"/>
                <a:cs typeface="Arial"/>
              </a:rPr>
              <a:t>IR</a:t>
            </a:r>
            <a:endParaRPr sz="1200">
              <a:latin typeface="Arial"/>
              <a:cs typeface="Arial"/>
            </a:endParaRPr>
          </a:p>
          <a:p>
            <a:pPr marL="12700" marR="22859">
              <a:lnSpc>
                <a:spcPct val="95825"/>
              </a:lnSpc>
              <a:spcBef>
                <a:spcPts val="713"/>
              </a:spcBef>
            </a:pPr>
            <a:r>
              <a:rPr dirty="0" smtClean="0" sz="1200" spc="0" b="1">
                <a:latin typeface="Arial"/>
                <a:cs typeface="Arial"/>
              </a:rPr>
              <a:t>SITU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CIONES</a:t>
            </a:r>
            <a:r>
              <a:rPr dirty="0" smtClean="0" sz="1200" spc="-4" b="1">
                <a:latin typeface="Arial"/>
                <a:cs typeface="Arial"/>
              </a:rPr>
              <a:t> 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DV</a:t>
            </a:r>
            <a:r>
              <a:rPr dirty="0" smtClean="0" sz="1200" spc="4" b="1">
                <a:latin typeface="Arial"/>
                <a:cs typeface="Arial"/>
              </a:rPr>
              <a:t>E</a:t>
            </a:r>
            <a:r>
              <a:rPr dirty="0" smtClean="0" sz="1200" spc="0" b="1">
                <a:latin typeface="Arial"/>
                <a:cs typeface="Arial"/>
              </a:rPr>
              <a:t>RS</a:t>
            </a:r>
            <a:r>
              <a:rPr dirty="0" smtClean="0" sz="1200" spc="-34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825" y="3132153"/>
            <a:ext cx="101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6337" y="3132153"/>
            <a:ext cx="7220915" cy="452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8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VES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-3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PRO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ESO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ICI</a:t>
            </a:r>
            <a:r>
              <a:rPr dirty="0" smtClean="0" sz="1200" spc="-8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ACIÓN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FEDER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RIZA</a:t>
            </a:r>
            <a:r>
              <a:rPr dirty="0" smtClean="0" sz="1200" spc="-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PRA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 marR="22859">
              <a:lnSpc>
                <a:spcPct val="95825"/>
              </a:lnSpc>
              <a:spcBef>
                <a:spcPts val="716"/>
              </a:spcBef>
            </a:pPr>
            <a:r>
              <a:rPr dirty="0" smtClean="0" sz="1200" spc="0">
                <a:latin typeface="Arial"/>
                <a:cs typeface="Arial"/>
              </a:rPr>
              <a:t>PRECIO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REFEREN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IA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FEDERA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825" y="3955494"/>
            <a:ext cx="101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6337" y="3955494"/>
            <a:ext cx="7220915" cy="726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DEJ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R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20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212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RECIOS</a:t>
            </a:r>
            <a:r>
              <a:rPr dirty="0" smtClean="0" sz="1200" spc="21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21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REFER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IA</a:t>
            </a:r>
            <a:r>
              <a:rPr dirty="0" smtClean="0" sz="1200" spc="159">
                <a:latin typeface="Arial"/>
                <a:cs typeface="Arial"/>
              </a:rPr>
              <a:t> </a:t>
            </a:r>
            <a:r>
              <a:rPr dirty="0" smtClean="0" sz="1200" spc="-8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AD</a:t>
            </a:r>
            <a:r>
              <a:rPr dirty="0" smtClean="0" sz="1200" spc="-9">
                <a:latin typeface="Arial"/>
                <a:cs typeface="Arial"/>
              </a:rPr>
              <a:t>Q</a:t>
            </a:r>
            <a:r>
              <a:rPr dirty="0" smtClean="0" sz="1200" spc="0">
                <a:latin typeface="Arial"/>
                <a:cs typeface="Arial"/>
              </a:rPr>
              <a:t>UISICI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21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21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INSU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21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IDO</a:t>
            </a:r>
            <a:r>
              <a:rPr dirty="0" smtClean="0" sz="1200" spc="20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 marR="11356">
              <a:lnSpc>
                <a:spcPct val="149305"/>
              </a:lnSpc>
              <a:spcBef>
                <a:spcPts val="280"/>
              </a:spcBef>
            </a:pPr>
            <a:r>
              <a:rPr dirty="0" smtClean="0" sz="1200" spc="0">
                <a:latin typeface="Arial"/>
                <a:cs typeface="Arial"/>
              </a:rPr>
              <a:t>QUE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DIC</a:t>
            </a:r>
            <a:r>
              <a:rPr dirty="0" smtClean="0" sz="1200" spc="-4">
                <a:latin typeface="Arial"/>
                <a:cs typeface="Arial"/>
              </a:rPr>
              <a:t>H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33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PREC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SON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AJOS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26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PODER</a:t>
            </a:r>
            <a:r>
              <a:rPr dirty="0" smtClean="0" sz="1200" spc="32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ADQUIR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327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V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EDORES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AD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21892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19400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INISTRO</a:t>
            </a:r>
            <a:r>
              <a:rPr dirty="0" smtClean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EDIC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94488" y="1421892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439" y="2126313"/>
            <a:ext cx="58187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 b="1">
                <a:latin typeface="Arial"/>
                <a:cs typeface="Arial"/>
              </a:rPr>
              <a:t>PRE</a:t>
            </a:r>
            <a:r>
              <a:rPr dirty="0" smtClean="0" sz="1200" spc="4" b="1">
                <a:latin typeface="Arial"/>
                <a:cs typeface="Arial"/>
              </a:rPr>
              <a:t>S</a:t>
            </a:r>
            <a:r>
              <a:rPr dirty="0" smtClean="0" sz="1200" spc="0" b="1">
                <a:latin typeface="Arial"/>
                <a:cs typeface="Arial"/>
              </a:rPr>
              <a:t>EN</a:t>
            </a:r>
            <a:r>
              <a:rPr dirty="0" smtClean="0" sz="1200" spc="-89" b="1">
                <a:latin typeface="Arial"/>
                <a:cs typeface="Arial"/>
              </a:rPr>
              <a:t>T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R</a:t>
            </a:r>
            <a:r>
              <a:rPr dirty="0" smtClean="0" sz="1200" spc="14" b="1">
                <a:latin typeface="Arial"/>
                <a:cs typeface="Arial"/>
              </a:rPr>
              <a:t> </a:t>
            </a:r>
            <a:r>
              <a:rPr dirty="0" smtClean="0" sz="1200" spc="-4" b="1">
                <a:latin typeface="Arial"/>
                <a:cs typeface="Arial"/>
              </a:rPr>
              <a:t>M</a:t>
            </a:r>
            <a:r>
              <a:rPr dirty="0" smtClean="0" sz="1200" spc="0" b="1">
                <a:latin typeface="Arial"/>
                <a:cs typeface="Arial"/>
              </a:rPr>
              <a:t>EC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NIS</a:t>
            </a:r>
            <a:r>
              <a:rPr dirty="0" smtClean="0" sz="1200" spc="-4" b="1">
                <a:latin typeface="Arial"/>
                <a:cs typeface="Arial"/>
              </a:rPr>
              <a:t>M</a:t>
            </a:r>
            <a:r>
              <a:rPr dirty="0" smtClean="0" sz="1200" spc="0" b="1">
                <a:latin typeface="Arial"/>
                <a:cs typeface="Arial"/>
              </a:rPr>
              <a:t>OS</a:t>
            </a:r>
            <a:r>
              <a:rPr dirty="0" smtClean="0" sz="1200" spc="50" b="1">
                <a:latin typeface="Arial"/>
                <a:cs typeface="Arial"/>
              </a:rPr>
              <a:t> </a:t>
            </a:r>
            <a:r>
              <a:rPr dirty="0" smtClean="0" sz="1200" spc="-79" b="1">
                <a:latin typeface="Arial"/>
                <a:cs typeface="Arial"/>
              </a:rPr>
              <a:t>P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RA</a:t>
            </a:r>
            <a:r>
              <a:rPr dirty="0" smtClean="0" sz="1200" spc="-2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EVI</a:t>
            </a:r>
            <a:r>
              <a:rPr dirty="0" smtClean="0" sz="1200" spc="-84" b="1">
                <a:latin typeface="Arial"/>
                <a:cs typeface="Arial"/>
              </a:rPr>
              <a:t>T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R</a:t>
            </a:r>
            <a:r>
              <a:rPr dirty="0" smtClean="0" sz="1200" spc="39" b="1">
                <a:latin typeface="Arial"/>
                <a:cs typeface="Arial"/>
              </a:rPr>
              <a:t> </a:t>
            </a:r>
            <a:r>
              <a:rPr dirty="0" smtClean="0" sz="1200" spc="4" b="1">
                <a:latin typeface="Arial"/>
                <a:cs typeface="Arial"/>
              </a:rPr>
              <a:t>E</a:t>
            </a:r>
            <a:r>
              <a:rPr dirty="0" smtClean="0" sz="1200" spc="0" b="1">
                <a:latin typeface="Arial"/>
                <a:cs typeface="Arial"/>
              </a:rPr>
              <a:t>L</a:t>
            </a:r>
            <a:r>
              <a:rPr dirty="0" smtClean="0" sz="1200" spc="-19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DE</a:t>
            </a:r>
            <a:r>
              <a:rPr dirty="0" smtClean="0" sz="1200" spc="4" b="1">
                <a:latin typeface="Arial"/>
                <a:cs typeface="Arial"/>
              </a:rPr>
              <a:t>S</a:t>
            </a:r>
            <a:r>
              <a:rPr dirty="0" smtClean="0" sz="1200" spc="0" b="1">
                <a:latin typeface="Arial"/>
                <a:cs typeface="Arial"/>
              </a:rPr>
              <a:t>PER</a:t>
            </a:r>
            <a:r>
              <a:rPr dirty="0" smtClean="0" sz="1200" spc="-4" b="1">
                <a:latin typeface="Arial"/>
                <a:cs typeface="Arial"/>
              </a:rPr>
              <a:t>D</a:t>
            </a:r>
            <a:r>
              <a:rPr dirty="0" smtClean="0" sz="1200" spc="0" b="1">
                <a:latin typeface="Arial"/>
                <a:cs typeface="Arial"/>
              </a:rPr>
              <a:t>ICIO</a:t>
            </a:r>
            <a:r>
              <a:rPr dirty="0" smtClean="0" sz="1200" spc="-2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Y</a:t>
            </a:r>
            <a:r>
              <a:rPr dirty="0" smtClean="0" sz="1200" spc="-1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LA</a:t>
            </a:r>
            <a:r>
              <a:rPr dirty="0" smtClean="0" sz="1200" spc="-34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C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D</a:t>
            </a:r>
            <a:r>
              <a:rPr dirty="0" smtClean="0" sz="1200" spc="-4" b="1">
                <a:latin typeface="Arial"/>
                <a:cs typeface="Arial"/>
              </a:rPr>
              <a:t>U</a:t>
            </a:r>
            <a:r>
              <a:rPr dirty="0" smtClean="0" sz="1200" spc="0" b="1">
                <a:latin typeface="Arial"/>
                <a:cs typeface="Arial"/>
              </a:rPr>
              <a:t>CID</a:t>
            </a:r>
            <a:r>
              <a:rPr dirty="0" smtClean="0" sz="1200" spc="-39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1439" y="2674953"/>
            <a:ext cx="101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951" y="2674953"/>
            <a:ext cx="6651929" cy="452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ENVIÓ</a:t>
            </a:r>
            <a:r>
              <a:rPr dirty="0" smtClean="0" sz="1200" spc="17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NE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ESARIO</a:t>
            </a:r>
            <a:r>
              <a:rPr dirty="0" smtClean="0" sz="1200" spc="16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7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INSU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16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0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14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NIDAD</a:t>
            </a:r>
            <a:r>
              <a:rPr dirty="0" smtClean="0" sz="1200" spc="172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ÉDI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16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14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16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OMEDIO</a:t>
            </a:r>
            <a:endParaRPr sz="1200">
              <a:latin typeface="Arial"/>
              <a:cs typeface="Arial"/>
            </a:endParaRPr>
          </a:p>
          <a:p>
            <a:pPr marL="12700" marR="22859">
              <a:lnSpc>
                <a:spcPct val="95825"/>
              </a:lnSpc>
              <a:spcBef>
                <a:spcPts val="713"/>
              </a:spcBef>
            </a:pP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ENSUAL</a:t>
            </a:r>
            <a:r>
              <a:rPr dirty="0" smtClean="0" sz="1200" spc="-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X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IDAD.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6391" y="2674953"/>
            <a:ext cx="11178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7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CONS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439" y="3223346"/>
            <a:ext cx="10175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951" y="3223346"/>
            <a:ext cx="7787563" cy="2921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94">
              <a:lnSpc>
                <a:spcPts val="1330"/>
              </a:lnSpc>
              <a:spcBef>
                <a:spcPts val="66"/>
              </a:spcBef>
            </a:pP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IZAR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7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LOS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POR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29">
                <a:latin typeface="Arial"/>
                <a:cs typeface="Arial"/>
              </a:rPr>
              <a:t> </a:t>
            </a:r>
            <a:r>
              <a:rPr dirty="0" smtClean="0" sz="1200" spc="-75">
                <a:latin typeface="Arial"/>
                <a:cs typeface="Arial"/>
              </a:rPr>
              <a:t>F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ACIA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2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7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IDA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7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29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FE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-14">
                <a:latin typeface="Arial"/>
                <a:cs typeface="Arial"/>
              </a:rPr>
              <a:t>H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1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12700" marR="22707">
              <a:lnSpc>
                <a:spcPct val="95825"/>
              </a:lnSpc>
              <a:spcBef>
                <a:spcPts val="716"/>
              </a:spcBef>
            </a:pPr>
            <a:r>
              <a:rPr dirty="0" smtClean="0" sz="1200" spc="0">
                <a:latin typeface="Arial"/>
                <a:cs typeface="Arial"/>
              </a:rPr>
              <a:t>CAD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CIDAD.</a:t>
            </a:r>
            <a:endParaRPr sz="1200">
              <a:latin typeface="Arial"/>
              <a:cs typeface="Arial"/>
            </a:endParaRPr>
          </a:p>
          <a:p>
            <a:pPr marL="12700" marR="9120">
              <a:lnSpc>
                <a:spcPts val="1379"/>
              </a:lnSpc>
              <a:spcBef>
                <a:spcPts val="780"/>
              </a:spcBef>
            </a:pPr>
            <a:r>
              <a:rPr dirty="0" smtClean="0" sz="1200" spc="0">
                <a:latin typeface="Arial"/>
                <a:cs typeface="Arial"/>
              </a:rPr>
              <a:t>SE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AFORIZACIÓN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INSU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59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AR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ACIAS</a:t>
            </a:r>
            <a:r>
              <a:rPr dirty="0" smtClean="0" sz="1200" spc="-2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ACENES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IDADES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ÉDICA</a:t>
            </a:r>
            <a:r>
              <a:rPr dirty="0" smtClean="0" sz="1200" spc="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marR="9120">
              <a:lnSpc>
                <a:spcPts val="1379"/>
              </a:lnSpc>
              <a:spcBef>
                <a:spcPts val="779"/>
              </a:spcBef>
            </a:pP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IZ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CIÓN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302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ONS</a:t>
            </a:r>
            <a:r>
              <a:rPr dirty="0" smtClean="0" sz="1200" spc="-8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AN</a:t>
            </a:r>
            <a:r>
              <a:rPr dirty="0" smtClean="0" sz="1200" spc="-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30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9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-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8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ARIOS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30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INSU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30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97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ACÉN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9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62">
                <a:latin typeface="Arial"/>
                <a:cs typeface="Arial"/>
              </a:rPr>
              <a:t> </a:t>
            </a:r>
            <a:r>
              <a:rPr dirty="0" smtClean="0" sz="1200" spc="-59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AR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ACIAS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30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87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marR="9120">
              <a:lnSpc>
                <a:spcPts val="1379"/>
              </a:lnSpc>
              <a:spcBef>
                <a:spcPts val="779"/>
              </a:spcBef>
            </a:pP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IDADE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10594">
              <a:lnSpc>
                <a:spcPts val="1379"/>
              </a:lnSpc>
              <a:spcBef>
                <a:spcPts val="799"/>
              </a:spcBef>
            </a:pPr>
            <a:r>
              <a:rPr dirty="0" smtClean="0" sz="1200" spc="0">
                <a:latin typeface="Arial"/>
                <a:cs typeface="Arial"/>
              </a:rPr>
              <a:t>PONER</a:t>
            </a:r>
            <a:r>
              <a:rPr dirty="0" smtClean="0" sz="1200" spc="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DISPO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IC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ÓN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SO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POR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SI</a:t>
            </a:r>
            <a:r>
              <a:rPr dirty="0" smtClean="0" sz="1200" spc="-4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9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INSU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</a:t>
            </a:r>
            <a:r>
              <a:rPr dirty="0" smtClean="0" sz="1200" spc="-9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2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D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D,</a:t>
            </a:r>
            <a:r>
              <a:rPr dirty="0" smtClean="0" sz="1200" spc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marR="10594">
              <a:lnSpc>
                <a:spcPts val="1379"/>
              </a:lnSpc>
              <a:spcBef>
                <a:spcPts val="782"/>
              </a:spcBef>
            </a:pPr>
            <a:r>
              <a:rPr dirty="0" smtClean="0" sz="1200" spc="0">
                <a:latin typeface="Arial"/>
                <a:cs typeface="Arial"/>
              </a:rPr>
              <a:t>SO</a:t>
            </a:r>
            <a:r>
              <a:rPr dirty="0" smtClean="0" sz="1200" spc="4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ABAS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FECHA</a:t>
            </a:r>
            <a:r>
              <a:rPr dirty="0" smtClean="0" sz="1200" spc="-5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ENOR</a:t>
            </a:r>
            <a:r>
              <a:rPr dirty="0" smtClean="0" sz="1200" spc="-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RES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ESES</a:t>
            </a:r>
            <a:r>
              <a:rPr dirty="0" smtClean="0" sz="1200" spc="-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CAD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CAR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IDADES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ÉDICA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9273">
              <a:lnSpc>
                <a:spcPts val="1379"/>
              </a:lnSpc>
              <a:spcBef>
                <a:spcPts val="802"/>
              </a:spcBef>
            </a:pPr>
            <a:r>
              <a:rPr dirty="0" smtClean="0" sz="1200" spc="0">
                <a:latin typeface="Arial"/>
                <a:cs typeface="Arial"/>
              </a:rPr>
              <a:t>SUP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V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SI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17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POR</a:t>
            </a:r>
            <a:r>
              <a:rPr dirty="0" smtClean="0" sz="1200" spc="182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139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8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-8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-75">
                <a:latin typeface="Arial"/>
                <a:cs typeface="Arial"/>
              </a:rPr>
              <a:t>F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ACIA</a:t>
            </a:r>
            <a:r>
              <a:rPr dirty="0" smtClean="0" sz="1200" spc="1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1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EQUI</a:t>
            </a:r>
            <a:r>
              <a:rPr dirty="0" smtClean="0" sz="1200" spc="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1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SUP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-39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VI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OR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marR="9273">
              <a:lnSpc>
                <a:spcPts val="1379"/>
              </a:lnSpc>
              <a:spcBef>
                <a:spcPts val="779"/>
              </a:spcBef>
            </a:pPr>
            <a:r>
              <a:rPr dirty="0" smtClean="0" sz="1200" spc="0">
                <a:latin typeface="Arial"/>
                <a:cs typeface="Arial"/>
              </a:rPr>
              <a:t>PRI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SEGUN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NIVEL</a:t>
            </a:r>
            <a:r>
              <a:rPr dirty="0" smtClean="0" sz="1200" spc="-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ÉDICA.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99"/>
              </a:spcBef>
            </a:pPr>
            <a:r>
              <a:rPr dirty="0" smtClean="0" sz="1200" spc="0">
                <a:latin typeface="Arial"/>
                <a:cs typeface="Arial"/>
              </a:rPr>
              <a:t>RECE</a:t>
            </a:r>
            <a:r>
              <a:rPr dirty="0" smtClean="0" sz="1200" spc="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CIÓN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POR</a:t>
            </a:r>
            <a:r>
              <a:rPr dirty="0" smtClean="0" sz="1200" spc="75">
                <a:latin typeface="Arial"/>
                <a:cs typeface="Arial"/>
              </a:rPr>
              <a:t> </a:t>
            </a:r>
            <a:r>
              <a:rPr dirty="0" smtClean="0" sz="1200" spc="-8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EL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RO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Í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CO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QUE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NO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NOR</a:t>
            </a:r>
            <a:r>
              <a:rPr dirty="0" smtClean="0" sz="1200" spc="7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8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SES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12700" marR="22707">
              <a:lnSpc>
                <a:spcPct val="95825"/>
              </a:lnSpc>
              <a:spcBef>
                <a:spcPts val="780"/>
              </a:spcBef>
            </a:pPr>
            <a:r>
              <a:rPr dirty="0" smtClean="0" sz="1200" spc="0">
                <a:latin typeface="Arial"/>
                <a:cs typeface="Arial"/>
              </a:rPr>
              <a:t>CAD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CIDAD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CA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CA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CANJE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-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PROVEEDOR.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439" y="3772614"/>
            <a:ext cx="101600" cy="452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13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439" y="4595574"/>
            <a:ext cx="101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439" y="5144468"/>
            <a:ext cx="101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439" y="5693108"/>
            <a:ext cx="101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21892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19400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INISTRO</a:t>
            </a:r>
            <a:r>
              <a:rPr dirty="0" smtClean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EDIC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bject 246"/>
          <p:cNvSpPr/>
          <p:nvPr/>
        </p:nvSpPr>
        <p:spPr>
          <a:xfrm>
            <a:off x="94488" y="1481327"/>
            <a:ext cx="8965692" cy="339851"/>
          </a:xfrm>
          <a:custGeom>
            <a:avLst/>
            <a:gdLst/>
            <a:ahLst/>
            <a:cxnLst/>
            <a:rect l="l" t="t" r="r" b="b"/>
            <a:pathLst>
              <a:path w="8965692" h="339851">
                <a:moveTo>
                  <a:pt x="0" y="339851"/>
                </a:moveTo>
                <a:lnTo>
                  <a:pt x="8965692" y="339851"/>
                </a:lnTo>
                <a:lnTo>
                  <a:pt x="8965692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3843528" y="5349240"/>
            <a:ext cx="4895088" cy="0"/>
          </a:xfrm>
          <a:custGeom>
            <a:avLst/>
            <a:gdLst/>
            <a:ahLst/>
            <a:cxnLst/>
            <a:rect l="l" t="t" r="r" b="b"/>
            <a:pathLst>
              <a:path w="4895088" h="0">
                <a:moveTo>
                  <a:pt x="0" y="0"/>
                </a:moveTo>
                <a:lnTo>
                  <a:pt x="4895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3843528" y="4879848"/>
            <a:ext cx="4895088" cy="0"/>
          </a:xfrm>
          <a:custGeom>
            <a:avLst/>
            <a:gdLst/>
            <a:ahLst/>
            <a:cxnLst/>
            <a:rect l="l" t="t" r="r" b="b"/>
            <a:pathLst>
              <a:path w="4895088" h="0">
                <a:moveTo>
                  <a:pt x="0" y="0"/>
                </a:moveTo>
                <a:lnTo>
                  <a:pt x="4895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843528" y="4411980"/>
            <a:ext cx="4895088" cy="0"/>
          </a:xfrm>
          <a:custGeom>
            <a:avLst/>
            <a:gdLst/>
            <a:ahLst/>
            <a:cxnLst/>
            <a:rect l="l" t="t" r="r" b="b"/>
            <a:pathLst>
              <a:path w="4895088" h="0">
                <a:moveTo>
                  <a:pt x="0" y="0"/>
                </a:moveTo>
                <a:lnTo>
                  <a:pt x="4895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3843528" y="3944112"/>
            <a:ext cx="4895088" cy="0"/>
          </a:xfrm>
          <a:custGeom>
            <a:avLst/>
            <a:gdLst/>
            <a:ahLst/>
            <a:cxnLst/>
            <a:rect l="l" t="t" r="r" b="b"/>
            <a:pathLst>
              <a:path w="4895088" h="0">
                <a:moveTo>
                  <a:pt x="0" y="0"/>
                </a:moveTo>
                <a:lnTo>
                  <a:pt x="4895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843528" y="3474720"/>
            <a:ext cx="4895088" cy="0"/>
          </a:xfrm>
          <a:custGeom>
            <a:avLst/>
            <a:gdLst/>
            <a:ahLst/>
            <a:cxnLst/>
            <a:rect l="l" t="t" r="r" b="b"/>
            <a:pathLst>
              <a:path w="4895088" h="0">
                <a:moveTo>
                  <a:pt x="0" y="0"/>
                </a:moveTo>
                <a:lnTo>
                  <a:pt x="4895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843528" y="3006852"/>
            <a:ext cx="4895088" cy="0"/>
          </a:xfrm>
          <a:custGeom>
            <a:avLst/>
            <a:gdLst/>
            <a:ahLst/>
            <a:cxnLst/>
            <a:rect l="l" t="t" r="r" b="b"/>
            <a:pathLst>
              <a:path w="4895088" h="0">
                <a:moveTo>
                  <a:pt x="0" y="0"/>
                </a:moveTo>
                <a:lnTo>
                  <a:pt x="4895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843528" y="2537460"/>
            <a:ext cx="4895088" cy="0"/>
          </a:xfrm>
          <a:custGeom>
            <a:avLst/>
            <a:gdLst/>
            <a:ahLst/>
            <a:cxnLst/>
            <a:rect l="l" t="t" r="r" b="b"/>
            <a:pathLst>
              <a:path w="4895088" h="0">
                <a:moveTo>
                  <a:pt x="0" y="0"/>
                </a:moveTo>
                <a:lnTo>
                  <a:pt x="4895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954779" y="2327148"/>
            <a:ext cx="4672584" cy="2037588"/>
          </a:xfrm>
          <a:custGeom>
            <a:avLst/>
            <a:gdLst/>
            <a:ahLst/>
            <a:cxnLst/>
            <a:rect l="l" t="t" r="r" b="b"/>
            <a:pathLst>
              <a:path w="4672584" h="2037588">
                <a:moveTo>
                  <a:pt x="0" y="1100327"/>
                </a:moveTo>
                <a:lnTo>
                  <a:pt x="222504" y="1030224"/>
                </a:lnTo>
                <a:lnTo>
                  <a:pt x="445008" y="1030224"/>
                </a:lnTo>
                <a:lnTo>
                  <a:pt x="667512" y="257555"/>
                </a:lnTo>
                <a:lnTo>
                  <a:pt x="890016" y="702563"/>
                </a:lnTo>
                <a:lnTo>
                  <a:pt x="1112520" y="0"/>
                </a:lnTo>
                <a:lnTo>
                  <a:pt x="1335024" y="445007"/>
                </a:lnTo>
                <a:lnTo>
                  <a:pt x="1557528" y="1007363"/>
                </a:lnTo>
                <a:lnTo>
                  <a:pt x="1780032" y="1709927"/>
                </a:lnTo>
                <a:lnTo>
                  <a:pt x="2002536" y="2037588"/>
                </a:lnTo>
                <a:lnTo>
                  <a:pt x="2225040" y="1687068"/>
                </a:lnTo>
                <a:lnTo>
                  <a:pt x="2447544" y="1452371"/>
                </a:lnTo>
                <a:lnTo>
                  <a:pt x="2670048" y="1335024"/>
                </a:lnTo>
                <a:lnTo>
                  <a:pt x="2892552" y="1522476"/>
                </a:lnTo>
                <a:lnTo>
                  <a:pt x="3115055" y="2037588"/>
                </a:lnTo>
                <a:lnTo>
                  <a:pt x="3337560" y="1757171"/>
                </a:lnTo>
                <a:lnTo>
                  <a:pt x="3560064" y="1662683"/>
                </a:lnTo>
                <a:lnTo>
                  <a:pt x="3782568" y="1357883"/>
                </a:lnTo>
                <a:lnTo>
                  <a:pt x="4005072" y="1124712"/>
                </a:lnTo>
                <a:lnTo>
                  <a:pt x="4227576" y="842772"/>
                </a:lnTo>
                <a:lnTo>
                  <a:pt x="4450080" y="537972"/>
                </a:lnTo>
                <a:lnTo>
                  <a:pt x="4672584" y="210312"/>
                </a:lnTo>
              </a:path>
            </a:pathLst>
          </a:custGeom>
          <a:ln w="27432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922776" y="3395853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922776" y="3395853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4145279" y="332574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4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4145279" y="332574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4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4367784" y="332574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4367784" y="332574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4590288" y="2553080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4590288" y="2553080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4812792" y="299808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4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4812792" y="299808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4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5035296" y="229552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5035296" y="229552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5257800" y="274053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5257800" y="274053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5480304" y="330288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4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5480304" y="330288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4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5702808" y="400545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5702808" y="400545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5925312" y="433311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5925312" y="433311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4"/>
                </a:lnTo>
                <a:close/>
              </a:path>
            </a:pathLst>
          </a:custGeom>
          <a:ln w="9143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6147816" y="398259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4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6147816" y="398259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4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6370320" y="374789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6370320" y="374789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6592824" y="363054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6592824" y="3630549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6815328" y="381800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6815328" y="381800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7037832" y="433311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7037832" y="433311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7260335" y="405269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4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7260335" y="405269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4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7482840" y="3958208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7482840" y="3958208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7705344" y="3653408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7705344" y="3653408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7927848" y="342023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7927848" y="342023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8150352" y="313829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8150352" y="3138297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8372856" y="283349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8372856" y="283349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8595360" y="250583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4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8595360" y="250583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4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4177284" y="3357372"/>
            <a:ext cx="0" cy="118872"/>
          </a:xfrm>
          <a:custGeom>
            <a:avLst/>
            <a:gdLst/>
            <a:ahLst/>
            <a:cxnLst/>
            <a:rect l="l" t="t" r="r" b="b"/>
            <a:pathLst>
              <a:path w="0" h="118872">
                <a:moveTo>
                  <a:pt x="0" y="0"/>
                </a:moveTo>
                <a:lnTo>
                  <a:pt x="0" y="118872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4259580" y="3110484"/>
            <a:ext cx="140208" cy="246887"/>
          </a:xfrm>
          <a:custGeom>
            <a:avLst/>
            <a:gdLst/>
            <a:ahLst/>
            <a:cxnLst/>
            <a:rect l="l" t="t" r="r" b="b"/>
            <a:pathLst>
              <a:path w="140208" h="246887">
                <a:moveTo>
                  <a:pt x="140208" y="246887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4844796" y="3029712"/>
            <a:ext cx="0" cy="92963"/>
          </a:xfrm>
          <a:custGeom>
            <a:avLst/>
            <a:gdLst/>
            <a:ahLst/>
            <a:cxnLst/>
            <a:rect l="l" t="t" r="r" b="b"/>
            <a:pathLst>
              <a:path w="0" h="92963">
                <a:moveTo>
                  <a:pt x="0" y="0"/>
                </a:moveTo>
                <a:lnTo>
                  <a:pt x="0" y="92963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5289804" y="2662428"/>
            <a:ext cx="65532" cy="109727"/>
          </a:xfrm>
          <a:custGeom>
            <a:avLst/>
            <a:gdLst/>
            <a:ahLst/>
            <a:cxnLst/>
            <a:rect l="l" t="t" r="r" b="b"/>
            <a:pathLst>
              <a:path w="65532" h="109727">
                <a:moveTo>
                  <a:pt x="0" y="109727"/>
                </a:moveTo>
                <a:lnTo>
                  <a:pt x="9144" y="0"/>
                </a:lnTo>
                <a:lnTo>
                  <a:pt x="65532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5436108" y="3300984"/>
            <a:ext cx="76200" cy="33527"/>
          </a:xfrm>
          <a:custGeom>
            <a:avLst/>
            <a:gdLst/>
            <a:ahLst/>
            <a:cxnLst/>
            <a:rect l="l" t="t" r="r" b="b"/>
            <a:pathLst>
              <a:path w="76200" h="33527">
                <a:moveTo>
                  <a:pt x="76200" y="33527"/>
                </a:moveTo>
                <a:lnTo>
                  <a:pt x="56387" y="0"/>
                </a:lnTo>
                <a:lnTo>
                  <a:pt x="0" y="0"/>
                </a:lnTo>
              </a:path>
            </a:pathLst>
          </a:custGeom>
          <a:ln w="9143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5582412" y="3889248"/>
            <a:ext cx="152400" cy="147827"/>
          </a:xfrm>
          <a:custGeom>
            <a:avLst/>
            <a:gdLst/>
            <a:ahLst/>
            <a:cxnLst/>
            <a:rect l="l" t="t" r="r" b="b"/>
            <a:pathLst>
              <a:path w="152400" h="147827">
                <a:moveTo>
                  <a:pt x="152400" y="147827"/>
                </a:moveTo>
                <a:lnTo>
                  <a:pt x="56387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5931408" y="4364736"/>
            <a:ext cx="25907" cy="92963"/>
          </a:xfrm>
          <a:custGeom>
            <a:avLst/>
            <a:gdLst/>
            <a:ahLst/>
            <a:cxnLst/>
            <a:rect l="l" t="t" r="r" b="b"/>
            <a:pathLst>
              <a:path w="25907" h="92963">
                <a:moveTo>
                  <a:pt x="25907" y="0"/>
                </a:moveTo>
                <a:lnTo>
                  <a:pt x="0" y="92963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5975604" y="3892296"/>
            <a:ext cx="204216" cy="121920"/>
          </a:xfrm>
          <a:custGeom>
            <a:avLst/>
            <a:gdLst/>
            <a:ahLst/>
            <a:cxnLst/>
            <a:rect l="l" t="t" r="r" b="b"/>
            <a:pathLst>
              <a:path w="204216" h="121920">
                <a:moveTo>
                  <a:pt x="204216" y="121919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6402324" y="3779520"/>
            <a:ext cx="114300" cy="155448"/>
          </a:xfrm>
          <a:custGeom>
            <a:avLst/>
            <a:gdLst/>
            <a:ahLst/>
            <a:cxnLst/>
            <a:rect l="l" t="t" r="r" b="b"/>
            <a:pathLst>
              <a:path w="114300" h="155448">
                <a:moveTo>
                  <a:pt x="0" y="0"/>
                </a:moveTo>
                <a:lnTo>
                  <a:pt x="114300" y="155447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6847332" y="3729228"/>
            <a:ext cx="114300" cy="120396"/>
          </a:xfrm>
          <a:custGeom>
            <a:avLst/>
            <a:gdLst/>
            <a:ahLst/>
            <a:cxnLst/>
            <a:rect l="l" t="t" r="r" b="b"/>
            <a:pathLst>
              <a:path w="114300" h="120396">
                <a:moveTo>
                  <a:pt x="0" y="120396"/>
                </a:moveTo>
                <a:lnTo>
                  <a:pt x="114300" y="0"/>
                </a:lnTo>
              </a:path>
            </a:pathLst>
          </a:custGeom>
          <a:ln w="9143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7069835" y="4364736"/>
            <a:ext cx="0" cy="67056"/>
          </a:xfrm>
          <a:custGeom>
            <a:avLst/>
            <a:gdLst/>
            <a:ahLst/>
            <a:cxnLst/>
            <a:rect l="l" t="t" r="r" b="b"/>
            <a:pathLst>
              <a:path w="0" h="67056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7139940" y="3988307"/>
            <a:ext cx="152400" cy="96012"/>
          </a:xfrm>
          <a:custGeom>
            <a:avLst/>
            <a:gdLst/>
            <a:ahLst/>
            <a:cxnLst/>
            <a:rect l="l" t="t" r="r" b="b"/>
            <a:pathLst>
              <a:path w="152400" h="96012">
                <a:moveTo>
                  <a:pt x="152400" y="96012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7514844" y="3989831"/>
            <a:ext cx="138683" cy="82295"/>
          </a:xfrm>
          <a:custGeom>
            <a:avLst/>
            <a:gdLst/>
            <a:ahLst/>
            <a:cxnLst/>
            <a:rect l="l" t="t" r="r" b="b"/>
            <a:pathLst>
              <a:path w="138683" h="82296">
                <a:moveTo>
                  <a:pt x="0" y="0"/>
                </a:moveTo>
                <a:lnTo>
                  <a:pt x="82296" y="82296"/>
                </a:lnTo>
                <a:lnTo>
                  <a:pt x="138683" y="82296"/>
                </a:lnTo>
              </a:path>
            </a:pathLst>
          </a:custGeom>
          <a:ln w="9143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7520940" y="3628644"/>
            <a:ext cx="216407" cy="56387"/>
          </a:xfrm>
          <a:custGeom>
            <a:avLst/>
            <a:gdLst/>
            <a:ahLst/>
            <a:cxnLst/>
            <a:rect l="l" t="t" r="r" b="b"/>
            <a:pathLst>
              <a:path w="216407" h="56387">
                <a:moveTo>
                  <a:pt x="216407" y="56387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7991856" y="3099816"/>
            <a:ext cx="190500" cy="70104"/>
          </a:xfrm>
          <a:custGeom>
            <a:avLst/>
            <a:gdLst/>
            <a:ahLst/>
            <a:cxnLst/>
            <a:rect l="l" t="t" r="r" b="b"/>
            <a:pathLst>
              <a:path w="190500" h="70104">
                <a:moveTo>
                  <a:pt x="190500" y="70104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8404860" y="2865120"/>
            <a:ext cx="152400" cy="169163"/>
          </a:xfrm>
          <a:custGeom>
            <a:avLst/>
            <a:gdLst/>
            <a:ahLst/>
            <a:cxnLst/>
            <a:rect l="l" t="t" r="r" b="b"/>
            <a:pathLst>
              <a:path w="152400" h="169163">
                <a:moveTo>
                  <a:pt x="0" y="0"/>
                </a:moveTo>
                <a:lnTo>
                  <a:pt x="152400" y="169163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843528" y="2069591"/>
            <a:ext cx="4895088" cy="0"/>
          </a:xfrm>
          <a:custGeom>
            <a:avLst/>
            <a:gdLst/>
            <a:ahLst/>
            <a:cxnLst/>
            <a:rect l="l" t="t" r="r" b="b"/>
            <a:pathLst>
              <a:path w="4895088" h="0">
                <a:moveTo>
                  <a:pt x="0" y="0"/>
                </a:moveTo>
                <a:lnTo>
                  <a:pt x="4895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843528" y="5817108"/>
            <a:ext cx="4895088" cy="0"/>
          </a:xfrm>
          <a:custGeom>
            <a:avLst/>
            <a:gdLst/>
            <a:ahLst/>
            <a:cxnLst/>
            <a:rect l="l" t="t" r="r" b="b"/>
            <a:pathLst>
              <a:path w="4895088" h="0">
                <a:moveTo>
                  <a:pt x="0" y="0"/>
                </a:moveTo>
                <a:lnTo>
                  <a:pt x="4895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276758" y="1920938"/>
            <a:ext cx="626491" cy="522160"/>
          </a:xfrm>
          <a:custGeom>
            <a:avLst/>
            <a:gdLst/>
            <a:ahLst/>
            <a:cxnLst/>
            <a:rect l="l" t="t" r="r" b="b"/>
            <a:pathLst>
              <a:path w="626491" h="522160">
                <a:moveTo>
                  <a:pt x="0" y="522160"/>
                </a:moveTo>
                <a:lnTo>
                  <a:pt x="626491" y="522160"/>
                </a:lnTo>
                <a:lnTo>
                  <a:pt x="626491" y="0"/>
                </a:lnTo>
                <a:lnTo>
                  <a:pt x="0" y="0"/>
                </a:lnTo>
                <a:lnTo>
                  <a:pt x="0" y="52216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903249" y="1920875"/>
            <a:ext cx="2344039" cy="348107"/>
          </a:xfrm>
          <a:custGeom>
            <a:avLst/>
            <a:gdLst/>
            <a:ahLst/>
            <a:cxnLst/>
            <a:rect l="l" t="t" r="r" b="b"/>
            <a:pathLst>
              <a:path w="2344039" h="348107">
                <a:moveTo>
                  <a:pt x="0" y="348107"/>
                </a:moveTo>
                <a:lnTo>
                  <a:pt x="2344039" y="348107"/>
                </a:lnTo>
                <a:lnTo>
                  <a:pt x="2344039" y="0"/>
                </a:lnTo>
                <a:lnTo>
                  <a:pt x="0" y="0"/>
                </a:lnTo>
                <a:lnTo>
                  <a:pt x="0" y="34810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903249" y="2269045"/>
            <a:ext cx="769429" cy="174053"/>
          </a:xfrm>
          <a:custGeom>
            <a:avLst/>
            <a:gdLst/>
            <a:ahLst/>
            <a:cxnLst/>
            <a:rect l="l" t="t" r="r" b="b"/>
            <a:pathLst>
              <a:path w="769429" h="174053">
                <a:moveTo>
                  <a:pt x="0" y="174053"/>
                </a:moveTo>
                <a:lnTo>
                  <a:pt x="769429" y="174053"/>
                </a:lnTo>
                <a:lnTo>
                  <a:pt x="769429" y="0"/>
                </a:lnTo>
                <a:lnTo>
                  <a:pt x="0" y="0"/>
                </a:lnTo>
                <a:lnTo>
                  <a:pt x="0" y="1740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1672717" y="2269045"/>
            <a:ext cx="814044" cy="174053"/>
          </a:xfrm>
          <a:custGeom>
            <a:avLst/>
            <a:gdLst/>
            <a:ahLst/>
            <a:cxnLst/>
            <a:rect l="l" t="t" r="r" b="b"/>
            <a:pathLst>
              <a:path w="814044" h="174053">
                <a:moveTo>
                  <a:pt x="0" y="174053"/>
                </a:moveTo>
                <a:lnTo>
                  <a:pt x="814044" y="174053"/>
                </a:lnTo>
                <a:lnTo>
                  <a:pt x="814044" y="0"/>
                </a:lnTo>
                <a:lnTo>
                  <a:pt x="0" y="0"/>
                </a:lnTo>
                <a:lnTo>
                  <a:pt x="0" y="1740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2486660" y="2269045"/>
            <a:ext cx="760552" cy="174053"/>
          </a:xfrm>
          <a:custGeom>
            <a:avLst/>
            <a:gdLst/>
            <a:ahLst/>
            <a:cxnLst/>
            <a:rect l="l" t="t" r="r" b="b"/>
            <a:pathLst>
              <a:path w="760552" h="174053">
                <a:moveTo>
                  <a:pt x="0" y="174053"/>
                </a:moveTo>
                <a:lnTo>
                  <a:pt x="760552" y="174053"/>
                </a:lnTo>
                <a:lnTo>
                  <a:pt x="760552" y="0"/>
                </a:lnTo>
                <a:lnTo>
                  <a:pt x="0" y="0"/>
                </a:lnTo>
                <a:lnTo>
                  <a:pt x="0" y="1740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903249" y="1917700"/>
            <a:ext cx="0" cy="4357712"/>
          </a:xfrm>
          <a:custGeom>
            <a:avLst/>
            <a:gdLst/>
            <a:ahLst/>
            <a:cxnLst/>
            <a:rect l="l" t="t" r="r" b="b"/>
            <a:pathLst>
              <a:path w="0" h="4357712">
                <a:moveTo>
                  <a:pt x="0" y="0"/>
                </a:moveTo>
                <a:lnTo>
                  <a:pt x="0" y="435771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1672717" y="2265807"/>
            <a:ext cx="0" cy="4009605"/>
          </a:xfrm>
          <a:custGeom>
            <a:avLst/>
            <a:gdLst/>
            <a:ahLst/>
            <a:cxnLst/>
            <a:rect l="l" t="t" r="r" b="b"/>
            <a:pathLst>
              <a:path w="0" h="4009605">
                <a:moveTo>
                  <a:pt x="0" y="0"/>
                </a:moveTo>
                <a:lnTo>
                  <a:pt x="0" y="400960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2486660" y="2265807"/>
            <a:ext cx="0" cy="4009605"/>
          </a:xfrm>
          <a:custGeom>
            <a:avLst/>
            <a:gdLst/>
            <a:ahLst/>
            <a:cxnLst/>
            <a:rect l="l" t="t" r="r" b="b"/>
            <a:pathLst>
              <a:path w="0" h="4009605">
                <a:moveTo>
                  <a:pt x="0" y="0"/>
                </a:moveTo>
                <a:lnTo>
                  <a:pt x="0" y="400960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900074" y="2268982"/>
            <a:ext cx="2350363" cy="0"/>
          </a:xfrm>
          <a:custGeom>
            <a:avLst/>
            <a:gdLst/>
            <a:ahLst/>
            <a:cxnLst/>
            <a:rect l="l" t="t" r="r" b="b"/>
            <a:pathLst>
              <a:path w="2350363" h="0">
                <a:moveTo>
                  <a:pt x="0" y="0"/>
                </a:moveTo>
                <a:lnTo>
                  <a:pt x="235036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273583" y="2443099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273583" y="2617089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273583" y="2791205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273583" y="2965196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273583" y="3139313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273583" y="3313303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273583" y="3487420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273583" y="3661410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273583" y="3835527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273583" y="4009517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273583" y="4183633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273583" y="4357624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273583" y="4531741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273583" y="4705731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273583" y="4879848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273583" y="5053838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273583" y="5227955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273583" y="5401945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273583" y="5576062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273583" y="5750077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273583" y="5924130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273583" y="6098184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276758" y="1917700"/>
            <a:ext cx="0" cy="4357712"/>
          </a:xfrm>
          <a:custGeom>
            <a:avLst/>
            <a:gdLst/>
            <a:ahLst/>
            <a:cxnLst/>
            <a:rect l="l" t="t" r="r" b="b"/>
            <a:pathLst>
              <a:path w="0" h="4357712">
                <a:moveTo>
                  <a:pt x="0" y="0"/>
                </a:moveTo>
                <a:lnTo>
                  <a:pt x="0" y="435771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247263" y="1917700"/>
            <a:ext cx="0" cy="4357712"/>
          </a:xfrm>
          <a:custGeom>
            <a:avLst/>
            <a:gdLst/>
            <a:ahLst/>
            <a:cxnLst/>
            <a:rect l="l" t="t" r="r" b="b"/>
            <a:pathLst>
              <a:path w="0" h="4357712">
                <a:moveTo>
                  <a:pt x="0" y="0"/>
                </a:moveTo>
                <a:lnTo>
                  <a:pt x="0" y="435771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273583" y="1920875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273583" y="6272237"/>
            <a:ext cx="2976854" cy="0"/>
          </a:xfrm>
          <a:custGeom>
            <a:avLst/>
            <a:gdLst/>
            <a:ahLst/>
            <a:cxnLst/>
            <a:rect l="l" t="t" r="r" b="b"/>
            <a:pathLst>
              <a:path w="2976854" h="0">
                <a:moveTo>
                  <a:pt x="0" y="0"/>
                </a:moveTo>
                <a:lnTo>
                  <a:pt x="29768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 txBox="1"/>
          <p:nvPr/>
        </p:nvSpPr>
        <p:spPr>
          <a:xfrm>
            <a:off x="2995676" y="716958"/>
            <a:ext cx="320473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230801" y="1036998"/>
            <a:ext cx="1427975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453765" y="1991131"/>
            <a:ext cx="294497" cy="165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baseline="2482" sz="1650" spc="-9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dirty="0" smtClean="0" baseline="2482" sz="1650" spc="0">
                <a:solidFill>
                  <a:srgbClr val="585858"/>
                </a:solidFill>
                <a:latin typeface="Calibri"/>
                <a:cs typeface="Calibri"/>
              </a:rPr>
              <a:t>5.6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927854" y="2122234"/>
            <a:ext cx="295475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515858" y="2333181"/>
            <a:ext cx="239112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482465" y="2380171"/>
            <a:ext cx="295475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453765" y="2460117"/>
            <a:ext cx="294498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baseline="2482" sz="1650" spc="-9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dirty="0" smtClean="0" baseline="2482" sz="1650" spc="4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dirty="0" smtClean="0" baseline="2482" sz="1650" spc="0">
                <a:solidFill>
                  <a:srgbClr val="585858"/>
                </a:solidFill>
                <a:latin typeface="Calibri"/>
                <a:cs typeface="Calibri"/>
              </a:rPr>
              <a:t>.4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380736" y="2605723"/>
            <a:ext cx="239112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453765" y="2928620"/>
            <a:ext cx="294498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baseline="2482" sz="1650" spc="-9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dirty="0" smtClean="0" baseline="2482" sz="1650" spc="4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dirty="0" smtClean="0" baseline="2482" sz="1650" spc="0">
                <a:solidFill>
                  <a:srgbClr val="585858"/>
                </a:solidFill>
                <a:latin typeface="Calibri"/>
                <a:cs typeface="Calibri"/>
              </a:rPr>
              <a:t>.2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418068" y="3054922"/>
            <a:ext cx="295475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704969" y="3142806"/>
            <a:ext cx="295475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814953" y="3223578"/>
            <a:ext cx="295475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131435" y="3244279"/>
            <a:ext cx="295475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559810" y="3397377"/>
            <a:ext cx="186592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baseline="2482" sz="1650" spc="-9">
                <a:solidFill>
                  <a:srgbClr val="585858"/>
                </a:solidFill>
                <a:latin typeface="Calibri"/>
                <a:cs typeface="Calibri"/>
              </a:rPr>
              <a:t>75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485382" y="3457893"/>
            <a:ext cx="295475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037457" y="3496374"/>
            <a:ext cx="295475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382383" y="3493587"/>
            <a:ext cx="295872" cy="127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998714" y="3501200"/>
            <a:ext cx="295475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822440" y="3594418"/>
            <a:ext cx="295475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837047" y="3758502"/>
            <a:ext cx="295475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277739" y="3832797"/>
            <a:ext cx="295475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000748" y="3854133"/>
            <a:ext cx="295475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453765" y="3865879"/>
            <a:ext cx="294498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baseline="2482" sz="1650" spc="-9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dirty="0" smtClean="0" baseline="2482" sz="1650" spc="4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mtClean="0" baseline="2482" sz="1650" spc="0">
                <a:solidFill>
                  <a:srgbClr val="585858"/>
                </a:solidFill>
                <a:latin typeface="Calibri"/>
                <a:cs typeface="Calibri"/>
              </a:rPr>
              <a:t>.8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377178" y="3956241"/>
            <a:ext cx="295475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680452" y="4014534"/>
            <a:ext cx="295475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453765" y="4334637"/>
            <a:ext cx="294498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baseline="2482" sz="1650" spc="-9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dirty="0" smtClean="0" baseline="2482" sz="1650" spc="4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mtClean="0" baseline="2482" sz="1650" spc="0">
                <a:solidFill>
                  <a:srgbClr val="585858"/>
                </a:solidFill>
                <a:latin typeface="Calibri"/>
                <a:cs typeface="Calibri"/>
              </a:rPr>
              <a:t>.6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930644" y="4453065"/>
            <a:ext cx="295475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792470" y="4478338"/>
            <a:ext cx="295475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dirty="0" smtClean="0" sz="8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sz="800" spc="-4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dirty="0" smtClean="0" sz="800" spc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453765" y="4803140"/>
            <a:ext cx="294498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baseline="2482" sz="1650" spc="-9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dirty="0" smtClean="0" baseline="2482" sz="1650" spc="4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mtClean="0" baseline="2482" sz="1650" spc="0">
                <a:solidFill>
                  <a:srgbClr val="585858"/>
                </a:solidFill>
                <a:latin typeface="Calibri"/>
                <a:cs typeface="Calibri"/>
              </a:rPr>
              <a:t>.4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453765" y="5271643"/>
            <a:ext cx="294498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baseline="2482" sz="1650" spc="-9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dirty="0" smtClean="0" baseline="2482" sz="1650" spc="4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mtClean="0" baseline="2482" sz="1650" spc="0">
                <a:solidFill>
                  <a:srgbClr val="585858"/>
                </a:solidFill>
                <a:latin typeface="Calibri"/>
                <a:cs typeface="Calibri"/>
              </a:rPr>
              <a:t>.2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559810" y="5740400"/>
            <a:ext cx="186592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baseline="2482" sz="1650" spc="-9">
                <a:solidFill>
                  <a:srgbClr val="585858"/>
                </a:solidFill>
                <a:latin typeface="Calibri"/>
                <a:cs typeface="Calibri"/>
              </a:rPr>
              <a:t>74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56717" y="6545237"/>
            <a:ext cx="2354789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0">
                <a:latin typeface="Arial"/>
                <a:cs typeface="Arial"/>
                <a:hlinkClick r:id="rId2"/>
              </a:rPr>
              <a:t>in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-4">
                <a:latin typeface="Arial"/>
                <a:cs typeface="Arial"/>
                <a:hlinkClick r:id="rId2"/>
              </a:rPr>
              <a:t>8</a:t>
            </a:r>
            <a:r>
              <a:rPr dirty="0" smtClean="0" sz="800" spc="-4">
                <a:latin typeface="Arial"/>
                <a:cs typeface="Arial"/>
                <a:hlinkClick r:id="rId2"/>
              </a:rPr>
              <a:t>0</a:t>
            </a:r>
            <a:r>
              <a:rPr dirty="0" smtClean="0" sz="800" spc="-4">
                <a:latin typeface="Arial"/>
                <a:cs typeface="Arial"/>
                <a:hlinkClick r:id="rId2"/>
              </a:rPr>
              <a:t>8</a:t>
            </a:r>
            <a:r>
              <a:rPr dirty="0" smtClean="0" sz="800" spc="-4">
                <a:latin typeface="Arial"/>
                <a:cs typeface="Arial"/>
                <a:hlinkClick r:id="rId2"/>
              </a:rPr>
              <a:t>0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0">
                <a:latin typeface="Arial"/>
                <a:cs typeface="Arial"/>
                <a:hlinkClick r:id="rId2"/>
              </a:rPr>
              <a:t>GIS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 rot="16200000">
            <a:off x="3879541" y="5971312"/>
            <a:ext cx="4869619" cy="155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baseline="2482" sz="165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482" sz="165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482" sz="1650" spc="-9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482" sz="165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348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409"/>
              </a:spcBef>
            </a:pP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100" spc="-9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1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843528" y="3357372"/>
            <a:ext cx="333756" cy="11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4"/>
              </a:spcBef>
            </a:pPr>
            <a:endParaRPr sz="900"/>
          </a:p>
        </p:txBody>
      </p:sp>
      <p:sp>
        <p:nvSpPr>
          <p:cNvPr id="102" name="object 102"/>
          <p:cNvSpPr txBox="1"/>
          <p:nvPr/>
        </p:nvSpPr>
        <p:spPr>
          <a:xfrm>
            <a:off x="4177284" y="3357372"/>
            <a:ext cx="4561332" cy="11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4"/>
              </a:spcBef>
            </a:pPr>
            <a:endParaRPr sz="900"/>
          </a:p>
        </p:txBody>
      </p:sp>
      <p:sp>
        <p:nvSpPr>
          <p:cNvPr id="101" name="object 101"/>
          <p:cNvSpPr txBox="1"/>
          <p:nvPr/>
        </p:nvSpPr>
        <p:spPr>
          <a:xfrm>
            <a:off x="3843528" y="3006852"/>
            <a:ext cx="1001268" cy="115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9560">
              <a:lnSpc>
                <a:spcPts val="675"/>
              </a:lnSpc>
              <a:spcBef>
                <a:spcPts val="33"/>
              </a:spcBef>
            </a:pPr>
            <a:r>
              <a:rPr dirty="0" smtClean="0" baseline="3623" sz="12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baseline="3623" sz="1200" spc="-4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mtClean="0" baseline="3623" sz="12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baseline="3623" sz="1200" spc="-4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dirty="0" smtClean="0" baseline="3623" sz="1200" spc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844796" y="3006852"/>
            <a:ext cx="3893820" cy="115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18492" algn="r">
              <a:lnSpc>
                <a:spcPts val="600"/>
              </a:lnSpc>
              <a:spcBef>
                <a:spcPts val="30"/>
              </a:spcBef>
            </a:pPr>
            <a:r>
              <a:rPr dirty="0" smtClean="0" baseline="3623" sz="1200" spc="-4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mtClean="0" baseline="3623" sz="1200" spc="-4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mtClean="0" baseline="3623" sz="1200" spc="4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mtClean="0" baseline="3623" sz="1200" spc="-4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dirty="0" smtClean="0" baseline="3623" sz="1200" spc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76758" y="1920875"/>
            <a:ext cx="626491" cy="5222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91"/>
              </a:spcBef>
            </a:pPr>
            <a:endParaRPr sz="1400"/>
          </a:p>
          <a:p>
            <a:pPr marL="174040">
              <a:lnSpc>
                <a:spcPct val="95825"/>
              </a:lnSpc>
            </a:pP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ÑO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03249" y="1920875"/>
            <a:ext cx="2344013" cy="348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7"/>
              </a:spcBef>
            </a:pPr>
            <a:endParaRPr sz="800"/>
          </a:p>
          <a:p>
            <a:pPr marL="509244">
              <a:lnSpc>
                <a:spcPct val="95825"/>
              </a:lnSpc>
            </a:pP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-1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000" spc="-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IDA</a:t>
            </a:r>
            <a:endParaRPr sz="10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03249" y="2268982"/>
            <a:ext cx="769467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285">
              <a:lnSpc>
                <a:spcPct val="95825"/>
              </a:lnSpc>
              <a:spcBef>
                <a:spcPts val="120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BRE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72717" y="2268982"/>
            <a:ext cx="813943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5038">
              <a:lnSpc>
                <a:spcPct val="95825"/>
              </a:lnSpc>
              <a:spcBef>
                <a:spcPts val="120"/>
              </a:spcBef>
            </a:pP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UJ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486660" y="2268982"/>
            <a:ext cx="760602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713">
              <a:lnSpc>
                <a:spcPct val="95825"/>
              </a:lnSpc>
              <a:spcBef>
                <a:spcPts val="120"/>
              </a:spcBef>
            </a:pP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DV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76758" y="2443099"/>
            <a:ext cx="626491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04"/>
              </a:spcBef>
            </a:pPr>
            <a:r>
              <a:rPr dirty="0" smtClean="0" sz="1000" spc="0">
                <a:latin typeface="Arial"/>
                <a:cs typeface="Arial"/>
              </a:rPr>
              <a:t>2001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03249" y="2443099"/>
            <a:ext cx="769467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04"/>
              </a:spcBef>
            </a:pPr>
            <a:r>
              <a:rPr dirty="0" smtClean="0" sz="1000" spc="0">
                <a:latin typeface="Arial"/>
                <a:cs typeface="Arial"/>
              </a:rPr>
              <a:t>72.52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72717" y="2443099"/>
            <a:ext cx="813943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04"/>
              </a:spcBef>
            </a:pPr>
            <a:r>
              <a:rPr dirty="0" smtClean="0" sz="1000" spc="0">
                <a:latin typeface="Arial"/>
                <a:cs typeface="Arial"/>
              </a:rPr>
              <a:t>77.07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486660" y="2443099"/>
            <a:ext cx="760602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04"/>
              </a:spcBef>
            </a:pPr>
            <a:r>
              <a:rPr dirty="0" smtClean="0" sz="1000" spc="0">
                <a:latin typeface="Arial"/>
                <a:cs typeface="Arial"/>
              </a:rPr>
              <a:t>75.02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76758" y="2617089"/>
            <a:ext cx="626491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09"/>
              </a:spcBef>
            </a:pPr>
            <a:r>
              <a:rPr dirty="0" smtClean="0" sz="1000" spc="0">
                <a:latin typeface="Arial"/>
                <a:cs typeface="Arial"/>
              </a:rPr>
              <a:t>2002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03249" y="2617089"/>
            <a:ext cx="769467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09"/>
              </a:spcBef>
            </a:pPr>
            <a:r>
              <a:rPr dirty="0" smtClean="0" sz="1000" spc="0">
                <a:latin typeface="Arial"/>
                <a:cs typeface="Arial"/>
              </a:rPr>
              <a:t>72.56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672717" y="2617089"/>
            <a:ext cx="813943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1912" marR="262407" algn="ctr">
              <a:lnSpc>
                <a:spcPct val="95825"/>
              </a:lnSpc>
              <a:spcBef>
                <a:spcPts val="209"/>
              </a:spcBef>
            </a:pPr>
            <a:r>
              <a:rPr dirty="0" smtClean="0" sz="1000" spc="0">
                <a:latin typeface="Arial"/>
                <a:cs typeface="Arial"/>
              </a:rPr>
              <a:t>77.7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486660" y="2617089"/>
            <a:ext cx="760602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09"/>
              </a:spcBef>
            </a:pPr>
            <a:r>
              <a:rPr dirty="0" smtClean="0" sz="1000" spc="0">
                <a:latin typeface="Arial"/>
                <a:cs typeface="Arial"/>
              </a:rPr>
              <a:t>75.05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76758" y="2791205"/>
            <a:ext cx="626491" cy="17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04"/>
              </a:spcBef>
            </a:pPr>
            <a:r>
              <a:rPr dirty="0" smtClean="0" sz="1000" spc="0">
                <a:latin typeface="Arial"/>
                <a:cs typeface="Arial"/>
              </a:rPr>
              <a:t>2003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03249" y="2791205"/>
            <a:ext cx="769467" cy="17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04"/>
              </a:spcBef>
            </a:pPr>
            <a:r>
              <a:rPr dirty="0" smtClean="0" sz="1000" spc="0">
                <a:latin typeface="Arial"/>
                <a:cs typeface="Arial"/>
              </a:rPr>
              <a:t>72.57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672717" y="2791205"/>
            <a:ext cx="813943" cy="17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04"/>
              </a:spcBef>
            </a:pPr>
            <a:r>
              <a:rPr dirty="0" smtClean="0" sz="1000" spc="0">
                <a:latin typeface="Arial"/>
                <a:cs typeface="Arial"/>
              </a:rPr>
              <a:t>77.68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486660" y="2791205"/>
            <a:ext cx="760602" cy="17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04"/>
              </a:spcBef>
            </a:pPr>
            <a:r>
              <a:rPr dirty="0" smtClean="0" sz="1000" spc="0">
                <a:latin typeface="Arial"/>
                <a:cs typeface="Arial"/>
              </a:rPr>
              <a:t>75.05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76758" y="2965196"/>
            <a:ext cx="626491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04"/>
              </a:spcBef>
            </a:pPr>
            <a:r>
              <a:rPr dirty="0" smtClean="0" sz="1000" spc="-4">
                <a:latin typeface="Arial"/>
                <a:cs typeface="Arial"/>
              </a:rPr>
              <a:t>2004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03249" y="2965196"/>
            <a:ext cx="769467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04"/>
              </a:spcBef>
            </a:pPr>
            <a:r>
              <a:rPr dirty="0" smtClean="0" sz="1000" spc="-4">
                <a:latin typeface="Arial"/>
                <a:cs typeface="Arial"/>
              </a:rPr>
              <a:t>7</a:t>
            </a:r>
            <a:r>
              <a:rPr dirty="0" smtClean="0" sz="1000" spc="-4">
                <a:latin typeface="Arial"/>
                <a:cs typeface="Arial"/>
              </a:rPr>
              <a:t>2</a:t>
            </a:r>
            <a:r>
              <a:rPr dirty="0" smtClean="0" sz="1000" spc="0">
                <a:latin typeface="Arial"/>
                <a:cs typeface="Arial"/>
              </a:rPr>
              <a:t>.</a:t>
            </a:r>
            <a:r>
              <a:rPr dirty="0" smtClean="0" sz="1000" spc="-4">
                <a:latin typeface="Arial"/>
                <a:cs typeface="Arial"/>
              </a:rPr>
              <a:t>8</a:t>
            </a:r>
            <a:r>
              <a:rPr dirty="0" smtClean="0" sz="1000" spc="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672717" y="2965196"/>
            <a:ext cx="813943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04"/>
              </a:spcBef>
            </a:pPr>
            <a:r>
              <a:rPr dirty="0" smtClean="0" sz="1000" spc="-4">
                <a:latin typeface="Arial"/>
                <a:cs typeface="Arial"/>
              </a:rPr>
              <a:t>7</a:t>
            </a:r>
            <a:r>
              <a:rPr dirty="0" smtClean="0" sz="1000" spc="-4">
                <a:latin typeface="Arial"/>
                <a:cs typeface="Arial"/>
              </a:rPr>
              <a:t>8</a:t>
            </a:r>
            <a:r>
              <a:rPr dirty="0" smtClean="0" sz="1000" spc="0">
                <a:latin typeface="Arial"/>
                <a:cs typeface="Arial"/>
              </a:rPr>
              <a:t>.</a:t>
            </a:r>
            <a:r>
              <a:rPr dirty="0" smtClean="0" sz="1000" spc="-4">
                <a:latin typeface="Arial"/>
                <a:cs typeface="Arial"/>
              </a:rPr>
              <a:t>0</a:t>
            </a:r>
            <a:r>
              <a:rPr dirty="0" smtClean="0" sz="1000" spc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486660" y="2965196"/>
            <a:ext cx="760602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04"/>
              </a:spcBef>
            </a:pPr>
            <a:r>
              <a:rPr dirty="0" smtClean="0" sz="1000" spc="-4">
                <a:latin typeface="Arial"/>
                <a:cs typeface="Arial"/>
              </a:rPr>
              <a:t>7</a:t>
            </a:r>
            <a:r>
              <a:rPr dirty="0" smtClean="0" sz="1000" spc="-4">
                <a:latin typeface="Arial"/>
                <a:cs typeface="Arial"/>
              </a:rPr>
              <a:t>5</a:t>
            </a:r>
            <a:r>
              <a:rPr dirty="0" smtClean="0" sz="1000" spc="0">
                <a:latin typeface="Arial"/>
                <a:cs typeface="Arial"/>
              </a:rPr>
              <a:t>.</a:t>
            </a:r>
            <a:r>
              <a:rPr dirty="0" smtClean="0" sz="1000" spc="-4">
                <a:latin typeface="Arial"/>
                <a:cs typeface="Arial"/>
              </a:rPr>
              <a:t>3</a:t>
            </a:r>
            <a:r>
              <a:rPr dirty="0" smtClean="0" sz="1000" spc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76758" y="3139313"/>
            <a:ext cx="626491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2005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03249" y="3139313"/>
            <a:ext cx="769467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72.63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672717" y="3139313"/>
            <a:ext cx="813943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1912" marR="262407" algn="ctr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77.9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486660" y="3139313"/>
            <a:ext cx="760602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75.19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76758" y="3313303"/>
            <a:ext cx="626491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2006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03249" y="3313303"/>
            <a:ext cx="769467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72.78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672717" y="3313303"/>
            <a:ext cx="813943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78.37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486660" y="3313303"/>
            <a:ext cx="760602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75.49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76758" y="3487420"/>
            <a:ext cx="626491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03249" y="3487420"/>
            <a:ext cx="769467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72.48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672717" y="3487420"/>
            <a:ext cx="813943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78.29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86660" y="3487420"/>
            <a:ext cx="760602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5623" marR="235356" algn="ctr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75.3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6758" y="3661410"/>
            <a:ext cx="626491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03249" y="3661410"/>
            <a:ext cx="769467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71.96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72717" y="3661410"/>
            <a:ext cx="813943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1912" marR="262407" algn="ctr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78.4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486660" y="3661410"/>
            <a:ext cx="760602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75.06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76758" y="3835527"/>
            <a:ext cx="626491" cy="17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2009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03249" y="3835527"/>
            <a:ext cx="769467" cy="17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71.52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72717" y="3835527"/>
            <a:ext cx="813943" cy="17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78.26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486660" y="3835527"/>
            <a:ext cx="760602" cy="17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74.76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6758" y="4009517"/>
            <a:ext cx="626491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03249" y="4009517"/>
            <a:ext cx="769467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71.26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72717" y="4009517"/>
            <a:ext cx="813943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78.27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486660" y="4009517"/>
            <a:ext cx="760602" cy="1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74.62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6758" y="4183633"/>
            <a:ext cx="626491" cy="17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03249" y="4183633"/>
            <a:ext cx="769467" cy="17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71.47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72717" y="4183633"/>
            <a:ext cx="813943" cy="17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78.33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86660" y="4183633"/>
            <a:ext cx="760602" cy="17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74.77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6758" y="4357624"/>
            <a:ext cx="626491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03249" y="4357624"/>
            <a:ext cx="769467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71.74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72717" y="4357624"/>
            <a:ext cx="813943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1912" marR="262407" algn="ctr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78.2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86660" y="4357624"/>
            <a:ext cx="760602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74.87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6758" y="4531741"/>
            <a:ext cx="626491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3249" y="4531741"/>
            <a:ext cx="769467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71.85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72717" y="4531741"/>
            <a:ext cx="813943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78.17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86660" y="4531741"/>
            <a:ext cx="760602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74.92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6758" y="4705731"/>
            <a:ext cx="626491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3249" y="4705731"/>
            <a:ext cx="769467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71.81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72717" y="4705731"/>
            <a:ext cx="813943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78.04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86660" y="4705731"/>
            <a:ext cx="760602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74.84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6758" y="4879848"/>
            <a:ext cx="626491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3249" y="4879848"/>
            <a:ext cx="769467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71.62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72717" y="4879848"/>
            <a:ext cx="813943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77.78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86660" y="4879848"/>
            <a:ext cx="760602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74.62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6758" y="5053838"/>
            <a:ext cx="626491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3249" y="5053838"/>
            <a:ext cx="769467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71.75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72717" y="5053838"/>
            <a:ext cx="813943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77.91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86660" y="5053838"/>
            <a:ext cx="760602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74.74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6758" y="5227955"/>
            <a:ext cx="626491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-4">
                <a:latin typeface="Arial"/>
                <a:cs typeface="Arial"/>
              </a:rPr>
              <a:t>2017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3249" y="5227955"/>
            <a:ext cx="769467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-4">
                <a:latin typeface="Arial"/>
                <a:cs typeface="Arial"/>
              </a:rPr>
              <a:t>7</a:t>
            </a:r>
            <a:r>
              <a:rPr dirty="0" smtClean="0" sz="1000" spc="-4">
                <a:latin typeface="Arial"/>
                <a:cs typeface="Arial"/>
              </a:rPr>
              <a:t>1</a:t>
            </a:r>
            <a:r>
              <a:rPr dirty="0" smtClean="0" sz="1000" spc="0">
                <a:latin typeface="Arial"/>
                <a:cs typeface="Arial"/>
              </a:rPr>
              <a:t>.</a:t>
            </a:r>
            <a:r>
              <a:rPr dirty="0" smtClean="0" sz="1000" spc="-4">
                <a:latin typeface="Arial"/>
                <a:cs typeface="Arial"/>
              </a:rPr>
              <a:t>7</a:t>
            </a:r>
            <a:r>
              <a:rPr dirty="0" smtClean="0" sz="1000" spc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72717" y="5227955"/>
            <a:ext cx="813943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-4">
                <a:latin typeface="Arial"/>
                <a:cs typeface="Arial"/>
              </a:rPr>
              <a:t>7</a:t>
            </a:r>
            <a:r>
              <a:rPr dirty="0" smtClean="0" sz="1000" spc="-4">
                <a:latin typeface="Arial"/>
                <a:cs typeface="Arial"/>
              </a:rPr>
              <a:t>7</a:t>
            </a:r>
            <a:r>
              <a:rPr dirty="0" smtClean="0" sz="1000" spc="0">
                <a:latin typeface="Arial"/>
                <a:cs typeface="Arial"/>
              </a:rPr>
              <a:t>.</a:t>
            </a:r>
            <a:r>
              <a:rPr dirty="0" smtClean="0" sz="1000" spc="-4">
                <a:latin typeface="Arial"/>
                <a:cs typeface="Arial"/>
              </a:rPr>
              <a:t>9</a:t>
            </a:r>
            <a:r>
              <a:rPr dirty="0" smtClean="0" sz="1000" spc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86660" y="5227955"/>
            <a:ext cx="760602" cy="17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0"/>
              </a:spcBef>
            </a:pPr>
            <a:r>
              <a:rPr dirty="0" smtClean="0" sz="1000" spc="-4">
                <a:latin typeface="Arial"/>
                <a:cs typeface="Arial"/>
              </a:rPr>
              <a:t>7</a:t>
            </a:r>
            <a:r>
              <a:rPr dirty="0" smtClean="0" sz="1000" spc="-4">
                <a:latin typeface="Arial"/>
                <a:cs typeface="Arial"/>
              </a:rPr>
              <a:t>4</a:t>
            </a:r>
            <a:r>
              <a:rPr dirty="0" smtClean="0" sz="1000" spc="0">
                <a:latin typeface="Arial"/>
                <a:cs typeface="Arial"/>
              </a:rPr>
              <a:t>.</a:t>
            </a:r>
            <a:r>
              <a:rPr dirty="0" smtClean="0" sz="1000" spc="-4">
                <a:latin typeface="Arial"/>
                <a:cs typeface="Arial"/>
              </a:rPr>
              <a:t>7</a:t>
            </a:r>
            <a:r>
              <a:rPr dirty="0" smtClean="0" sz="1000" spc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6758" y="5401945"/>
            <a:ext cx="626491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5"/>
              </a:spcBef>
            </a:pPr>
            <a:r>
              <a:rPr dirty="0" smtClean="0" sz="1000" spc="0">
                <a:latin typeface="Arial"/>
                <a:cs typeface="Arial"/>
              </a:rPr>
              <a:t>2018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3249" y="5401945"/>
            <a:ext cx="769467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5"/>
              </a:spcBef>
            </a:pPr>
            <a:r>
              <a:rPr dirty="0" smtClean="0" sz="1000" spc="0">
                <a:latin typeface="Arial"/>
                <a:cs typeface="Arial"/>
              </a:rPr>
              <a:t>71.92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72717" y="5401945"/>
            <a:ext cx="813943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15"/>
              </a:spcBef>
            </a:pPr>
            <a:r>
              <a:rPr dirty="0" smtClean="0" sz="1000" spc="0">
                <a:latin typeface="Arial"/>
                <a:cs typeface="Arial"/>
              </a:rPr>
              <a:t>78.08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86660" y="5401945"/>
            <a:ext cx="760602" cy="174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5"/>
              </a:spcBef>
            </a:pPr>
            <a:r>
              <a:rPr dirty="0" smtClean="0" sz="1000" spc="0">
                <a:latin typeface="Arial"/>
                <a:cs typeface="Arial"/>
              </a:rPr>
              <a:t>74.91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6758" y="5576062"/>
            <a:ext cx="626491" cy="174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3249" y="5576062"/>
            <a:ext cx="769467" cy="174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72.01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72717" y="5576062"/>
            <a:ext cx="813943" cy="174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78.18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86660" y="5576062"/>
            <a:ext cx="760602" cy="174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75.01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6758" y="5750077"/>
            <a:ext cx="626491" cy="174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3249" y="5750077"/>
            <a:ext cx="769467" cy="174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72.13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2717" y="5750077"/>
            <a:ext cx="813943" cy="174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78.29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6660" y="5750077"/>
            <a:ext cx="760602" cy="174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75.13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6758" y="5924130"/>
            <a:ext cx="626491" cy="174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3249" y="5924130"/>
            <a:ext cx="769467" cy="174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558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72.26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2717" y="5924130"/>
            <a:ext cx="813943" cy="174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78.42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6660" y="5924130"/>
            <a:ext cx="760602" cy="174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57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75.26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758" y="6098184"/>
            <a:ext cx="626491" cy="174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1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3249" y="6098184"/>
            <a:ext cx="769467" cy="174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0423" marR="239420" algn="ctr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72.4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2717" y="6098184"/>
            <a:ext cx="813943" cy="174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046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78.56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6660" y="6098184"/>
            <a:ext cx="760602" cy="174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5623" marR="235356" algn="ctr">
              <a:lnSpc>
                <a:spcPct val="95825"/>
              </a:lnSpc>
              <a:spcBef>
                <a:spcPts val="210"/>
              </a:spcBef>
            </a:pPr>
            <a:r>
              <a:rPr dirty="0" smtClean="0" sz="1000" spc="0">
                <a:latin typeface="Arial"/>
                <a:cs typeface="Arial"/>
              </a:rPr>
              <a:t>75.4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88" y="1481327"/>
            <a:ext cx="8965692" cy="339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83408">
              <a:lnSpc>
                <a:spcPct val="95825"/>
              </a:lnSpc>
              <a:spcBef>
                <a:spcPts val="42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3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IDA</a:t>
            </a:r>
            <a:r>
              <a:rPr dirty="0" smtClean="0" sz="1600" spc="-15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CER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3528" y="1929891"/>
            <a:ext cx="489508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843528" y="4740148"/>
            <a:ext cx="489508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843528" y="5209540"/>
            <a:ext cx="489508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843528" y="5677408"/>
            <a:ext cx="489508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bject 122"/>
          <p:cNvSpPr/>
          <p:nvPr/>
        </p:nvSpPr>
        <p:spPr>
          <a:xfrm>
            <a:off x="94488" y="1421892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516077" y="2010486"/>
            <a:ext cx="8122539" cy="188264"/>
          </a:xfrm>
          <a:custGeom>
            <a:avLst/>
            <a:gdLst/>
            <a:ahLst/>
            <a:cxnLst/>
            <a:rect l="l" t="t" r="r" b="b"/>
            <a:pathLst>
              <a:path w="8122539" h="188264">
                <a:moveTo>
                  <a:pt x="0" y="188264"/>
                </a:moveTo>
                <a:lnTo>
                  <a:pt x="8122539" y="188264"/>
                </a:lnTo>
                <a:lnTo>
                  <a:pt x="8122539" y="0"/>
                </a:lnTo>
                <a:lnTo>
                  <a:pt x="0" y="0"/>
                </a:lnTo>
                <a:lnTo>
                  <a:pt x="0" y="18826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516077" y="2198738"/>
            <a:ext cx="2636139" cy="334022"/>
          </a:xfrm>
          <a:custGeom>
            <a:avLst/>
            <a:gdLst/>
            <a:ahLst/>
            <a:cxnLst/>
            <a:rect l="l" t="t" r="r" b="b"/>
            <a:pathLst>
              <a:path w="2636139" h="334022">
                <a:moveTo>
                  <a:pt x="0" y="334022"/>
                </a:moveTo>
                <a:lnTo>
                  <a:pt x="2636139" y="334022"/>
                </a:lnTo>
                <a:lnTo>
                  <a:pt x="2636139" y="0"/>
                </a:lnTo>
                <a:lnTo>
                  <a:pt x="0" y="0"/>
                </a:lnTo>
                <a:lnTo>
                  <a:pt x="0" y="33402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3152267" y="2198738"/>
            <a:ext cx="1371600" cy="334022"/>
          </a:xfrm>
          <a:custGeom>
            <a:avLst/>
            <a:gdLst/>
            <a:ahLst/>
            <a:cxnLst/>
            <a:rect l="l" t="t" r="r" b="b"/>
            <a:pathLst>
              <a:path w="1371600" h="334022">
                <a:moveTo>
                  <a:pt x="0" y="334022"/>
                </a:moveTo>
                <a:lnTo>
                  <a:pt x="1371600" y="334022"/>
                </a:lnTo>
                <a:lnTo>
                  <a:pt x="1371600" y="0"/>
                </a:lnTo>
                <a:lnTo>
                  <a:pt x="0" y="0"/>
                </a:lnTo>
                <a:lnTo>
                  <a:pt x="0" y="33402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4523867" y="2198738"/>
            <a:ext cx="1184630" cy="334022"/>
          </a:xfrm>
          <a:custGeom>
            <a:avLst/>
            <a:gdLst/>
            <a:ahLst/>
            <a:cxnLst/>
            <a:rect l="l" t="t" r="r" b="b"/>
            <a:pathLst>
              <a:path w="1184630" h="334022">
                <a:moveTo>
                  <a:pt x="0" y="334022"/>
                </a:moveTo>
                <a:lnTo>
                  <a:pt x="1184630" y="334022"/>
                </a:lnTo>
                <a:lnTo>
                  <a:pt x="1184630" y="0"/>
                </a:lnTo>
                <a:lnTo>
                  <a:pt x="0" y="0"/>
                </a:lnTo>
                <a:lnTo>
                  <a:pt x="0" y="33402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5708523" y="2198738"/>
            <a:ext cx="1587753" cy="334022"/>
          </a:xfrm>
          <a:custGeom>
            <a:avLst/>
            <a:gdLst/>
            <a:ahLst/>
            <a:cxnLst/>
            <a:rect l="l" t="t" r="r" b="b"/>
            <a:pathLst>
              <a:path w="1587753" h="334022">
                <a:moveTo>
                  <a:pt x="0" y="334022"/>
                </a:moveTo>
                <a:lnTo>
                  <a:pt x="1587753" y="334022"/>
                </a:lnTo>
                <a:lnTo>
                  <a:pt x="1587753" y="0"/>
                </a:lnTo>
                <a:lnTo>
                  <a:pt x="0" y="0"/>
                </a:lnTo>
                <a:lnTo>
                  <a:pt x="0" y="33402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296277" y="2198738"/>
            <a:ext cx="1342390" cy="334022"/>
          </a:xfrm>
          <a:custGeom>
            <a:avLst/>
            <a:gdLst/>
            <a:ahLst/>
            <a:cxnLst/>
            <a:rect l="l" t="t" r="r" b="b"/>
            <a:pathLst>
              <a:path w="1342390" h="334022">
                <a:moveTo>
                  <a:pt x="0" y="334022"/>
                </a:moveTo>
                <a:lnTo>
                  <a:pt x="1342390" y="334022"/>
                </a:lnTo>
                <a:lnTo>
                  <a:pt x="1342390" y="0"/>
                </a:lnTo>
                <a:lnTo>
                  <a:pt x="0" y="0"/>
                </a:lnTo>
                <a:lnTo>
                  <a:pt x="0" y="33402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3152267" y="2192401"/>
            <a:ext cx="0" cy="4350931"/>
          </a:xfrm>
          <a:custGeom>
            <a:avLst/>
            <a:gdLst/>
            <a:ahLst/>
            <a:cxnLst/>
            <a:rect l="l" t="t" r="r" b="b"/>
            <a:pathLst>
              <a:path w="0" h="4350931">
                <a:moveTo>
                  <a:pt x="0" y="0"/>
                </a:moveTo>
                <a:lnTo>
                  <a:pt x="0" y="43509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523867" y="2192401"/>
            <a:ext cx="0" cy="4350931"/>
          </a:xfrm>
          <a:custGeom>
            <a:avLst/>
            <a:gdLst/>
            <a:ahLst/>
            <a:cxnLst/>
            <a:rect l="l" t="t" r="r" b="b"/>
            <a:pathLst>
              <a:path w="0" h="4350931">
                <a:moveTo>
                  <a:pt x="0" y="0"/>
                </a:moveTo>
                <a:lnTo>
                  <a:pt x="0" y="43509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5708523" y="2192401"/>
            <a:ext cx="0" cy="4350931"/>
          </a:xfrm>
          <a:custGeom>
            <a:avLst/>
            <a:gdLst/>
            <a:ahLst/>
            <a:cxnLst/>
            <a:rect l="l" t="t" r="r" b="b"/>
            <a:pathLst>
              <a:path w="0" h="4350931">
                <a:moveTo>
                  <a:pt x="0" y="0"/>
                </a:moveTo>
                <a:lnTo>
                  <a:pt x="0" y="43509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296277" y="2192401"/>
            <a:ext cx="0" cy="4350931"/>
          </a:xfrm>
          <a:custGeom>
            <a:avLst/>
            <a:gdLst/>
            <a:ahLst/>
            <a:cxnLst/>
            <a:rect l="l" t="t" r="r" b="b"/>
            <a:pathLst>
              <a:path w="0" h="4350931">
                <a:moveTo>
                  <a:pt x="0" y="0"/>
                </a:moveTo>
                <a:lnTo>
                  <a:pt x="0" y="43509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509727" y="2198751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509727" y="2532761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509727" y="2783078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509727" y="3033395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509727" y="3283585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509727" y="3533902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09727" y="3784092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509727" y="4034408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09727" y="4284599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09727" y="4534916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509727" y="4785106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509727" y="5035423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509727" y="5285740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509727" y="5535930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509727" y="5786196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509727" y="6036462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509727" y="6286715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516077" y="2004187"/>
            <a:ext cx="0" cy="4539145"/>
          </a:xfrm>
          <a:custGeom>
            <a:avLst/>
            <a:gdLst/>
            <a:ahLst/>
            <a:cxnLst/>
            <a:rect l="l" t="t" r="r" b="b"/>
            <a:pathLst>
              <a:path w="0" h="4539145">
                <a:moveTo>
                  <a:pt x="0" y="0"/>
                </a:moveTo>
                <a:lnTo>
                  <a:pt x="0" y="453914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8638667" y="2004187"/>
            <a:ext cx="0" cy="4539145"/>
          </a:xfrm>
          <a:custGeom>
            <a:avLst/>
            <a:gdLst/>
            <a:ahLst/>
            <a:cxnLst/>
            <a:rect l="l" t="t" r="r" b="b"/>
            <a:pathLst>
              <a:path w="0" h="4539145">
                <a:moveTo>
                  <a:pt x="0" y="0"/>
                </a:moveTo>
                <a:lnTo>
                  <a:pt x="0" y="453914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509727" y="2010537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509727" y="6536982"/>
            <a:ext cx="8135289" cy="0"/>
          </a:xfrm>
          <a:custGeom>
            <a:avLst/>
            <a:gdLst/>
            <a:ahLst/>
            <a:cxnLst/>
            <a:rect l="l" t="t" r="r" b="b"/>
            <a:pathLst>
              <a:path w="8135289" h="0">
                <a:moveTo>
                  <a:pt x="0" y="0"/>
                </a:moveTo>
                <a:lnTo>
                  <a:pt x="81352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16077" y="2010537"/>
            <a:ext cx="8122589" cy="188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593">
              <a:lnSpc>
                <a:spcPts val="1255"/>
              </a:lnSpc>
              <a:spcBef>
                <a:spcPts val="287"/>
              </a:spcBef>
            </a:pPr>
            <a:r>
              <a:rPr dirty="0" smtClean="0" baseline="-2635" sz="1650" spc="-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baseline="-2635" sz="1650" spc="-2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baseline="-2635" sz="1650" spc="9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635" sz="1650" spc="3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2635" sz="1650" spc="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baseline="-2635" sz="1650" spc="-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baseline="-2635" sz="1650" spc="1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635" sz="1650" spc="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baseline="-2635" sz="165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baseline="-2635" sz="1650" spc="-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baseline="-2635" sz="1650" spc="3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baseline="-2635" sz="165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baseline="-2635" sz="1650" spc="3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635" sz="165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baseline="-2635" sz="1650" spc="-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baseline="-2635" sz="165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2022)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16077" y="2198751"/>
            <a:ext cx="2636189" cy="334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67"/>
              </a:spcBef>
            </a:pPr>
            <a:endParaRPr sz="1400"/>
          </a:p>
          <a:p>
            <a:pPr marL="9702">
              <a:lnSpc>
                <a:spcPct val="95825"/>
              </a:lnSpc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-3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-1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mtClean="0" sz="1000" spc="-1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unidad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152267" y="2198751"/>
            <a:ext cx="1371599" cy="334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5481" marR="141792" indent="181355">
              <a:lnSpc>
                <a:spcPct val="100041"/>
              </a:lnSpc>
              <a:spcBef>
                <a:spcPts val="155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dirty="0" smtClean="0" sz="1000" spc="-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9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0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DIC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523867" y="2198751"/>
            <a:ext cx="1184656" cy="334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680" marR="55475" algn="ctr">
              <a:lnSpc>
                <a:spcPct val="95825"/>
              </a:lnSpc>
              <a:spcBef>
                <a:spcPts val="155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dirty="0" smtClean="0" sz="1000" spc="-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9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0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31940" marR="230471" algn="ctr">
              <a:lnSpc>
                <a:spcPct val="95825"/>
              </a:lnSpc>
              <a:spcBef>
                <a:spcPts val="50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CUR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708523" y="2198751"/>
            <a:ext cx="1587753" cy="334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1622" marR="55476" indent="-454152">
              <a:lnSpc>
                <a:spcPct val="100041"/>
              </a:lnSpc>
              <a:spcBef>
                <a:spcPts val="265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dirty="0" smtClean="0" sz="1000" spc="-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2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296277" y="2198751"/>
            <a:ext cx="1342390" cy="334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6206" marR="95944" indent="-266953">
              <a:lnSpc>
                <a:spcPct val="100041"/>
              </a:lnSpc>
              <a:spcBef>
                <a:spcPts val="265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dirty="0" smtClean="0" sz="1000" spc="-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DIC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dirty="0" smtClean="0" sz="1000" spc="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IDO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16077" y="2532761"/>
            <a:ext cx="2636189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 marL="9702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Cu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4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án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152267" y="2532761"/>
            <a:ext cx="1371599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46%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523867" y="2532761"/>
            <a:ext cx="1184656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35%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08523" y="2532761"/>
            <a:ext cx="1587753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42%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296277" y="2532761"/>
            <a:ext cx="1342390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28%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16077" y="2783078"/>
            <a:ext cx="2636189" cy="250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 marL="9702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-4">
                <a:latin typeface="Arial"/>
                <a:cs typeface="Arial"/>
              </a:rPr>
              <a:t>o</a:t>
            </a:r>
            <a:r>
              <a:rPr dirty="0" smtClean="0" sz="1000" spc="4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h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152267" y="2783078"/>
            <a:ext cx="1371599" cy="250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523867" y="2783078"/>
            <a:ext cx="1184656" cy="250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08523" y="2783078"/>
            <a:ext cx="1587753" cy="250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45%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296277" y="2783078"/>
            <a:ext cx="1342390" cy="250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70%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16077" y="3033395"/>
            <a:ext cx="2636189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9"/>
              </a:spcBef>
            </a:pPr>
            <a:endParaRPr sz="800"/>
          </a:p>
          <a:p>
            <a:pPr marL="9702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19">
                <a:latin typeface="Arial"/>
                <a:cs typeface="Arial"/>
              </a:rPr>
              <a:t>m</a:t>
            </a:r>
            <a:r>
              <a:rPr dirty="0" smtClean="0" sz="1000" spc="0">
                <a:latin typeface="Arial"/>
                <a:cs typeface="Arial"/>
              </a:rPr>
              <a:t>ú</a:t>
            </a:r>
            <a:r>
              <a:rPr dirty="0" smtClean="0" sz="1000" spc="4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h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152267" y="3033395"/>
            <a:ext cx="1371599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9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52%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523867" y="3033395"/>
            <a:ext cx="1184656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9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57%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08523" y="3033395"/>
            <a:ext cx="1587753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9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36%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296277" y="3033395"/>
            <a:ext cx="1342390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9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51%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16077" y="3283585"/>
            <a:ext cx="2636189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9"/>
              </a:spcBef>
            </a:pPr>
            <a:endParaRPr sz="800"/>
          </a:p>
          <a:p>
            <a:pPr marL="44754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4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pa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52267" y="3283585"/>
            <a:ext cx="1371599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9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74%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523867" y="3283585"/>
            <a:ext cx="1184656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9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523" y="3283585"/>
            <a:ext cx="1587753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9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12%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296277" y="3283585"/>
            <a:ext cx="1342390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9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40%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16077" y="3533902"/>
            <a:ext cx="2636189" cy="25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44754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9">
                <a:latin typeface="Arial"/>
                <a:cs typeface="Arial"/>
              </a:rPr>
              <a:t>v</a:t>
            </a:r>
            <a:r>
              <a:rPr dirty="0" smtClean="0" sz="1000" spc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152267" y="3533902"/>
            <a:ext cx="1371599" cy="25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23867" y="3533902"/>
            <a:ext cx="1184656" cy="25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08523" y="3533902"/>
            <a:ext cx="1587753" cy="25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16%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296277" y="3533902"/>
            <a:ext cx="1342390" cy="25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46%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6077" y="3784092"/>
            <a:ext cx="2636189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2"/>
              </a:spcBef>
            </a:pPr>
            <a:endParaRPr sz="800"/>
          </a:p>
          <a:p>
            <a:pPr marL="9702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l</a:t>
            </a:r>
            <a:r>
              <a:rPr dirty="0" smtClean="0" sz="1000" spc="-13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Ro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ario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152267" y="3784092"/>
            <a:ext cx="1371599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2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72%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23867" y="3784092"/>
            <a:ext cx="1184656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2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708523" y="3784092"/>
            <a:ext cx="1587753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2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43%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96277" y="3784092"/>
            <a:ext cx="1342390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2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51%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6077" y="4034408"/>
            <a:ext cx="2636189" cy="25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9702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oa</a:t>
            </a:r>
            <a:r>
              <a:rPr dirty="0" smtClean="0" sz="1000" spc="-23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-29">
                <a:latin typeface="Arial"/>
                <a:cs typeface="Arial"/>
              </a:rPr>
              <a:t>y</a:t>
            </a:r>
            <a:r>
              <a:rPr dirty="0" smtClean="0" sz="1000" spc="-4">
                <a:latin typeface="Arial"/>
                <a:cs typeface="Arial"/>
              </a:rPr>
              <a:t>v</a:t>
            </a:r>
            <a:r>
              <a:rPr dirty="0" smtClean="0" sz="1000" spc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152267" y="4034408"/>
            <a:ext cx="1371599" cy="25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23867" y="4034408"/>
            <a:ext cx="1184656" cy="25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08523" y="4034408"/>
            <a:ext cx="1587753" cy="25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27%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96277" y="4034408"/>
            <a:ext cx="1342390" cy="25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51%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6077" y="4284599"/>
            <a:ext cx="2636189" cy="250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9702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tura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52267" y="4284599"/>
            <a:ext cx="1371599" cy="250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48%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523867" y="4284599"/>
            <a:ext cx="1184656" cy="250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57%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08523" y="4284599"/>
            <a:ext cx="1587753" cy="250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30%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96277" y="4284599"/>
            <a:ext cx="1342390" cy="250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6077" y="4534916"/>
            <a:ext cx="2636189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44754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Na</a:t>
            </a:r>
            <a:r>
              <a:rPr dirty="0" smtClean="0" sz="1000" spc="-4">
                <a:latin typeface="Arial"/>
                <a:cs typeface="Arial"/>
              </a:rPr>
              <a:t>v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ato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52267" y="4534916"/>
            <a:ext cx="1371599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43%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23867" y="4534916"/>
            <a:ext cx="1184656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08523" y="4534916"/>
            <a:ext cx="1587753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29%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96277" y="4534916"/>
            <a:ext cx="1342390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50%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6077" y="4785106"/>
            <a:ext cx="2636189" cy="250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9702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l</a:t>
            </a:r>
            <a:r>
              <a:rPr dirty="0" smtClean="0" sz="1000" spc="-13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</a:t>
            </a:r>
            <a:r>
              <a:rPr dirty="0" smtClean="0" sz="1000" spc="-4">
                <a:latin typeface="Arial"/>
                <a:cs typeface="Arial"/>
              </a:rPr>
              <a:t>o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d</a:t>
            </a:r>
            <a:r>
              <a:rPr dirty="0" smtClean="0" sz="1000" spc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52267" y="4785106"/>
            <a:ext cx="1371599" cy="250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59%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23867" y="4785106"/>
            <a:ext cx="1184656" cy="250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83%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08523" y="4785106"/>
            <a:ext cx="1587753" cy="250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39%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96277" y="4785106"/>
            <a:ext cx="1342390" cy="250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45%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6077" y="5035423"/>
            <a:ext cx="2636189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3"/>
              </a:spcBef>
            </a:pPr>
            <a:endParaRPr sz="800"/>
          </a:p>
          <a:p>
            <a:pPr marL="9702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La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uz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52267" y="5035423"/>
            <a:ext cx="1371599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3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23867" y="5035423"/>
            <a:ext cx="1184656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3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78%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08523" y="5035423"/>
            <a:ext cx="1587753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3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36%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96277" y="5035423"/>
            <a:ext cx="1342390" cy="250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3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56%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6077" y="5285740"/>
            <a:ext cx="2636189" cy="25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2"/>
              </a:spcBef>
            </a:pPr>
            <a:endParaRPr sz="800"/>
          </a:p>
          <a:p>
            <a:pPr marL="9702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47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-19">
                <a:latin typeface="Arial"/>
                <a:cs typeface="Arial"/>
              </a:rPr>
              <a:t>z</a:t>
            </a:r>
            <a:r>
              <a:rPr dirty="0" smtClean="0" sz="1000" spc="0">
                <a:latin typeface="Arial"/>
                <a:cs typeface="Arial"/>
              </a:rPr>
              <a:t>at</a:t>
            </a:r>
            <a:r>
              <a:rPr dirty="0" smtClean="0" sz="1000" spc="-9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52267" y="5285740"/>
            <a:ext cx="1371599" cy="25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2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59%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23867" y="5285740"/>
            <a:ext cx="1184656" cy="25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2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72%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08523" y="5285740"/>
            <a:ext cx="1587753" cy="25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2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20%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96277" y="5285740"/>
            <a:ext cx="1342390" cy="25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2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36%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6077" y="5535930"/>
            <a:ext cx="2636189" cy="250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2"/>
              </a:spcBef>
            </a:pPr>
            <a:endParaRPr sz="800"/>
          </a:p>
          <a:p>
            <a:pPr marL="9702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Concord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52267" y="5535930"/>
            <a:ext cx="1371599" cy="250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2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23867" y="5535930"/>
            <a:ext cx="1184656" cy="250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2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08523" y="5535930"/>
            <a:ext cx="1587753" cy="250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2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49%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96277" y="5535930"/>
            <a:ext cx="1342390" cy="250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2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50%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6077" y="5786196"/>
            <a:ext cx="2636189" cy="250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marL="9702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B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d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52267" y="5786196"/>
            <a:ext cx="1371599" cy="250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72%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23867" y="5786196"/>
            <a:ext cx="1184656" cy="250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08523" y="5786196"/>
            <a:ext cx="1587753" cy="250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34%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96277" y="5786196"/>
            <a:ext cx="1342390" cy="250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42%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077" y="6036462"/>
            <a:ext cx="2636189" cy="25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9702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an</a:t>
            </a:r>
            <a:r>
              <a:rPr dirty="0" smtClean="0" sz="1000" spc="-32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Ig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4">
                <a:latin typeface="Arial"/>
                <a:cs typeface="Arial"/>
              </a:rPr>
              <a:t>c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52267" y="6036462"/>
            <a:ext cx="1371599" cy="25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72%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3867" y="6036462"/>
            <a:ext cx="1184656" cy="25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8523" y="6036462"/>
            <a:ext cx="1587753" cy="25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55%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96277" y="6036462"/>
            <a:ext cx="1342390" cy="25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12%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077" y="6286715"/>
            <a:ext cx="2636189" cy="250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9702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Cen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2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ud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b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no</a:t>
            </a:r>
            <a:r>
              <a:rPr dirty="0" smtClean="0" sz="1000" spc="-37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2267" y="6286715"/>
            <a:ext cx="1371599" cy="250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538010" marR="53678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3867" y="6286715"/>
            <a:ext cx="1184656" cy="250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443776" marR="44407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8523" y="6286715"/>
            <a:ext cx="1587753" cy="250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645452" marR="64549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37%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96277" y="6286715"/>
            <a:ext cx="1342390" cy="250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524040" marR="521543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42%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21892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19400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INISTRO</a:t>
            </a:r>
            <a:r>
              <a:rPr dirty="0" smtClean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EDIC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object 158"/>
          <p:cNvSpPr/>
          <p:nvPr/>
        </p:nvSpPr>
        <p:spPr>
          <a:xfrm>
            <a:off x="94488" y="1421892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676579" y="2010600"/>
            <a:ext cx="7801609" cy="190690"/>
          </a:xfrm>
          <a:custGeom>
            <a:avLst/>
            <a:gdLst/>
            <a:ahLst/>
            <a:cxnLst/>
            <a:rect l="l" t="t" r="r" b="b"/>
            <a:pathLst>
              <a:path w="7801609" h="190690">
                <a:moveTo>
                  <a:pt x="0" y="190690"/>
                </a:moveTo>
                <a:lnTo>
                  <a:pt x="7801609" y="190690"/>
                </a:lnTo>
                <a:lnTo>
                  <a:pt x="7801609" y="0"/>
                </a:lnTo>
                <a:lnTo>
                  <a:pt x="0" y="0"/>
                </a:lnTo>
                <a:lnTo>
                  <a:pt x="0" y="19069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676579" y="2201291"/>
            <a:ext cx="2733421" cy="466725"/>
          </a:xfrm>
          <a:custGeom>
            <a:avLst/>
            <a:gdLst/>
            <a:ahLst/>
            <a:cxnLst/>
            <a:rect l="l" t="t" r="r" b="b"/>
            <a:pathLst>
              <a:path w="2733421" h="466725">
                <a:moveTo>
                  <a:pt x="0" y="466725"/>
                </a:moveTo>
                <a:lnTo>
                  <a:pt x="2733421" y="466725"/>
                </a:lnTo>
                <a:lnTo>
                  <a:pt x="2733421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3410077" y="2201291"/>
            <a:ext cx="1099223" cy="466725"/>
          </a:xfrm>
          <a:custGeom>
            <a:avLst/>
            <a:gdLst/>
            <a:ahLst/>
            <a:cxnLst/>
            <a:rect l="l" t="t" r="r" b="b"/>
            <a:pathLst>
              <a:path w="1099223" h="466725">
                <a:moveTo>
                  <a:pt x="0" y="466725"/>
                </a:moveTo>
                <a:lnTo>
                  <a:pt x="1099223" y="466725"/>
                </a:lnTo>
                <a:lnTo>
                  <a:pt x="1099223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4509262" y="2201291"/>
            <a:ext cx="1391031" cy="466725"/>
          </a:xfrm>
          <a:custGeom>
            <a:avLst/>
            <a:gdLst/>
            <a:ahLst/>
            <a:cxnLst/>
            <a:rect l="l" t="t" r="r" b="b"/>
            <a:pathLst>
              <a:path w="1391031" h="466725">
                <a:moveTo>
                  <a:pt x="0" y="466725"/>
                </a:moveTo>
                <a:lnTo>
                  <a:pt x="1391031" y="466725"/>
                </a:lnTo>
                <a:lnTo>
                  <a:pt x="1391031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5900293" y="2201291"/>
            <a:ext cx="1235417" cy="466725"/>
          </a:xfrm>
          <a:custGeom>
            <a:avLst/>
            <a:gdLst/>
            <a:ahLst/>
            <a:cxnLst/>
            <a:rect l="l" t="t" r="r" b="b"/>
            <a:pathLst>
              <a:path w="1235417" h="466725">
                <a:moveTo>
                  <a:pt x="0" y="466725"/>
                </a:moveTo>
                <a:lnTo>
                  <a:pt x="1235417" y="466725"/>
                </a:lnTo>
                <a:lnTo>
                  <a:pt x="1235417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135749" y="2201291"/>
            <a:ext cx="1342390" cy="466725"/>
          </a:xfrm>
          <a:custGeom>
            <a:avLst/>
            <a:gdLst/>
            <a:ahLst/>
            <a:cxnLst/>
            <a:rect l="l" t="t" r="r" b="b"/>
            <a:pathLst>
              <a:path w="1342390" h="466725">
                <a:moveTo>
                  <a:pt x="0" y="466725"/>
                </a:moveTo>
                <a:lnTo>
                  <a:pt x="1342390" y="466725"/>
                </a:lnTo>
                <a:lnTo>
                  <a:pt x="1342390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3410077" y="2194941"/>
            <a:ext cx="0" cy="4379569"/>
          </a:xfrm>
          <a:custGeom>
            <a:avLst/>
            <a:gdLst/>
            <a:ahLst/>
            <a:cxnLst/>
            <a:rect l="l" t="t" r="r" b="b"/>
            <a:pathLst>
              <a:path w="0" h="4379569">
                <a:moveTo>
                  <a:pt x="0" y="0"/>
                </a:moveTo>
                <a:lnTo>
                  <a:pt x="0" y="43795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4509262" y="2194941"/>
            <a:ext cx="0" cy="4379569"/>
          </a:xfrm>
          <a:custGeom>
            <a:avLst/>
            <a:gdLst/>
            <a:ahLst/>
            <a:cxnLst/>
            <a:rect l="l" t="t" r="r" b="b"/>
            <a:pathLst>
              <a:path w="0" h="4379569">
                <a:moveTo>
                  <a:pt x="0" y="0"/>
                </a:moveTo>
                <a:lnTo>
                  <a:pt x="0" y="43795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5900293" y="2194941"/>
            <a:ext cx="0" cy="4379569"/>
          </a:xfrm>
          <a:custGeom>
            <a:avLst/>
            <a:gdLst/>
            <a:ahLst/>
            <a:cxnLst/>
            <a:rect l="l" t="t" r="r" b="b"/>
            <a:pathLst>
              <a:path w="0" h="4379569">
                <a:moveTo>
                  <a:pt x="0" y="0"/>
                </a:moveTo>
                <a:lnTo>
                  <a:pt x="0" y="43795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135749" y="2194941"/>
            <a:ext cx="0" cy="4379569"/>
          </a:xfrm>
          <a:custGeom>
            <a:avLst/>
            <a:gdLst/>
            <a:ahLst/>
            <a:cxnLst/>
            <a:rect l="l" t="t" r="r" b="b"/>
            <a:pathLst>
              <a:path w="0" h="4379569">
                <a:moveTo>
                  <a:pt x="0" y="0"/>
                </a:moveTo>
                <a:lnTo>
                  <a:pt x="0" y="43795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670229" y="2201291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670229" y="2668016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670229" y="2838704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670229" y="3153029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670229" y="3323844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670229" y="3494532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670229" y="3665347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670229" y="3836035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670229" y="4006850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670229" y="4177538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670229" y="4348353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670229" y="4519041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670229" y="4689856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670229" y="4860544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670229" y="5031358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670229" y="5202047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670229" y="5372862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670229" y="5543677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670229" y="5714377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670229" y="5885129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670229" y="6055893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670229" y="6226644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670229" y="6397396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676579" y="2004187"/>
            <a:ext cx="0" cy="4570323"/>
          </a:xfrm>
          <a:custGeom>
            <a:avLst/>
            <a:gdLst/>
            <a:ahLst/>
            <a:cxnLst/>
            <a:rect l="l" t="t" r="r" b="b"/>
            <a:pathLst>
              <a:path w="0" h="4570323">
                <a:moveTo>
                  <a:pt x="0" y="0"/>
                </a:moveTo>
                <a:lnTo>
                  <a:pt x="0" y="457032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8478139" y="2004187"/>
            <a:ext cx="0" cy="4570323"/>
          </a:xfrm>
          <a:custGeom>
            <a:avLst/>
            <a:gdLst/>
            <a:ahLst/>
            <a:cxnLst/>
            <a:rect l="l" t="t" r="r" b="b"/>
            <a:pathLst>
              <a:path w="0" h="4570323">
                <a:moveTo>
                  <a:pt x="0" y="0"/>
                </a:moveTo>
                <a:lnTo>
                  <a:pt x="0" y="457032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670229" y="2010537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670229" y="6568160"/>
            <a:ext cx="7814259" cy="0"/>
          </a:xfrm>
          <a:custGeom>
            <a:avLst/>
            <a:gdLst/>
            <a:ahLst/>
            <a:cxnLst/>
            <a:rect l="l" t="t" r="r" b="b"/>
            <a:pathLst>
              <a:path w="7814259" h="0">
                <a:moveTo>
                  <a:pt x="0" y="0"/>
                </a:moveTo>
                <a:lnTo>
                  <a:pt x="78142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76579" y="2010537"/>
            <a:ext cx="7801559" cy="190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6677">
              <a:lnSpc>
                <a:spcPts val="1375"/>
              </a:lnSpc>
              <a:spcBef>
                <a:spcPts val="193"/>
              </a:spcBef>
            </a:pP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PORCEN</a:t>
            </a:r>
            <a:r>
              <a:rPr dirty="0" smtClean="0" baseline="-2415" sz="18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baseline="-2415" sz="1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2415" sz="1800" spc="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baseline="-2415" sz="1800" spc="-4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415" sz="1800" spc="9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baseline="-2415" sz="1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baseline="-2415" sz="18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baseline="-2415" sz="1800" spc="6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-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EDIC</a:t>
            </a:r>
            <a:r>
              <a:rPr dirty="0" smtClean="0" baseline="-2415" sz="18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415" sz="1800" spc="-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baseline="-2415" sz="1800" spc="-2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baseline="-2415" sz="1800" spc="3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mtClean="0" baseline="-2415" sz="180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ICI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2415" sz="1800" spc="-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baseline="-2415" sz="1800" spc="-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76579" y="2201291"/>
            <a:ext cx="2733497" cy="466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612978">
              <a:lnSpc>
                <a:spcPts val="1375"/>
              </a:lnSpc>
              <a:spcBef>
                <a:spcPts val="1370"/>
              </a:spcBef>
            </a:pP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baseline="-2415" sz="18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mbre</a:t>
            </a:r>
            <a:r>
              <a:rPr dirty="0" smtClean="0" baseline="-2415" sz="18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415" sz="1800" spc="-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-2415" sz="1800" spc="0" b="1">
                <a:solidFill>
                  <a:srgbClr val="FFFFFF"/>
                </a:solidFill>
                <a:latin typeface="Arial"/>
                <a:cs typeface="Arial"/>
              </a:rPr>
              <a:t>unidad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410077" y="2201291"/>
            <a:ext cx="1099185" cy="466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2049" marR="133657" indent="466" algn="ctr">
              <a:lnSpc>
                <a:spcPct val="100041"/>
              </a:lnSpc>
              <a:spcBef>
                <a:spcPts val="75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dirty="0" smtClean="0" sz="1000" spc="-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dirty="0" smtClean="0" sz="1000" spc="9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mtClean="0" sz="1000" spc="-3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edicamen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509262" y="2201291"/>
            <a:ext cx="1391030" cy="466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126842" marR="127028" algn="ctr">
              <a:lnSpc>
                <a:spcPct val="95825"/>
              </a:lnSpc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dirty="0" smtClean="0" sz="1000" spc="-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dirty="0" smtClean="0" sz="1000" spc="9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mtClean="0" sz="1000" spc="-3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000" spc="-2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marL="52108" marR="52018" algn="ctr">
              <a:lnSpc>
                <a:spcPct val="95825"/>
              </a:lnSpc>
              <a:spcBef>
                <a:spcPts val="50"/>
              </a:spcBef>
            </a:pPr>
            <a:r>
              <a:rPr dirty="0" smtClean="0" sz="1000" spc="19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ater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mtClean="0" sz="1000" spc="-6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000" spc="-11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Cur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900293" y="2201291"/>
            <a:ext cx="1235456" cy="466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77"/>
              </a:spcBef>
            </a:pPr>
            <a:endParaRPr sz="1200"/>
          </a:p>
          <a:p>
            <a:pPr marL="73152">
              <a:lnSpc>
                <a:spcPct val="95825"/>
              </a:lnSpc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dirty="0" smtClean="0" sz="1000" spc="-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dirty="0" smtClean="0" sz="1000" spc="9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mtClean="0" sz="1000" spc="-3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000" spc="-2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135749" y="2201291"/>
            <a:ext cx="1349710" cy="466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320"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algn="ctr">
              <a:lnSpc>
                <a:spcPct val="95825"/>
              </a:lnSpc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dirty="0" smtClean="0" sz="1000" spc="-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Rec</a:t>
            </a:r>
            <a:r>
              <a:rPr dirty="0" smtClean="0" sz="100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mtClean="0" sz="1000" spc="-5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surti</a:t>
            </a:r>
            <a:r>
              <a:rPr dirty="0" smtClean="0" sz="1000" spc="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mtClean="0" sz="1000" spc="-4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1000">
              <a:latin typeface="Arial"/>
              <a:cs typeface="Arial"/>
            </a:endParaRPr>
          </a:p>
          <a:p>
            <a:pPr marL="482663" marR="487741" algn="ctr">
              <a:lnSpc>
                <a:spcPct val="95825"/>
              </a:lnSpc>
              <a:spcBef>
                <a:spcPts val="50"/>
              </a:spcBef>
            </a:pPr>
            <a:r>
              <a:rPr dirty="0" smtClean="0" sz="1000" spc="0" b="1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76579" y="2668016"/>
            <a:ext cx="2733497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0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al</a:t>
            </a:r>
            <a:r>
              <a:rPr dirty="0" smtClean="0" sz="1000" spc="-3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Co</a:t>
            </a:r>
            <a:r>
              <a:rPr dirty="0" smtClean="0" sz="1000" spc="19">
                <a:latin typeface="Arial"/>
                <a:cs typeface="Arial"/>
              </a:rPr>
              <a:t>m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tar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4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Na</a:t>
            </a:r>
            <a:r>
              <a:rPr dirty="0" smtClean="0" sz="1000" spc="-4">
                <a:latin typeface="Arial"/>
                <a:cs typeface="Arial"/>
              </a:rPr>
              <a:t>v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ato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410077" y="2668016"/>
            <a:ext cx="1099185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0"/>
              </a:spcBef>
            </a:pPr>
            <a:r>
              <a:rPr dirty="0" smtClean="0" sz="1000" spc="0">
                <a:latin typeface="Arial"/>
                <a:cs typeface="Arial"/>
              </a:rPr>
              <a:t>96%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509262" y="2668016"/>
            <a:ext cx="1391030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0"/>
              </a:spcBef>
            </a:pPr>
            <a:r>
              <a:rPr dirty="0" smtClean="0" sz="1000" spc="0">
                <a:latin typeface="Arial"/>
                <a:cs typeface="Arial"/>
              </a:rPr>
              <a:t>86%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900293" y="2668016"/>
            <a:ext cx="1235456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0"/>
              </a:spcBef>
            </a:pPr>
            <a:r>
              <a:rPr dirty="0" smtClean="0" sz="1000" spc="0">
                <a:latin typeface="Arial"/>
                <a:cs typeface="Arial"/>
              </a:rPr>
              <a:t>91%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135749" y="2668016"/>
            <a:ext cx="1342390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0"/>
              </a:spcBef>
            </a:pPr>
            <a:r>
              <a:rPr dirty="0" smtClean="0" sz="1000" spc="0">
                <a:latin typeface="Arial"/>
                <a:cs typeface="Arial"/>
              </a:rPr>
              <a:t>99%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76579" y="2838704"/>
            <a:ext cx="2733497" cy="314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14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al</a:t>
            </a:r>
            <a:r>
              <a:rPr dirty="0" smtClean="0" sz="1000" spc="-3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Co</a:t>
            </a:r>
            <a:r>
              <a:rPr dirty="0" smtClean="0" sz="1000" spc="19">
                <a:latin typeface="Arial"/>
                <a:cs typeface="Arial"/>
              </a:rPr>
              <a:t>m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tar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53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V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12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  <a:p>
            <a:pPr marL="9525">
              <a:lnSpc>
                <a:spcPct val="95825"/>
              </a:lnSpc>
              <a:spcBef>
                <a:spcPts val="50"/>
              </a:spcBef>
            </a:pPr>
            <a:r>
              <a:rPr dirty="0" smtClean="0" sz="1000" spc="0">
                <a:latin typeface="Arial"/>
                <a:cs typeface="Arial"/>
              </a:rPr>
              <a:t>L</a:t>
            </a:r>
            <a:r>
              <a:rPr dirty="0" smtClean="0" sz="1000" spc="-4">
                <a:latin typeface="Arial"/>
                <a:cs typeface="Arial"/>
              </a:rPr>
              <a:t>o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-19">
                <a:latin typeface="Arial"/>
                <a:cs typeface="Arial"/>
              </a:rPr>
              <a:t>z</a:t>
            </a:r>
            <a:r>
              <a:rPr dirty="0" smtClean="0" sz="1000" spc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410077" y="2838704"/>
            <a:ext cx="1099185" cy="314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5"/>
              </a:spcBef>
            </a:pPr>
            <a:endParaRPr sz="1300"/>
          </a:p>
          <a:p>
            <a:pPr marL="401231" marR="401147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82%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509262" y="2838704"/>
            <a:ext cx="1391030" cy="314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5"/>
              </a:spcBef>
            </a:pPr>
            <a:endParaRPr sz="1300"/>
          </a:p>
          <a:p>
            <a:pPr marL="547789" marR="546435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44%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900293" y="2838704"/>
            <a:ext cx="1235456" cy="314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5"/>
              </a:spcBef>
            </a:pPr>
            <a:endParaRPr sz="1300"/>
          </a:p>
          <a:p>
            <a:pPr marL="470065" marR="468584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63%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135749" y="2838704"/>
            <a:ext cx="1342390" cy="314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5"/>
              </a:spcBef>
            </a:pPr>
            <a:endParaRPr sz="1300"/>
          </a:p>
          <a:p>
            <a:pPr marL="523913" marR="521670" algn="ctr">
              <a:lnSpc>
                <a:spcPct val="95825"/>
              </a:lnSpc>
            </a:pPr>
            <a:r>
              <a:rPr dirty="0" smtClean="0" sz="1000" spc="0">
                <a:latin typeface="Arial"/>
                <a:cs typeface="Arial"/>
              </a:rPr>
              <a:t>73%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76579" y="3153029"/>
            <a:ext cx="2733497" cy="170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eral</a:t>
            </a:r>
            <a:r>
              <a:rPr dirty="0" smtClean="0" sz="1000" spc="-35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19">
                <a:latin typeface="Arial"/>
                <a:cs typeface="Arial"/>
              </a:rPr>
              <a:t>m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h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410077" y="3153029"/>
            <a:ext cx="1099185" cy="170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509262" y="3153029"/>
            <a:ext cx="1391030" cy="170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900293" y="3153029"/>
            <a:ext cx="1235456" cy="170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135749" y="3153029"/>
            <a:ext cx="1342390" cy="170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76579" y="3323844"/>
            <a:ext cx="2733497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0"/>
              </a:spcBef>
            </a:pPr>
            <a:r>
              <a:rPr dirty="0" smtClean="0" sz="1000" spc="0">
                <a:latin typeface="Arial"/>
                <a:cs typeface="Arial"/>
              </a:rPr>
              <a:t>H</a:t>
            </a:r>
            <a:r>
              <a:rPr dirty="0" smtClean="0" sz="1000" spc="-7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eral</a:t>
            </a:r>
            <a:r>
              <a:rPr dirty="0" smtClean="0" sz="1000" spc="-4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La</a:t>
            </a:r>
            <a:r>
              <a:rPr dirty="0" smtClean="0" sz="1000" spc="-1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uz</a:t>
            </a:r>
            <a:endParaRPr sz="10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410077" y="3323844"/>
            <a:ext cx="1099185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0"/>
              </a:spcBef>
            </a:pPr>
            <a:r>
              <a:rPr dirty="0" smtClean="0" sz="1000" spc="0">
                <a:latin typeface="Arial"/>
                <a:cs typeface="Arial"/>
              </a:rPr>
              <a:t>88%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509262" y="3323844"/>
            <a:ext cx="1391030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0"/>
              </a:spcBef>
            </a:pPr>
            <a:r>
              <a:rPr dirty="0" smtClean="0" sz="1000" spc="0">
                <a:latin typeface="Arial"/>
                <a:cs typeface="Arial"/>
              </a:rPr>
              <a:t>74%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900293" y="3323844"/>
            <a:ext cx="1235456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0"/>
              </a:spcBef>
            </a:pPr>
            <a:r>
              <a:rPr dirty="0" smtClean="0" sz="1000" spc="0">
                <a:latin typeface="Arial"/>
                <a:cs typeface="Arial"/>
              </a:rPr>
              <a:t>81%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135749" y="3323844"/>
            <a:ext cx="1342390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0"/>
              </a:spcBef>
            </a:pPr>
            <a:r>
              <a:rPr dirty="0" smtClean="0" sz="1000" spc="0">
                <a:latin typeface="Arial"/>
                <a:cs typeface="Arial"/>
              </a:rPr>
              <a:t>92%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76579" y="3494532"/>
            <a:ext cx="2733497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</a:t>
            </a:r>
            <a:r>
              <a:rPr dirty="0" smtClean="0" sz="1000" spc="-7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eral</a:t>
            </a:r>
            <a:r>
              <a:rPr dirty="0" smtClean="0" sz="1000" spc="-40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4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pa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410077" y="3494532"/>
            <a:ext cx="1099185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509262" y="3494532"/>
            <a:ext cx="1391030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74%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900293" y="3494532"/>
            <a:ext cx="1235456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78%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135749" y="3494532"/>
            <a:ext cx="1342390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76579" y="3665347"/>
            <a:ext cx="2733497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</a:t>
            </a:r>
            <a:r>
              <a:rPr dirty="0" smtClean="0" sz="1000" spc="-7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eral</a:t>
            </a:r>
            <a:r>
              <a:rPr dirty="0" smtClean="0" sz="1000" spc="-40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9">
                <a:latin typeface="Arial"/>
                <a:cs typeface="Arial"/>
              </a:rPr>
              <a:t>v</a:t>
            </a:r>
            <a:r>
              <a:rPr dirty="0" smtClean="0" sz="1000" spc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410077" y="3665347"/>
            <a:ext cx="1099185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509262" y="3665347"/>
            <a:ext cx="1391030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900293" y="3665347"/>
            <a:ext cx="1235456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135749" y="3665347"/>
            <a:ext cx="1342390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76579" y="3836035"/>
            <a:ext cx="2733497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</a:t>
            </a:r>
            <a:r>
              <a:rPr dirty="0" smtClean="0" sz="1000" spc="-7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era</a:t>
            </a:r>
            <a:r>
              <a:rPr dirty="0" smtClean="0" sz="1000" spc="-43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l</a:t>
            </a:r>
            <a:r>
              <a:rPr dirty="0" smtClean="0" sz="1000" spc="-3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Dora</a:t>
            </a:r>
            <a:r>
              <a:rPr dirty="0" smtClean="0" sz="1000" spc="-4">
                <a:latin typeface="Arial"/>
                <a:cs typeface="Arial"/>
              </a:rPr>
              <a:t>d</a:t>
            </a:r>
            <a:r>
              <a:rPr dirty="0" smtClean="0" sz="1000" spc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410077" y="3836035"/>
            <a:ext cx="1099185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509262" y="3836035"/>
            <a:ext cx="1391030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59%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900293" y="3836035"/>
            <a:ext cx="1235456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70%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135749" y="3836035"/>
            <a:ext cx="1342390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76579" y="4006850"/>
            <a:ext cx="2733497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al</a:t>
            </a:r>
            <a:r>
              <a:rPr dirty="0" smtClean="0" sz="1000" spc="-3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Co</a:t>
            </a:r>
            <a:r>
              <a:rPr dirty="0" smtClean="0" sz="1000" spc="19">
                <a:latin typeface="Arial"/>
                <a:cs typeface="Arial"/>
              </a:rPr>
              <a:t>m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tar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53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tura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410077" y="4006850"/>
            <a:ext cx="1099185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509262" y="4006850"/>
            <a:ext cx="1391030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900293" y="4006850"/>
            <a:ext cx="1235456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135749" y="4006850"/>
            <a:ext cx="1342390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8861" marR="486619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100%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76579" y="4177538"/>
            <a:ext cx="2733497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al</a:t>
            </a:r>
            <a:r>
              <a:rPr dirty="0" smtClean="0" sz="1000" spc="-3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Co</a:t>
            </a:r>
            <a:r>
              <a:rPr dirty="0" smtClean="0" sz="1000" spc="19">
                <a:latin typeface="Arial"/>
                <a:cs typeface="Arial"/>
              </a:rPr>
              <a:t>m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tar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48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B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d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10077" y="4177538"/>
            <a:ext cx="1099185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509262" y="4177538"/>
            <a:ext cx="1391030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53%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00293" y="4177538"/>
            <a:ext cx="1235456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73%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135749" y="4177538"/>
            <a:ext cx="1342390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6579" y="4348353"/>
            <a:ext cx="2733497" cy="17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al</a:t>
            </a:r>
            <a:r>
              <a:rPr dirty="0" smtClean="0" sz="1000" spc="-3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Co</a:t>
            </a:r>
            <a:r>
              <a:rPr dirty="0" smtClean="0" sz="1000" spc="19">
                <a:latin typeface="Arial"/>
                <a:cs typeface="Arial"/>
              </a:rPr>
              <a:t>m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tar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4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Cho</a:t>
            </a:r>
            <a:r>
              <a:rPr dirty="0" smtClean="0" sz="1000" spc="-9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410077" y="4348353"/>
            <a:ext cx="1099185" cy="17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509262" y="4348353"/>
            <a:ext cx="1391030" cy="17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57%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00293" y="4348353"/>
            <a:ext cx="1235456" cy="17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76%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135749" y="4348353"/>
            <a:ext cx="1342390" cy="17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76579" y="4519041"/>
            <a:ext cx="2733497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al</a:t>
            </a:r>
            <a:r>
              <a:rPr dirty="0" smtClean="0" sz="1000" spc="-3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Co</a:t>
            </a:r>
            <a:r>
              <a:rPr dirty="0" smtClean="0" sz="1000" spc="19">
                <a:latin typeface="Arial"/>
                <a:cs typeface="Arial"/>
              </a:rPr>
              <a:t>m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tar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53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an</a:t>
            </a:r>
            <a:r>
              <a:rPr dirty="0" smtClean="0" sz="1000" spc="-22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4">
                <a:latin typeface="Arial"/>
                <a:cs typeface="Arial"/>
              </a:rPr>
              <a:t>c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410077" y="4519041"/>
            <a:ext cx="1099185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09262" y="4519041"/>
            <a:ext cx="1391030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41%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900293" y="4519041"/>
            <a:ext cx="1235456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68%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35749" y="4519041"/>
            <a:ext cx="1342390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6579" y="4689856"/>
            <a:ext cx="2733497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al</a:t>
            </a:r>
            <a:r>
              <a:rPr dirty="0" smtClean="0" sz="1000" spc="-3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Co</a:t>
            </a:r>
            <a:r>
              <a:rPr dirty="0" smtClean="0" sz="1000" spc="19">
                <a:latin typeface="Arial"/>
                <a:cs typeface="Arial"/>
              </a:rPr>
              <a:t>m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tar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4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410077" y="4689856"/>
            <a:ext cx="1099185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09262" y="4689856"/>
            <a:ext cx="1391030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900293" y="4689856"/>
            <a:ext cx="1235456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135749" y="4689856"/>
            <a:ext cx="1342390" cy="170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76579" y="4860544"/>
            <a:ext cx="2733497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al</a:t>
            </a:r>
            <a:r>
              <a:rPr dirty="0" smtClean="0" sz="1000" spc="-3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Co</a:t>
            </a:r>
            <a:r>
              <a:rPr dirty="0" smtClean="0" sz="1000" spc="19">
                <a:latin typeface="Arial"/>
                <a:cs typeface="Arial"/>
              </a:rPr>
              <a:t>m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tar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53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l</a:t>
            </a:r>
            <a:r>
              <a:rPr dirty="0" smtClean="0" sz="1000" spc="-3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Ro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ario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10077" y="4860544"/>
            <a:ext cx="1099185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09262" y="4860544"/>
            <a:ext cx="1391030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63%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00293" y="4860544"/>
            <a:ext cx="1235456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71%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135749" y="4860544"/>
            <a:ext cx="1342390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6579" y="5031358"/>
            <a:ext cx="2733497" cy="17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al</a:t>
            </a:r>
            <a:r>
              <a:rPr dirty="0" smtClean="0" sz="1000" spc="-3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Co</a:t>
            </a:r>
            <a:r>
              <a:rPr dirty="0" smtClean="0" sz="1000" spc="19">
                <a:latin typeface="Arial"/>
                <a:cs typeface="Arial"/>
              </a:rPr>
              <a:t>m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tar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53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</a:t>
            </a:r>
            <a:r>
              <a:rPr dirty="0" smtClean="0" sz="1000" spc="-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4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ord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10077" y="5031358"/>
            <a:ext cx="1099185" cy="17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52%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509262" y="5031358"/>
            <a:ext cx="1391030" cy="17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44%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00293" y="5031358"/>
            <a:ext cx="1235456" cy="17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48%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35749" y="5031358"/>
            <a:ext cx="1342390" cy="17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6579" y="5202047"/>
            <a:ext cx="2733497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al</a:t>
            </a:r>
            <a:r>
              <a:rPr dirty="0" smtClean="0" sz="1000" spc="-3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Co</a:t>
            </a:r>
            <a:r>
              <a:rPr dirty="0" smtClean="0" sz="1000" spc="19">
                <a:latin typeface="Arial"/>
                <a:cs typeface="Arial"/>
              </a:rPr>
              <a:t>m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tar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53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oa</a:t>
            </a:r>
            <a:r>
              <a:rPr dirty="0" smtClean="0" sz="1000" spc="-2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-29">
                <a:latin typeface="Arial"/>
                <a:cs typeface="Arial"/>
              </a:rPr>
              <a:t>y</a:t>
            </a:r>
            <a:r>
              <a:rPr dirty="0" smtClean="0" sz="1000" spc="-4">
                <a:latin typeface="Arial"/>
                <a:cs typeface="Arial"/>
              </a:rPr>
              <a:t>v</a:t>
            </a:r>
            <a:r>
              <a:rPr dirty="0" smtClean="0" sz="1000" spc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10077" y="5202047"/>
            <a:ext cx="1099185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09262" y="5202047"/>
            <a:ext cx="1391030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71%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00293" y="5202047"/>
            <a:ext cx="1235456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35749" y="5202047"/>
            <a:ext cx="1342390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6579" y="5372862"/>
            <a:ext cx="2733497" cy="170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In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g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al</a:t>
            </a:r>
            <a:r>
              <a:rPr dirty="0" smtClean="0" sz="1000" spc="-3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Co</a:t>
            </a:r>
            <a:r>
              <a:rPr dirty="0" smtClean="0" sz="1000" spc="19">
                <a:latin typeface="Arial"/>
                <a:cs typeface="Arial"/>
              </a:rPr>
              <a:t>m</a:t>
            </a:r>
            <a:r>
              <a:rPr dirty="0" smtClean="0" sz="1000" spc="0">
                <a:latin typeface="Arial"/>
                <a:cs typeface="Arial"/>
              </a:rPr>
              <a:t>u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tar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48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-4">
                <a:latin typeface="Arial"/>
                <a:cs typeface="Arial"/>
              </a:rPr>
              <a:t>o</a:t>
            </a:r>
            <a:r>
              <a:rPr dirty="0" smtClean="0" sz="1000" spc="4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ori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10077" y="5372862"/>
            <a:ext cx="1099185" cy="170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09262" y="5372862"/>
            <a:ext cx="1391030" cy="170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00293" y="5372862"/>
            <a:ext cx="1235456" cy="170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35749" y="5372862"/>
            <a:ext cx="1342390" cy="170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6579" y="5543677"/>
            <a:ext cx="2733497" cy="17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eral</a:t>
            </a:r>
            <a:r>
              <a:rPr dirty="0" smtClean="0" sz="1000" spc="-4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L</a:t>
            </a:r>
            <a:r>
              <a:rPr dirty="0" smtClean="0" sz="1000" spc="-4">
                <a:latin typeface="Arial"/>
                <a:cs typeface="Arial"/>
              </a:rPr>
              <a:t>o</a:t>
            </a:r>
            <a:r>
              <a:rPr dirty="0" smtClean="0" sz="1000" spc="0">
                <a:latin typeface="Arial"/>
                <a:cs typeface="Arial"/>
              </a:rPr>
              <a:t>s</a:t>
            </a:r>
            <a:r>
              <a:rPr dirty="0" smtClean="0" sz="1000" spc="-2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-4">
                <a:latin typeface="Arial"/>
                <a:cs typeface="Arial"/>
              </a:rPr>
              <a:t>o</a:t>
            </a:r>
            <a:r>
              <a:rPr dirty="0" smtClean="0" sz="1000" spc="4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h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10077" y="5543677"/>
            <a:ext cx="1099185" cy="17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90%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09262" y="5543677"/>
            <a:ext cx="1391030" cy="17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57%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00293" y="5543677"/>
            <a:ext cx="1235456" cy="17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74%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35749" y="5543677"/>
            <a:ext cx="1342390" cy="17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29%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6579" y="5714377"/>
            <a:ext cx="2733497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eral</a:t>
            </a:r>
            <a:r>
              <a:rPr dirty="0" smtClean="0" sz="1000" spc="-35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-19">
                <a:latin typeface="Arial"/>
                <a:cs typeface="Arial"/>
              </a:rPr>
              <a:t>z</a:t>
            </a:r>
            <a:r>
              <a:rPr dirty="0" smtClean="0" sz="1000" spc="0">
                <a:latin typeface="Arial"/>
                <a:cs typeface="Arial"/>
              </a:rPr>
              <a:t>at</a:t>
            </a:r>
            <a:r>
              <a:rPr dirty="0" smtClean="0" sz="1000" spc="-9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10077" y="5714377"/>
            <a:ext cx="1099185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09262" y="5714377"/>
            <a:ext cx="1391030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53%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00293" y="5714377"/>
            <a:ext cx="1235456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71%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35749" y="5714377"/>
            <a:ext cx="1342390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42%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6579" y="5885129"/>
            <a:ext cx="2733497" cy="1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n</a:t>
            </a:r>
            <a:r>
              <a:rPr dirty="0" smtClean="0" sz="1000" spc="0">
                <a:latin typeface="Arial"/>
                <a:cs typeface="Arial"/>
              </a:rPr>
              <a:t>eral</a:t>
            </a:r>
            <a:r>
              <a:rPr dirty="0" smtClean="0" sz="1000" spc="-35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Cu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4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10077" y="5885129"/>
            <a:ext cx="1099185" cy="1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09262" y="5885129"/>
            <a:ext cx="1391030" cy="1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59%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00293" y="5885129"/>
            <a:ext cx="1235456" cy="1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73%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35749" y="5885129"/>
            <a:ext cx="1342390" cy="1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6579" y="6055893"/>
            <a:ext cx="2733497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1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P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4">
                <a:latin typeface="Arial"/>
                <a:cs typeface="Arial"/>
              </a:rPr>
              <a:t>d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atr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4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34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Cu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4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10077" y="6055893"/>
            <a:ext cx="1099185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53%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09262" y="6055893"/>
            <a:ext cx="1391030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54%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00293" y="6055893"/>
            <a:ext cx="1235456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53%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35749" y="6055893"/>
            <a:ext cx="1342390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90"/>
              </a:spcBef>
            </a:pPr>
            <a:r>
              <a:rPr dirty="0" smtClean="0" sz="1000" spc="0">
                <a:latin typeface="Arial"/>
                <a:cs typeface="Arial"/>
              </a:rPr>
              <a:t>76%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6579" y="6226644"/>
            <a:ext cx="2733497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Ho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p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tal</a:t>
            </a:r>
            <a:r>
              <a:rPr dirty="0" smtClean="0" sz="1000" spc="-36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5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a</a:t>
            </a:r>
            <a:r>
              <a:rPr dirty="0" smtClean="0" sz="1000" spc="2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M</a:t>
            </a:r>
            <a:r>
              <a:rPr dirty="0" smtClean="0" sz="1000" spc="-4">
                <a:latin typeface="Arial"/>
                <a:cs typeface="Arial"/>
              </a:rPr>
              <a:t>u</a:t>
            </a:r>
            <a:r>
              <a:rPr dirty="0" smtClean="0" sz="1000" spc="4">
                <a:latin typeface="Arial"/>
                <a:cs typeface="Arial"/>
              </a:rPr>
              <a:t>j</a:t>
            </a:r>
            <a:r>
              <a:rPr dirty="0" smtClean="0" sz="1000" spc="0">
                <a:latin typeface="Arial"/>
                <a:cs typeface="Arial"/>
              </a:rPr>
              <a:t>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0077" y="6226644"/>
            <a:ext cx="1099185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76%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9262" y="6226644"/>
            <a:ext cx="1391030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55%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0293" y="6226644"/>
            <a:ext cx="1235456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65%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5749" y="6226644"/>
            <a:ext cx="1342390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57%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579" y="6397396"/>
            <a:ext cx="2733497" cy="1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Inst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tu</a:t>
            </a:r>
            <a:r>
              <a:rPr dirty="0" smtClean="0" sz="1000" spc="-4">
                <a:latin typeface="Arial"/>
                <a:cs typeface="Arial"/>
              </a:rPr>
              <a:t>t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49">
                <a:latin typeface="Arial"/>
                <a:cs typeface="Arial"/>
              </a:rPr>
              <a:t> </a:t>
            </a:r>
            <a:r>
              <a:rPr dirty="0" smtClean="0" sz="1000" spc="-4">
                <a:latin typeface="Arial"/>
                <a:cs typeface="Arial"/>
              </a:rPr>
              <a:t>S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-4">
                <a:latin typeface="Arial"/>
                <a:cs typeface="Arial"/>
              </a:rPr>
              <a:t>a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o</a:t>
            </a:r>
            <a:r>
              <a:rPr dirty="0" smtClean="0" sz="1000" spc="-4">
                <a:latin typeface="Arial"/>
                <a:cs typeface="Arial"/>
              </a:rPr>
              <a:t>e</a:t>
            </a:r>
            <a:r>
              <a:rPr dirty="0" smtClean="0" sz="1000" spc="0">
                <a:latin typeface="Arial"/>
                <a:cs typeface="Arial"/>
              </a:rPr>
              <a:t>n</a:t>
            </a:r>
            <a:r>
              <a:rPr dirty="0" smtClean="0" sz="1000" spc="4">
                <a:latin typeface="Arial"/>
                <a:cs typeface="Arial"/>
              </a:rPr>
              <a:t>s</a:t>
            </a:r>
            <a:r>
              <a:rPr dirty="0" smtClean="0" sz="1000" spc="0">
                <a:latin typeface="Arial"/>
                <a:cs typeface="Arial"/>
              </a:rPr>
              <a:t>e</a:t>
            </a:r>
            <a:r>
              <a:rPr dirty="0" smtClean="0" sz="1000" spc="-39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de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0">
                <a:latin typeface="Arial"/>
                <a:cs typeface="Arial"/>
              </a:rPr>
              <a:t>Cance</a:t>
            </a:r>
            <a:r>
              <a:rPr dirty="0" smtClean="0" sz="1000" spc="-4">
                <a:latin typeface="Arial"/>
                <a:cs typeface="Arial"/>
              </a:rPr>
              <a:t>l</a:t>
            </a:r>
            <a:r>
              <a:rPr dirty="0" smtClean="0" sz="1000" spc="0">
                <a:latin typeface="Arial"/>
                <a:cs typeface="Arial"/>
              </a:rPr>
              <a:t>orog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0077" y="6397396"/>
            <a:ext cx="1099185" cy="1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31" marR="401147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67%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9262" y="6397396"/>
            <a:ext cx="1391030" cy="1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89" marR="546435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88%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0293" y="6397396"/>
            <a:ext cx="1235456" cy="1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065" marR="468584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78%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5749" y="6397396"/>
            <a:ext cx="1342390" cy="1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913" marR="521670" algn="ctr">
              <a:lnSpc>
                <a:spcPct val="95825"/>
              </a:lnSpc>
              <a:spcBef>
                <a:spcPts val="185"/>
              </a:spcBef>
            </a:pPr>
            <a:r>
              <a:rPr dirty="0" smtClean="0" sz="1000" spc="0">
                <a:latin typeface="Arial"/>
                <a:cs typeface="Arial"/>
              </a:rPr>
              <a:t>71%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21892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19400">
              <a:lnSpc>
                <a:spcPct val="95825"/>
              </a:lnSpc>
              <a:spcBef>
                <a:spcPts val="420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INISTRO</a:t>
            </a:r>
            <a:r>
              <a:rPr dirty="0" smtClean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EDIC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94488" y="1455420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535" y="2615898"/>
            <a:ext cx="7569502" cy="1275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69" algn="just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DEN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8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ADES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97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OMP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34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EL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8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-8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ACIÓN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9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49305"/>
              </a:lnSpc>
              <a:spcBef>
                <a:spcPts val="280"/>
              </a:spcBef>
            </a:pP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AR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PROFE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6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6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BDIREC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6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SEÑAN</a:t>
            </a:r>
            <a:r>
              <a:rPr dirty="0" smtClean="0" sz="1200" spc="-14">
                <a:latin typeface="Arial"/>
                <a:cs typeface="Arial"/>
              </a:rPr>
              <a:t>Z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5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1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ADO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SIN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RANTE</a:t>
            </a:r>
            <a:r>
              <a:rPr dirty="0" smtClean="0" sz="1200" spc="50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PRI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R</a:t>
            </a:r>
            <a:r>
              <a:rPr dirty="0" smtClean="0" sz="1200" spc="45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RI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AÑO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0</a:t>
            </a:r>
            <a:r>
              <a:rPr dirty="0" smtClean="0" sz="1200" spc="-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45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HAN</a:t>
            </a:r>
            <a:r>
              <a:rPr dirty="0" smtClean="0" sz="1200" spc="4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IM</a:t>
            </a:r>
            <a:r>
              <a:rPr dirty="0" smtClean="0" sz="1200" spc="-94">
                <a:latin typeface="Arial"/>
                <a:cs typeface="Arial"/>
              </a:rPr>
              <a:t>P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IDO</a:t>
            </a:r>
            <a:r>
              <a:rPr dirty="0" smtClean="0" sz="1200" spc="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RSOS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2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3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DIFEREN</a:t>
            </a:r>
            <a:r>
              <a:rPr dirty="0" smtClean="0" sz="1200" spc="-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IDADES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ÉDIC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PRI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3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SEGUN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NIV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TENCIÓN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DIRIG</a:t>
            </a:r>
            <a:r>
              <a:rPr dirty="0" smtClean="0" sz="1200" spc="4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DOS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ÉDIC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IDEN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ES,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ÉDICOS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PREGRADO</a:t>
            </a:r>
            <a:r>
              <a:rPr dirty="0" smtClean="0" sz="1200" spc="-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ÉDICOS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ASAN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2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SO</a:t>
            </a:r>
            <a:r>
              <a:rPr dirty="0" smtClean="0" sz="1200" spc="4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535" y="4262072"/>
            <a:ext cx="101600" cy="1824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13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0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0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0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2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0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5047" y="4262072"/>
            <a:ext cx="3223615" cy="1824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EVEN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SEGURIDAD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HOSPI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  <a:p>
            <a:pPr marL="12700" marR="218315">
              <a:lnSpc>
                <a:spcPts val="1379"/>
              </a:lnSpc>
              <a:spcBef>
                <a:spcPts val="713"/>
              </a:spcBef>
            </a:pPr>
            <a:r>
              <a:rPr dirty="0" smtClean="0" sz="1200" spc="0">
                <a:latin typeface="Arial"/>
                <a:cs typeface="Arial"/>
              </a:rPr>
              <a:t>CÓDIGO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SEGURIDAD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HOSPI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ARIA</a:t>
            </a:r>
            <a:r>
              <a:rPr dirty="0" smtClean="0" sz="1200" spc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marR="218315">
              <a:lnSpc>
                <a:spcPts val="1379"/>
              </a:lnSpc>
              <a:spcBef>
                <a:spcPts val="779"/>
              </a:spcBef>
            </a:pPr>
            <a:r>
              <a:rPr dirty="0" smtClean="0" sz="1200" spc="0">
                <a:latin typeface="Arial"/>
                <a:cs typeface="Arial"/>
              </a:rPr>
              <a:t>SÍND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OME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BU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NOUT</a:t>
            </a:r>
            <a:endParaRPr sz="120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799"/>
              </a:spcBef>
            </a:pP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IDERAZGO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PERSONAL</a:t>
            </a:r>
            <a:endParaRPr sz="1200">
              <a:latin typeface="Arial"/>
              <a:cs typeface="Arial"/>
            </a:endParaRPr>
          </a:p>
          <a:p>
            <a:pPr marL="12700" marR="351563">
              <a:lnSpc>
                <a:spcPts val="1379"/>
              </a:lnSpc>
              <a:spcBef>
                <a:spcPts val="780"/>
              </a:spcBef>
            </a:pP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EGRACIÓN</a:t>
            </a:r>
            <a:r>
              <a:rPr dirty="0" smtClean="0" sz="1200" spc="-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39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4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AJO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EQUI</a:t>
            </a:r>
            <a:r>
              <a:rPr dirty="0" smtClean="0" sz="1200" spc="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marR="351563">
              <a:lnSpc>
                <a:spcPts val="1379"/>
              </a:lnSpc>
              <a:spcBef>
                <a:spcPts val="782"/>
              </a:spcBef>
            </a:pP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ANEJO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IC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OS</a:t>
            </a:r>
            <a:endParaRPr sz="120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802"/>
              </a:spcBef>
            </a:pP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4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AJO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EQUI</a:t>
            </a:r>
            <a:r>
              <a:rPr dirty="0" smtClean="0" sz="1200" spc="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55420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763">
              <a:lnSpc>
                <a:spcPct val="95825"/>
              </a:lnSpc>
              <a:spcBef>
                <a:spcPts val="41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VICIO</a:t>
            </a:r>
            <a:r>
              <a:rPr dirty="0" smtClean="0" sz="1600" spc="-6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SOCI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IDENCI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6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DIC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2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EGURID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94488" y="1455420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3859" y="2359231"/>
            <a:ext cx="101752" cy="2098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713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0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782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780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780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780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780"/>
              </a:spcBef>
            </a:pP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0371" y="2359231"/>
            <a:ext cx="6947659" cy="2098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86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RSO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PRO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EC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CIVIL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13"/>
              </a:spcBef>
            </a:pPr>
            <a:r>
              <a:rPr dirty="0" smtClean="0" sz="1200" spc="0">
                <a:latin typeface="Arial"/>
                <a:cs typeface="Arial"/>
              </a:rPr>
              <a:t>CA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ACI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ACIÓN</a:t>
            </a:r>
            <a:r>
              <a:rPr dirty="0" smtClean="0" sz="1200" spc="-2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ERIA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PRE</a:t>
            </a:r>
            <a:r>
              <a:rPr dirty="0" smtClean="0" sz="1200" spc="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INCEN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ERGEN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12700" marR="26286">
              <a:lnSpc>
                <a:spcPct val="95825"/>
              </a:lnSpc>
              <a:spcBef>
                <a:spcPts val="780"/>
              </a:spcBef>
            </a:pP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EA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ACIÓN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AR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IO</a:t>
            </a:r>
            <a:r>
              <a:rPr dirty="0" smtClean="0" sz="1200" spc="4">
                <a:latin typeface="Arial"/>
                <a:cs typeface="Arial"/>
              </a:rPr>
              <a:t>P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LMO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AR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ARA</a:t>
            </a:r>
            <a:r>
              <a:rPr dirty="0" smtClean="0" sz="1200" spc="-7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PRO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ESIONAL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SALUD</a:t>
            </a:r>
            <a:endParaRPr sz="1200">
              <a:latin typeface="Arial"/>
              <a:cs typeface="Arial"/>
            </a:endParaRPr>
          </a:p>
          <a:p>
            <a:pPr marL="12700" marR="26286">
              <a:lnSpc>
                <a:spcPct val="95825"/>
              </a:lnSpc>
              <a:spcBef>
                <a:spcPts val="782"/>
              </a:spcBef>
            </a:pPr>
            <a:r>
              <a:rPr dirty="0" smtClean="0" sz="1200" spc="0">
                <a:latin typeface="Arial"/>
                <a:cs typeface="Arial"/>
              </a:rPr>
              <a:t>ASPEC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EG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-3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PROCE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EDICA</a:t>
            </a:r>
            <a:endParaRPr sz="1200">
              <a:latin typeface="Arial"/>
              <a:cs typeface="Arial"/>
            </a:endParaRPr>
          </a:p>
          <a:p>
            <a:pPr marL="12700" marR="992708">
              <a:lnSpc>
                <a:spcPts val="1379"/>
              </a:lnSpc>
              <a:spcBef>
                <a:spcPts val="780"/>
              </a:spcBef>
            </a:pP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RSO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RENAMI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8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PERSONAL</a:t>
            </a:r>
            <a:r>
              <a:rPr dirty="0" smtClean="0" sz="1200" spc="-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OCU</a:t>
            </a:r>
            <a:r>
              <a:rPr dirty="0" smtClean="0" sz="1200" spc="-84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ACIONA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X</a:t>
            </a:r>
            <a:r>
              <a:rPr dirty="0" smtClean="0" sz="1200" spc="0">
                <a:latin typeface="Arial"/>
                <a:cs typeface="Arial"/>
              </a:rPr>
              <a:t>PUE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-2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marR="992708">
              <a:lnSpc>
                <a:spcPts val="1379"/>
              </a:lnSpc>
              <a:spcBef>
                <a:spcPts val="779"/>
              </a:spcBef>
            </a:pP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ANEJO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RÉS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PROFE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NA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UD</a:t>
            </a:r>
            <a:endParaRPr sz="1200">
              <a:latin typeface="Arial"/>
              <a:cs typeface="Arial"/>
            </a:endParaRPr>
          </a:p>
          <a:p>
            <a:pPr marL="12700" marR="26286">
              <a:lnSpc>
                <a:spcPct val="95825"/>
              </a:lnSpc>
              <a:spcBef>
                <a:spcPts val="799"/>
              </a:spcBef>
            </a:pPr>
            <a:r>
              <a:rPr dirty="0" smtClean="0" sz="1200" spc="0">
                <a:latin typeface="Arial"/>
                <a:cs typeface="Arial"/>
              </a:rPr>
              <a:t>PRE</a:t>
            </a:r>
            <a:r>
              <a:rPr dirty="0" smtClean="0" sz="1200" spc="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INCEN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89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ERGEN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IA</a:t>
            </a:r>
            <a:endParaRPr sz="1200">
              <a:latin typeface="Arial"/>
              <a:cs typeface="Arial"/>
            </a:endParaRPr>
          </a:p>
          <a:p>
            <a:pPr marL="12700" marR="26286">
              <a:lnSpc>
                <a:spcPct val="95825"/>
              </a:lnSpc>
              <a:spcBef>
                <a:spcPts val="780"/>
              </a:spcBef>
            </a:pP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AR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H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859" y="4828746"/>
            <a:ext cx="2524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4">
                <a:latin typeface="Arial"/>
                <a:cs typeface="Arial"/>
              </a:rPr>
              <a:t>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6091" y="4828746"/>
            <a:ext cx="723745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HA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DO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8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COORDIN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CIÓN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IDE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25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CI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S,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SÍNDICO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859" y="5103066"/>
            <a:ext cx="7574254" cy="726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CO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ARIO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32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ÉS</a:t>
            </a:r>
            <a:r>
              <a:rPr dirty="0" smtClean="0" sz="1200" spc="322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31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UD</a:t>
            </a:r>
            <a:r>
              <a:rPr dirty="0" smtClean="0" sz="1200" spc="31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ARIA,</a:t>
            </a:r>
            <a:r>
              <a:rPr dirty="0" smtClean="0" sz="1200" spc="312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262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ESGUAR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AR</a:t>
            </a:r>
            <a:r>
              <a:rPr dirty="0" smtClean="0" sz="1200" spc="322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25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TE</a:t>
            </a:r>
            <a:r>
              <a:rPr dirty="0" smtClean="0" sz="1200" spc="4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RIDAD</a:t>
            </a:r>
            <a:r>
              <a:rPr dirty="0" smtClean="0" sz="1200" spc="31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FÍ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ICA</a:t>
            </a:r>
            <a:r>
              <a:rPr dirty="0" smtClean="0" sz="1200" spc="26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12700" marR="5158">
              <a:lnSpc>
                <a:spcPct val="149305"/>
              </a:lnSpc>
              <a:spcBef>
                <a:spcPts val="280"/>
              </a:spcBef>
            </a:pPr>
            <a:r>
              <a:rPr dirty="0" smtClean="0" sz="1200" spc="0">
                <a:latin typeface="Arial"/>
                <a:cs typeface="Arial"/>
              </a:rPr>
              <a:t>SEGURIDAD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SA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IDEN</a:t>
            </a:r>
            <a:r>
              <a:rPr dirty="0" smtClean="0" sz="1200" spc="-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IDADES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Í</a:t>
            </a:r>
            <a:r>
              <a:rPr dirty="0" smtClean="0" sz="1200" spc="-9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DICE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VI</a:t>
            </a:r>
            <a:r>
              <a:rPr dirty="0" smtClean="0" sz="1200" spc="-4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79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AD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55420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763">
              <a:lnSpc>
                <a:spcPct val="95825"/>
              </a:lnSpc>
              <a:spcBef>
                <a:spcPts val="41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VICIO</a:t>
            </a:r>
            <a:r>
              <a:rPr dirty="0" smtClean="0" sz="1600" spc="-6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SOCI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IDENCI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6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DIC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2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EGURID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94488" y="1455420"/>
            <a:ext cx="8965692" cy="338327"/>
          </a:xfrm>
          <a:custGeom>
            <a:avLst/>
            <a:gdLst/>
            <a:ahLst/>
            <a:cxnLst/>
            <a:rect l="l" t="t" r="r" b="b"/>
            <a:pathLst>
              <a:path w="8965692" h="338327">
                <a:moveTo>
                  <a:pt x="0" y="338327"/>
                </a:moveTo>
                <a:lnTo>
                  <a:pt x="8965692" y="338327"/>
                </a:lnTo>
                <a:lnTo>
                  <a:pt x="89656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264156" y="716958"/>
            <a:ext cx="4647577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517" marR="731329" algn="ctr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2640" y="2305510"/>
            <a:ext cx="106507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ADES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2470" y="2305510"/>
            <a:ext cx="153614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-1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26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PE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25723" y="2305510"/>
            <a:ext cx="2325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-9">
                <a:latin typeface="Arial"/>
                <a:cs typeface="Arial"/>
              </a:rPr>
              <a:t>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5575" y="2305510"/>
            <a:ext cx="129108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8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-8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9433" y="2305510"/>
            <a:ext cx="2593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2813" y="2305510"/>
            <a:ext cx="11683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ACI</a:t>
            </a:r>
            <a:r>
              <a:rPr dirty="0" smtClean="0" sz="1200" spc="-9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4497" y="2305510"/>
            <a:ext cx="14991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83577" y="2305510"/>
            <a:ext cx="10885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AR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640" y="2580211"/>
            <a:ext cx="7572756" cy="726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latin typeface="Arial"/>
                <a:cs typeface="Arial"/>
              </a:rPr>
              <a:t>PROFE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4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IM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25">
                <a:latin typeface="Arial"/>
                <a:cs typeface="Arial"/>
              </a:rPr>
              <a:t>R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RON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SOS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ACIONAD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34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4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8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ED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CIÓN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14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EN</a:t>
            </a:r>
            <a:endParaRPr sz="1200">
              <a:latin typeface="Arial"/>
              <a:cs typeface="Arial"/>
            </a:endParaRPr>
          </a:p>
          <a:p>
            <a:pPr marL="12700" marR="10644">
              <a:lnSpc>
                <a:spcPct val="149305"/>
              </a:lnSpc>
              <a:spcBef>
                <a:spcPts val="280"/>
              </a:spcBef>
            </a:pP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2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8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D,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9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10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QUE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100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H</a:t>
            </a:r>
            <a:r>
              <a:rPr dirty="0" smtClean="0" sz="1200" spc="0">
                <a:latin typeface="Arial"/>
                <a:cs typeface="Arial"/>
              </a:rPr>
              <a:t>AN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9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SIDO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8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EFEC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ADAS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9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R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9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7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DIFEREN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U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IDADES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ÉDICAS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AN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PRI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SEGUN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NIVEL</a:t>
            </a:r>
            <a:r>
              <a:rPr dirty="0" smtClean="0" sz="1200" spc="-4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640" y="3677491"/>
            <a:ext cx="7566835" cy="1001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303" algn="just">
              <a:lnSpc>
                <a:spcPts val="1325"/>
              </a:lnSpc>
              <a:spcBef>
                <a:spcPts val="66"/>
              </a:spcBef>
            </a:pP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8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10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RS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S,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CA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Ó</a:t>
            </a:r>
            <a:r>
              <a:rPr dirty="0" smtClean="0" sz="1200" spc="9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-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ERSON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L</a:t>
            </a:r>
            <a:r>
              <a:rPr dirty="0" smtClean="0" sz="1200" spc="4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ÉDICO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69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ARAMÉDICO</a:t>
            </a:r>
            <a:r>
              <a:rPr dirty="0" smtClean="0" sz="1200" spc="8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(AD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C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-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9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2160"/>
              </a:lnSpc>
              <a:spcBef>
                <a:spcPts val="216"/>
              </a:spcBef>
            </a:pP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4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IDE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ES,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-8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-1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AFINES</a:t>
            </a:r>
            <a:r>
              <a:rPr dirty="0" smtClean="0" sz="1200" spc="5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14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D</a:t>
            </a:r>
            <a:r>
              <a:rPr dirty="0" smtClean="0" sz="1200" spc="-4">
                <a:latin typeface="Arial"/>
                <a:cs typeface="Arial"/>
              </a:rPr>
              <a:t>)</a:t>
            </a:r>
            <a:r>
              <a:rPr dirty="0" smtClean="0" sz="1200" spc="0">
                <a:latin typeface="Arial"/>
                <a:cs typeface="Arial"/>
              </a:rPr>
              <a:t>,</a:t>
            </a:r>
            <a:r>
              <a:rPr dirty="0" smtClean="0" sz="1200" spc="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ERÍA</a:t>
            </a:r>
            <a:r>
              <a:rPr dirty="0" smtClean="0" sz="1200" spc="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(</a:t>
            </a:r>
            <a:r>
              <a:rPr dirty="0" smtClean="0" sz="1200" spc="-9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ASE,</a:t>
            </a:r>
            <a:r>
              <a:rPr dirty="0" smtClean="0" sz="1200" spc="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</a:t>
            </a:r>
            <a:r>
              <a:rPr dirty="0" smtClean="0" sz="1200" spc="-14">
                <a:latin typeface="Arial"/>
                <a:cs typeface="Arial"/>
              </a:rPr>
              <a:t>N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OS</a:t>
            </a:r>
            <a:r>
              <a:rPr dirty="0" smtClean="0" sz="1200" spc="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79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AN</a:t>
            </a:r>
            <a:r>
              <a:rPr dirty="0" smtClean="0" sz="1200" spc="-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ES),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AD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IN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-79">
                <a:latin typeface="Arial"/>
                <a:cs typeface="Arial"/>
              </a:rPr>
              <a:t>A</a:t>
            </a:r>
            <a:r>
              <a:rPr dirty="0" smtClean="0" sz="1200" spc="9">
                <a:latin typeface="Arial"/>
                <a:cs typeface="Arial"/>
              </a:rPr>
              <a:t>T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VOS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2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Í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5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OMO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5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77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-9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B</a:t>
            </a:r>
            <a:r>
              <a:rPr dirty="0" smtClean="0" sz="1200" spc="-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9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ÓN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1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NE</a:t>
            </a:r>
            <a:r>
              <a:rPr dirty="0" smtClean="0" sz="1200" spc="-1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282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REFORZANDO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-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AC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NES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PRO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OCI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Y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PRE</a:t>
            </a:r>
            <a:r>
              <a:rPr dirty="0" smtClean="0" sz="1200" spc="4">
                <a:latin typeface="Arial"/>
                <a:cs typeface="Arial"/>
              </a:rPr>
              <a:t>V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I</a:t>
            </a:r>
            <a:r>
              <a:rPr dirty="0" smtClean="0" sz="1200" spc="4">
                <a:latin typeface="Arial"/>
                <a:cs typeface="Arial"/>
              </a:rPr>
              <a:t>Ó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4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EDADE</a:t>
            </a:r>
            <a:r>
              <a:rPr dirty="0" smtClean="0" sz="1200" spc="9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55420"/>
            <a:ext cx="8965692" cy="33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763">
              <a:lnSpc>
                <a:spcPct val="95825"/>
              </a:lnSpc>
              <a:spcBef>
                <a:spcPts val="41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VICIO</a:t>
            </a:r>
            <a:r>
              <a:rPr dirty="0" smtClean="0" sz="1600" spc="-6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SOCI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IDENCI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6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DIC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2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EGURID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bject 169"/>
          <p:cNvSpPr/>
          <p:nvPr/>
        </p:nvSpPr>
        <p:spPr>
          <a:xfrm>
            <a:off x="94488" y="1481327"/>
            <a:ext cx="8965692" cy="339851"/>
          </a:xfrm>
          <a:custGeom>
            <a:avLst/>
            <a:gdLst/>
            <a:ahLst/>
            <a:cxnLst/>
            <a:rect l="l" t="t" r="r" b="b"/>
            <a:pathLst>
              <a:path w="8965692" h="339851">
                <a:moveTo>
                  <a:pt x="0" y="339851"/>
                </a:moveTo>
                <a:lnTo>
                  <a:pt x="8965692" y="339851"/>
                </a:lnTo>
                <a:lnTo>
                  <a:pt x="8965692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379374" y="2013483"/>
            <a:ext cx="914158" cy="331317"/>
          </a:xfrm>
          <a:custGeom>
            <a:avLst/>
            <a:gdLst/>
            <a:ahLst/>
            <a:cxnLst/>
            <a:rect l="l" t="t" r="r" b="b"/>
            <a:pathLst>
              <a:path w="914158" h="331317">
                <a:moveTo>
                  <a:pt x="0" y="331317"/>
                </a:moveTo>
                <a:lnTo>
                  <a:pt x="914158" y="331317"/>
                </a:lnTo>
                <a:lnTo>
                  <a:pt x="914158" y="0"/>
                </a:lnTo>
                <a:lnTo>
                  <a:pt x="0" y="0"/>
                </a:lnTo>
                <a:lnTo>
                  <a:pt x="0" y="33131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293495" y="2013483"/>
            <a:ext cx="1887347" cy="331317"/>
          </a:xfrm>
          <a:custGeom>
            <a:avLst/>
            <a:gdLst/>
            <a:ahLst/>
            <a:cxnLst/>
            <a:rect l="l" t="t" r="r" b="b"/>
            <a:pathLst>
              <a:path w="1887347" h="331317">
                <a:moveTo>
                  <a:pt x="0" y="331317"/>
                </a:moveTo>
                <a:lnTo>
                  <a:pt x="1887347" y="331317"/>
                </a:lnTo>
                <a:lnTo>
                  <a:pt x="1887347" y="0"/>
                </a:lnTo>
                <a:lnTo>
                  <a:pt x="0" y="0"/>
                </a:lnTo>
                <a:lnTo>
                  <a:pt x="0" y="33131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293495" y="2010283"/>
            <a:ext cx="0" cy="4364837"/>
          </a:xfrm>
          <a:custGeom>
            <a:avLst/>
            <a:gdLst/>
            <a:ahLst/>
            <a:cxnLst/>
            <a:rect l="l" t="t" r="r" b="b"/>
            <a:pathLst>
              <a:path w="0" h="4364837">
                <a:moveTo>
                  <a:pt x="0" y="0"/>
                </a:moveTo>
                <a:lnTo>
                  <a:pt x="0" y="436483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376199" y="2344801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376199" y="2527935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376199" y="2710941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376199" y="2893949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76199" y="3077083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76199" y="3260090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76199" y="3443097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376199" y="3626230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376199" y="3809238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76199" y="3992245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376199" y="4175379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76199" y="4358386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76199" y="4541393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376199" y="4724527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76199" y="4907533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76199" y="5090541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76199" y="5273675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76199" y="5456682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76199" y="5639752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376199" y="5822797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376199" y="6005842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376199" y="6188900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379374" y="2010283"/>
            <a:ext cx="0" cy="4364837"/>
          </a:xfrm>
          <a:custGeom>
            <a:avLst/>
            <a:gdLst/>
            <a:ahLst/>
            <a:cxnLst/>
            <a:rect l="l" t="t" r="r" b="b"/>
            <a:pathLst>
              <a:path w="0" h="4364837">
                <a:moveTo>
                  <a:pt x="0" y="0"/>
                </a:moveTo>
                <a:lnTo>
                  <a:pt x="0" y="436483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180969" y="2010283"/>
            <a:ext cx="0" cy="4364837"/>
          </a:xfrm>
          <a:custGeom>
            <a:avLst/>
            <a:gdLst/>
            <a:ahLst/>
            <a:cxnLst/>
            <a:rect l="l" t="t" r="r" b="b"/>
            <a:pathLst>
              <a:path w="0" h="4364837">
                <a:moveTo>
                  <a:pt x="0" y="0"/>
                </a:moveTo>
                <a:lnTo>
                  <a:pt x="0" y="436483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76199" y="2013458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376199" y="6371945"/>
            <a:ext cx="2807944" cy="0"/>
          </a:xfrm>
          <a:custGeom>
            <a:avLst/>
            <a:gdLst/>
            <a:ahLst/>
            <a:cxnLst/>
            <a:rect l="l" t="t" r="r" b="b"/>
            <a:pathLst>
              <a:path w="2807944" h="0">
                <a:moveTo>
                  <a:pt x="0" y="0"/>
                </a:moveTo>
                <a:lnTo>
                  <a:pt x="280794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3771900" y="5303520"/>
            <a:ext cx="4930140" cy="0"/>
          </a:xfrm>
          <a:custGeom>
            <a:avLst/>
            <a:gdLst/>
            <a:ahLst/>
            <a:cxnLst/>
            <a:rect l="l" t="t" r="r" b="b"/>
            <a:pathLst>
              <a:path w="4930140" h="0">
                <a:moveTo>
                  <a:pt x="0" y="0"/>
                </a:moveTo>
                <a:lnTo>
                  <a:pt x="49301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3771900" y="4683252"/>
            <a:ext cx="4930140" cy="0"/>
          </a:xfrm>
          <a:custGeom>
            <a:avLst/>
            <a:gdLst/>
            <a:ahLst/>
            <a:cxnLst/>
            <a:rect l="l" t="t" r="r" b="b"/>
            <a:pathLst>
              <a:path w="4930140" h="0">
                <a:moveTo>
                  <a:pt x="0" y="0"/>
                </a:moveTo>
                <a:lnTo>
                  <a:pt x="49301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3771900" y="4062983"/>
            <a:ext cx="4930140" cy="0"/>
          </a:xfrm>
          <a:custGeom>
            <a:avLst/>
            <a:gdLst/>
            <a:ahLst/>
            <a:cxnLst/>
            <a:rect l="l" t="t" r="r" b="b"/>
            <a:pathLst>
              <a:path w="4930140" h="0">
                <a:moveTo>
                  <a:pt x="0" y="0"/>
                </a:moveTo>
                <a:lnTo>
                  <a:pt x="49301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3771900" y="3444240"/>
            <a:ext cx="4930140" cy="0"/>
          </a:xfrm>
          <a:custGeom>
            <a:avLst/>
            <a:gdLst/>
            <a:ahLst/>
            <a:cxnLst/>
            <a:rect l="l" t="t" r="r" b="b"/>
            <a:pathLst>
              <a:path w="4930140" h="0">
                <a:moveTo>
                  <a:pt x="0" y="0"/>
                </a:moveTo>
                <a:lnTo>
                  <a:pt x="49301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3771900" y="2823972"/>
            <a:ext cx="4930140" cy="0"/>
          </a:xfrm>
          <a:custGeom>
            <a:avLst/>
            <a:gdLst/>
            <a:ahLst/>
            <a:cxnLst/>
            <a:rect l="l" t="t" r="r" b="b"/>
            <a:pathLst>
              <a:path w="4930140" h="0">
                <a:moveTo>
                  <a:pt x="0" y="0"/>
                </a:moveTo>
                <a:lnTo>
                  <a:pt x="49301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4093464" y="2749296"/>
            <a:ext cx="4501895" cy="731519"/>
          </a:xfrm>
          <a:custGeom>
            <a:avLst/>
            <a:gdLst/>
            <a:ahLst/>
            <a:cxnLst/>
            <a:rect l="l" t="t" r="r" b="b"/>
            <a:pathLst>
              <a:path w="4501895" h="731519">
                <a:moveTo>
                  <a:pt x="0" y="0"/>
                </a:moveTo>
                <a:lnTo>
                  <a:pt x="214884" y="50291"/>
                </a:lnTo>
                <a:lnTo>
                  <a:pt x="429768" y="99059"/>
                </a:lnTo>
                <a:lnTo>
                  <a:pt x="643127" y="149351"/>
                </a:lnTo>
                <a:lnTo>
                  <a:pt x="858012" y="185927"/>
                </a:lnTo>
                <a:lnTo>
                  <a:pt x="1072896" y="236219"/>
                </a:lnTo>
                <a:lnTo>
                  <a:pt x="1286256" y="284988"/>
                </a:lnTo>
                <a:lnTo>
                  <a:pt x="1501139" y="323088"/>
                </a:lnTo>
                <a:lnTo>
                  <a:pt x="1716024" y="359663"/>
                </a:lnTo>
                <a:lnTo>
                  <a:pt x="1929384" y="396239"/>
                </a:lnTo>
                <a:lnTo>
                  <a:pt x="2144268" y="422148"/>
                </a:lnTo>
                <a:lnTo>
                  <a:pt x="2357628" y="446531"/>
                </a:lnTo>
                <a:lnTo>
                  <a:pt x="2572512" y="470915"/>
                </a:lnTo>
                <a:lnTo>
                  <a:pt x="2787395" y="496824"/>
                </a:lnTo>
                <a:lnTo>
                  <a:pt x="3000756" y="533400"/>
                </a:lnTo>
                <a:lnTo>
                  <a:pt x="3215640" y="569976"/>
                </a:lnTo>
                <a:lnTo>
                  <a:pt x="3430524" y="595883"/>
                </a:lnTo>
                <a:lnTo>
                  <a:pt x="3643884" y="632459"/>
                </a:lnTo>
                <a:lnTo>
                  <a:pt x="3858767" y="656843"/>
                </a:lnTo>
                <a:lnTo>
                  <a:pt x="4073652" y="682751"/>
                </a:lnTo>
                <a:lnTo>
                  <a:pt x="4287012" y="707136"/>
                </a:lnTo>
                <a:lnTo>
                  <a:pt x="4501895" y="731519"/>
                </a:lnTo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4062095" y="271691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4062095" y="271691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4276979" y="2767203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276979" y="2767203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4491863" y="281597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491863" y="281597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4705223" y="286626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4705223" y="286626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4920107" y="290283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4920107" y="290283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5134991" y="2953130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5134991" y="2953130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5348351" y="300189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5348351" y="300189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563235" y="303999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5563235" y="3039999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778119" y="307657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778119" y="3076575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5991479" y="311315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5991479" y="311315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6206363" y="3139059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206363" y="3139059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6419723" y="316344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6419723" y="3163442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6634607" y="318782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6634607" y="318782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6849491" y="321373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6849491" y="321373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062851" y="325031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062851" y="3250311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277734" y="328688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4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277734" y="3286887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4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492619" y="331279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492619" y="331279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705979" y="334937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705979" y="3349371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920863" y="3373754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920863" y="3373754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8135747" y="339966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8135747" y="3399663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8349107" y="342404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8349107" y="342404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8563991" y="3448430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917"/>
                </a:lnTo>
                <a:lnTo>
                  <a:pt x="56651" y="11606"/>
                </a:lnTo>
                <a:lnTo>
                  <a:pt x="45840" y="3145"/>
                </a:lnTo>
                <a:lnTo>
                  <a:pt x="32003" y="0"/>
                </a:lnTo>
                <a:lnTo>
                  <a:pt x="23917" y="1033"/>
                </a:lnTo>
                <a:lnTo>
                  <a:pt x="11606" y="7356"/>
                </a:lnTo>
                <a:lnTo>
                  <a:pt x="3145" y="18167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8563991" y="3448430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67"/>
                </a:lnTo>
                <a:lnTo>
                  <a:pt x="11606" y="7356"/>
                </a:lnTo>
                <a:lnTo>
                  <a:pt x="23917" y="1033"/>
                </a:lnTo>
                <a:lnTo>
                  <a:pt x="32003" y="0"/>
                </a:lnTo>
                <a:lnTo>
                  <a:pt x="45840" y="3145"/>
                </a:lnTo>
                <a:lnTo>
                  <a:pt x="56651" y="11606"/>
                </a:lnTo>
                <a:lnTo>
                  <a:pt x="62974" y="23917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3771900" y="2203704"/>
            <a:ext cx="4930140" cy="0"/>
          </a:xfrm>
          <a:custGeom>
            <a:avLst/>
            <a:gdLst/>
            <a:ahLst/>
            <a:cxnLst/>
            <a:rect l="l" t="t" r="r" b="b"/>
            <a:pathLst>
              <a:path w="4930140" h="0">
                <a:moveTo>
                  <a:pt x="0" y="0"/>
                </a:moveTo>
                <a:lnTo>
                  <a:pt x="49301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3771900" y="5922264"/>
            <a:ext cx="4930140" cy="0"/>
          </a:xfrm>
          <a:custGeom>
            <a:avLst/>
            <a:gdLst/>
            <a:ahLst/>
            <a:cxnLst/>
            <a:rect l="l" t="t" r="r" b="b"/>
            <a:pathLst>
              <a:path w="4930140" h="0">
                <a:moveTo>
                  <a:pt x="0" y="0"/>
                </a:moveTo>
                <a:lnTo>
                  <a:pt x="49301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2995676" y="716958"/>
            <a:ext cx="320473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786212" y="1036998"/>
            <a:ext cx="3145523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542157" y="2121154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923157" y="2522372"/>
            <a:ext cx="31904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2.56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417822" y="2622041"/>
            <a:ext cx="318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798314" y="2734183"/>
            <a:ext cx="318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426967" y="2741167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208270" y="2833242"/>
            <a:ext cx="318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33850" y="2851785"/>
            <a:ext cx="318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625465" y="2907309"/>
            <a:ext cx="319043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595622" y="2963672"/>
            <a:ext cx="318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65647" y="2982595"/>
            <a:ext cx="318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510908" y="2993898"/>
            <a:ext cx="318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973574" y="3037713"/>
            <a:ext cx="318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953504" y="3068574"/>
            <a:ext cx="318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447792" y="3099308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398766" y="3105150"/>
            <a:ext cx="318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804408" y="3186176"/>
            <a:ext cx="318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798434" y="3205353"/>
            <a:ext cx="318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13217" y="3229483"/>
            <a:ext cx="318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265926" y="3273933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690741" y="3336163"/>
            <a:ext cx="318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542157" y="336118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150100" y="3372129"/>
            <a:ext cx="241647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548753" y="3471417"/>
            <a:ext cx="770572" cy="179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    </a:t>
            </a:r>
            <a:r>
              <a:rPr dirty="0" smtClean="0" baseline="2275" sz="1800" spc="6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2.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481441" y="3546475"/>
            <a:ext cx="318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1.</a:t>
            </a:r>
            <a:r>
              <a:rPr dirty="0" smtClean="0" baseline="2275" sz="1800" spc="4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baseline="2275" sz="1800" spc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426967" y="3981069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42157" y="460070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426967" y="5220716"/>
            <a:ext cx="241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42157" y="5840679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8216" y="6567488"/>
            <a:ext cx="2354789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0">
                <a:latin typeface="Arial"/>
                <a:cs typeface="Arial"/>
                <a:hlinkClick r:id="rId2"/>
              </a:rPr>
              <a:t>in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-4">
                <a:latin typeface="Arial"/>
                <a:cs typeface="Arial"/>
                <a:hlinkClick r:id="rId2"/>
              </a:rPr>
              <a:t>8</a:t>
            </a:r>
            <a:r>
              <a:rPr dirty="0" smtClean="0" sz="800" spc="-4">
                <a:latin typeface="Arial"/>
                <a:cs typeface="Arial"/>
                <a:hlinkClick r:id="rId2"/>
              </a:rPr>
              <a:t>0</a:t>
            </a:r>
            <a:r>
              <a:rPr dirty="0" smtClean="0" sz="800" spc="-4">
                <a:latin typeface="Arial"/>
                <a:cs typeface="Arial"/>
                <a:hlinkClick r:id="rId2"/>
              </a:rPr>
              <a:t>8</a:t>
            </a:r>
            <a:r>
              <a:rPr dirty="0" smtClean="0" sz="800" spc="-4">
                <a:latin typeface="Arial"/>
                <a:cs typeface="Arial"/>
                <a:hlinkClick r:id="rId2"/>
              </a:rPr>
              <a:t>0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0">
                <a:latin typeface="Arial"/>
                <a:cs typeface="Arial"/>
                <a:hlinkClick r:id="rId2"/>
              </a:rPr>
              <a:t>GIS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 rot="16200000">
            <a:off x="4013394" y="6090370"/>
            <a:ext cx="4714937" cy="168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0">
                <a:solidFill>
                  <a:srgbClr val="585858"/>
                </a:solidFill>
                <a:latin typeface="Calibri"/>
                <a:cs typeface="Calibri"/>
              </a:rPr>
              <a:t>01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158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02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0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03</a:t>
            </a:r>
            <a:endParaRPr sz="12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220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04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5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05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0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06</a:t>
            </a:r>
            <a:endParaRPr sz="1200">
              <a:latin typeface="Calibri"/>
              <a:cs typeface="Calibri"/>
            </a:endParaRPr>
          </a:p>
          <a:p>
            <a:pPr marL="12700" marR="0">
              <a:lnSpc>
                <a:spcPct val="101725"/>
              </a:lnSpc>
              <a:spcBef>
                <a:spcPts val="220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07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5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08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0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09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5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0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0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5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0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0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5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0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0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5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0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0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  <a:p>
            <a:pPr marL="12700" marR="357">
              <a:lnSpc>
                <a:spcPct val="101725"/>
              </a:lnSpc>
              <a:spcBef>
                <a:spcPts val="225"/>
              </a:spcBef>
            </a:pP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mtClean="0" sz="1200" spc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9374" y="2013458"/>
            <a:ext cx="914120" cy="331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4"/>
              </a:spcBef>
            </a:pPr>
            <a:endParaRPr sz="700"/>
          </a:p>
          <a:p>
            <a:pPr marL="286997" marR="286516" algn="ctr">
              <a:lnSpc>
                <a:spcPct val="95825"/>
              </a:lnSpc>
            </a:pPr>
            <a:r>
              <a:rPr dirty="0" smtClean="0" sz="1050" spc="-2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50" spc="4" b="1">
                <a:solidFill>
                  <a:srgbClr val="FFFFFF"/>
                </a:solidFill>
                <a:latin typeface="Arial"/>
                <a:cs typeface="Arial"/>
              </a:rPr>
              <a:t>Ñ</a:t>
            </a:r>
            <a:r>
              <a:rPr dirty="0" smtClean="0" sz="105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93495" y="2013458"/>
            <a:ext cx="1887474" cy="331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5831" marR="272843" indent="-131063">
              <a:lnSpc>
                <a:spcPct val="100137"/>
              </a:lnSpc>
              <a:spcBef>
                <a:spcPts val="140"/>
              </a:spcBef>
            </a:pPr>
            <a:r>
              <a:rPr dirty="0" smtClean="0" sz="1050" spc="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050" spc="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05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50" spc="-9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05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50" spc="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050" spc="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050" spc="-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5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50" spc="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050" spc="-9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5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50" spc="-4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50" spc="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5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5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50" spc="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05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50" spc="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050" spc="4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050" spc="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050" spc="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50" spc="-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50" spc="-4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50" spc="-2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5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50" spc="-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50" spc="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9374" y="2344801"/>
            <a:ext cx="914120" cy="183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ct val="95825"/>
              </a:lnSpc>
              <a:spcBef>
                <a:spcPts val="229"/>
              </a:spcBef>
            </a:pPr>
            <a:r>
              <a:rPr dirty="0" smtClean="0" sz="1050" spc="0" b="1">
                <a:latin typeface="Arial"/>
                <a:cs typeface="Arial"/>
              </a:rPr>
              <a:t>2001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93495" y="2344801"/>
            <a:ext cx="1887474" cy="183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ct val="95825"/>
              </a:lnSpc>
              <a:spcBef>
                <a:spcPts val="229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56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9374" y="2527935"/>
            <a:ext cx="914120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ct val="95825"/>
              </a:lnSpc>
              <a:spcBef>
                <a:spcPts val="229"/>
              </a:spcBef>
            </a:pPr>
            <a:r>
              <a:rPr dirty="0" smtClean="0" sz="1050" spc="0" b="1">
                <a:latin typeface="Arial"/>
                <a:cs typeface="Arial"/>
              </a:rPr>
              <a:t>2002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93495" y="2527935"/>
            <a:ext cx="1887474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ct val="95825"/>
              </a:lnSpc>
              <a:spcBef>
                <a:spcPts val="229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52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9374" y="2710941"/>
            <a:ext cx="914120" cy="183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ct val="95825"/>
              </a:lnSpc>
              <a:spcBef>
                <a:spcPts val="234"/>
              </a:spcBef>
            </a:pPr>
            <a:r>
              <a:rPr dirty="0" smtClean="0" sz="1050" spc="0" b="1">
                <a:latin typeface="Arial"/>
                <a:cs typeface="Arial"/>
              </a:rPr>
              <a:t>2003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93495" y="2710941"/>
            <a:ext cx="1887474" cy="183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ct val="95825"/>
              </a:lnSpc>
              <a:spcBef>
                <a:spcPts val="234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48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9374" y="2893949"/>
            <a:ext cx="914120" cy="183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ct val="95825"/>
              </a:lnSpc>
              <a:spcBef>
                <a:spcPts val="229"/>
              </a:spcBef>
            </a:pPr>
            <a:r>
              <a:rPr dirty="0" smtClean="0" sz="1050" spc="0" b="1">
                <a:latin typeface="Arial"/>
                <a:cs typeface="Arial"/>
              </a:rPr>
              <a:t>2004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93495" y="2893949"/>
            <a:ext cx="1887474" cy="183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ct val="95825"/>
              </a:lnSpc>
              <a:spcBef>
                <a:spcPts val="229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44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9374" y="3077083"/>
            <a:ext cx="914120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ct val="95825"/>
              </a:lnSpc>
              <a:spcBef>
                <a:spcPts val="229"/>
              </a:spcBef>
            </a:pPr>
            <a:r>
              <a:rPr dirty="0" smtClean="0" sz="1050" spc="0" b="1">
                <a:latin typeface="Arial"/>
                <a:cs typeface="Arial"/>
              </a:rPr>
              <a:t>2005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93495" y="3077083"/>
            <a:ext cx="1887474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ct val="95825"/>
              </a:lnSpc>
              <a:spcBef>
                <a:spcPts val="229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41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9374" y="3260090"/>
            <a:ext cx="914120" cy="183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 b="1">
                <a:latin typeface="Arial"/>
                <a:cs typeface="Arial"/>
              </a:rPr>
              <a:t>2006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93495" y="3260090"/>
            <a:ext cx="1887474" cy="183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37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9374" y="3443097"/>
            <a:ext cx="914120" cy="183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ct val="95825"/>
              </a:lnSpc>
              <a:spcBef>
                <a:spcPts val="234"/>
              </a:spcBef>
            </a:pPr>
            <a:r>
              <a:rPr dirty="0" smtClean="0" sz="1050" spc="0" b="1">
                <a:latin typeface="Arial"/>
                <a:cs typeface="Arial"/>
              </a:rPr>
              <a:t>2007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93495" y="3443097"/>
            <a:ext cx="1887474" cy="183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ct val="95825"/>
              </a:lnSpc>
              <a:spcBef>
                <a:spcPts val="234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9374" y="3626230"/>
            <a:ext cx="914120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ct val="95825"/>
              </a:lnSpc>
              <a:spcBef>
                <a:spcPts val="234"/>
              </a:spcBef>
            </a:pPr>
            <a:r>
              <a:rPr dirty="0" smtClean="0" sz="1050" spc="0" b="1">
                <a:latin typeface="Arial"/>
                <a:cs typeface="Arial"/>
              </a:rPr>
              <a:t>2008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93495" y="3626230"/>
            <a:ext cx="1887474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268" marR="827809" algn="ctr">
              <a:lnSpc>
                <a:spcPct val="95825"/>
              </a:lnSpc>
              <a:spcBef>
                <a:spcPts val="234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9374" y="3809238"/>
            <a:ext cx="914120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 b="1">
                <a:latin typeface="Arial"/>
                <a:cs typeface="Arial"/>
              </a:rPr>
              <a:t>2009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93495" y="3809238"/>
            <a:ext cx="1887474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27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9374" y="3992245"/>
            <a:ext cx="914120" cy="183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ct val="95825"/>
              </a:lnSpc>
              <a:spcBef>
                <a:spcPts val="234"/>
              </a:spcBef>
            </a:pPr>
            <a:r>
              <a:rPr dirty="0" smtClean="0" sz="1050" spc="0" b="1">
                <a:latin typeface="Arial"/>
                <a:cs typeface="Arial"/>
              </a:rPr>
              <a:t>2010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93495" y="3992245"/>
            <a:ext cx="1887474" cy="183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ct val="95825"/>
              </a:lnSpc>
              <a:spcBef>
                <a:spcPts val="234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374" y="4175379"/>
            <a:ext cx="914120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 b="1">
                <a:latin typeface="Arial"/>
                <a:cs typeface="Arial"/>
              </a:rPr>
              <a:t>2011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93495" y="4175379"/>
            <a:ext cx="1887474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22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9374" y="4358386"/>
            <a:ext cx="914120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 b="1">
                <a:latin typeface="Arial"/>
                <a:cs typeface="Arial"/>
              </a:rPr>
              <a:t>2012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93495" y="4358386"/>
            <a:ext cx="1887474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268" marR="827809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9374" y="4541393"/>
            <a:ext cx="914120" cy="183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ct val="95825"/>
              </a:lnSpc>
              <a:spcBef>
                <a:spcPts val="235"/>
              </a:spcBef>
            </a:pPr>
            <a:r>
              <a:rPr dirty="0" smtClean="0" sz="1050" spc="0" b="1">
                <a:latin typeface="Arial"/>
                <a:cs typeface="Arial"/>
              </a:rPr>
              <a:t>2013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93495" y="4541393"/>
            <a:ext cx="1887474" cy="183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ct val="95825"/>
              </a:lnSpc>
              <a:spcBef>
                <a:spcPts val="235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18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9374" y="4724527"/>
            <a:ext cx="914120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 b="1">
                <a:latin typeface="Arial"/>
                <a:cs typeface="Arial"/>
              </a:rPr>
              <a:t>2014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93495" y="4724527"/>
            <a:ext cx="1887474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16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9374" y="4907533"/>
            <a:ext cx="914120" cy="183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 b="1">
                <a:latin typeface="Arial"/>
                <a:cs typeface="Arial"/>
              </a:rPr>
              <a:t>2015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3495" y="4907533"/>
            <a:ext cx="1887474" cy="183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13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374" y="5090541"/>
            <a:ext cx="914120" cy="183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 b="1">
                <a:latin typeface="Arial"/>
                <a:cs typeface="Arial"/>
              </a:rPr>
              <a:t>2016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3495" y="5090541"/>
            <a:ext cx="1887474" cy="183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268" marR="827809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9374" y="5273675"/>
            <a:ext cx="914120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 b="1">
                <a:latin typeface="Arial"/>
                <a:cs typeface="Arial"/>
              </a:rPr>
              <a:t>2017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3495" y="5273675"/>
            <a:ext cx="1887474" cy="183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08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9374" y="5456682"/>
            <a:ext cx="914120" cy="183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 b="1">
                <a:latin typeface="Arial"/>
                <a:cs typeface="Arial"/>
              </a:rPr>
              <a:t>2018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93495" y="5456682"/>
            <a:ext cx="1887474" cy="183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05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9374" y="5639752"/>
            <a:ext cx="914120" cy="183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 b="1">
                <a:latin typeface="Arial"/>
                <a:cs typeface="Arial"/>
              </a:rPr>
              <a:t>2019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3495" y="5639752"/>
            <a:ext cx="1887474" cy="183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03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374" y="5822797"/>
            <a:ext cx="914120" cy="183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 b="1">
                <a:latin typeface="Arial"/>
                <a:cs typeface="Arial"/>
              </a:rPr>
              <a:t>2020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3495" y="5822797"/>
            <a:ext cx="1887474" cy="183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01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374" y="6005842"/>
            <a:ext cx="914120" cy="183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95" marR="28440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 b="1">
                <a:latin typeface="Arial"/>
                <a:cs typeface="Arial"/>
              </a:rPr>
              <a:t>2021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3495" y="6005842"/>
            <a:ext cx="1887474" cy="183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68" marR="791343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>
                <a:latin typeface="Arial"/>
                <a:cs typeface="Arial"/>
              </a:rPr>
              <a:t>1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99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374" y="6188900"/>
            <a:ext cx="914120" cy="183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473" marR="284380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 b="1">
                <a:latin typeface="Arial"/>
                <a:cs typeface="Arial"/>
              </a:rPr>
              <a:t>2022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3495" y="6188900"/>
            <a:ext cx="1887474" cy="183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45" marR="790997" algn="ctr">
              <a:lnSpc>
                <a:spcPts val="1205"/>
              </a:lnSpc>
              <a:spcBef>
                <a:spcPts val="295"/>
              </a:spcBef>
            </a:pPr>
            <a:r>
              <a:rPr dirty="0" smtClean="0" sz="1050" spc="0">
                <a:latin typeface="Arial"/>
                <a:cs typeface="Arial"/>
              </a:rPr>
              <a:t>1</a:t>
            </a:r>
            <a:r>
              <a:rPr dirty="0" smtClean="0" sz="1050" spc="-4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97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488" y="1481327"/>
            <a:ext cx="8965692" cy="339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30196">
              <a:lnSpc>
                <a:spcPct val="95825"/>
              </a:lnSpc>
              <a:spcBef>
                <a:spcPts val="425"/>
              </a:spcBef>
            </a:pPr>
            <a:r>
              <a:rPr dirty="0" smtClean="0" sz="1600" spc="-1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6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BRU</a:t>
            </a:r>
            <a:r>
              <a:rPr dirty="0" smtClean="0" sz="1600" spc="-1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FECUNDID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LOA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71900" y="2064003"/>
            <a:ext cx="49301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771900" y="3923284"/>
            <a:ext cx="49301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771900" y="4543552"/>
            <a:ext cx="49301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771900" y="5163820"/>
            <a:ext cx="49301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771900" y="5782564"/>
            <a:ext cx="49301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object 158"/>
          <p:cNvSpPr/>
          <p:nvPr/>
        </p:nvSpPr>
        <p:spPr>
          <a:xfrm>
            <a:off x="94488" y="1481327"/>
            <a:ext cx="8965692" cy="339851"/>
          </a:xfrm>
          <a:custGeom>
            <a:avLst/>
            <a:gdLst/>
            <a:ahLst/>
            <a:cxnLst/>
            <a:rect l="l" t="t" r="r" b="b"/>
            <a:pathLst>
              <a:path w="8965692" h="339851">
                <a:moveTo>
                  <a:pt x="0" y="339851"/>
                </a:moveTo>
                <a:lnTo>
                  <a:pt x="8965692" y="339851"/>
                </a:lnTo>
                <a:lnTo>
                  <a:pt x="8965692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93877" y="2051786"/>
            <a:ext cx="586346" cy="317906"/>
          </a:xfrm>
          <a:custGeom>
            <a:avLst/>
            <a:gdLst/>
            <a:ahLst/>
            <a:cxnLst/>
            <a:rect l="l" t="t" r="r" b="b"/>
            <a:pathLst>
              <a:path w="586346" h="317906">
                <a:moveTo>
                  <a:pt x="0" y="317906"/>
                </a:moveTo>
                <a:lnTo>
                  <a:pt x="586346" y="317906"/>
                </a:lnTo>
                <a:lnTo>
                  <a:pt x="586346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680224" y="2051786"/>
            <a:ext cx="1037069" cy="317906"/>
          </a:xfrm>
          <a:custGeom>
            <a:avLst/>
            <a:gdLst/>
            <a:ahLst/>
            <a:cxnLst/>
            <a:rect l="l" t="t" r="r" b="b"/>
            <a:pathLst>
              <a:path w="1037069" h="317906">
                <a:moveTo>
                  <a:pt x="0" y="317906"/>
                </a:moveTo>
                <a:lnTo>
                  <a:pt x="1037069" y="317906"/>
                </a:lnTo>
                <a:lnTo>
                  <a:pt x="1037069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717294" y="2051786"/>
            <a:ext cx="981303" cy="317906"/>
          </a:xfrm>
          <a:custGeom>
            <a:avLst/>
            <a:gdLst/>
            <a:ahLst/>
            <a:cxnLst/>
            <a:rect l="l" t="t" r="r" b="b"/>
            <a:pathLst>
              <a:path w="981303" h="317906">
                <a:moveTo>
                  <a:pt x="0" y="317906"/>
                </a:moveTo>
                <a:lnTo>
                  <a:pt x="981303" y="317906"/>
                </a:lnTo>
                <a:lnTo>
                  <a:pt x="981303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2698623" y="2051786"/>
            <a:ext cx="970140" cy="317906"/>
          </a:xfrm>
          <a:custGeom>
            <a:avLst/>
            <a:gdLst/>
            <a:ahLst/>
            <a:cxnLst/>
            <a:rect l="l" t="t" r="r" b="b"/>
            <a:pathLst>
              <a:path w="970140" h="317906">
                <a:moveTo>
                  <a:pt x="0" y="317906"/>
                </a:moveTo>
                <a:lnTo>
                  <a:pt x="970140" y="317906"/>
                </a:lnTo>
                <a:lnTo>
                  <a:pt x="970140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93877" y="2369794"/>
            <a:ext cx="586346" cy="317906"/>
          </a:xfrm>
          <a:custGeom>
            <a:avLst/>
            <a:gdLst/>
            <a:ahLst/>
            <a:cxnLst/>
            <a:rect l="l" t="t" r="r" b="b"/>
            <a:pathLst>
              <a:path w="586346" h="317906">
                <a:moveTo>
                  <a:pt x="0" y="317906"/>
                </a:moveTo>
                <a:lnTo>
                  <a:pt x="586346" y="317906"/>
                </a:lnTo>
                <a:lnTo>
                  <a:pt x="586346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93877" y="2687675"/>
            <a:ext cx="586346" cy="317906"/>
          </a:xfrm>
          <a:custGeom>
            <a:avLst/>
            <a:gdLst/>
            <a:ahLst/>
            <a:cxnLst/>
            <a:rect l="l" t="t" r="r" b="b"/>
            <a:pathLst>
              <a:path w="586346" h="317906">
                <a:moveTo>
                  <a:pt x="0" y="317906"/>
                </a:moveTo>
                <a:lnTo>
                  <a:pt x="586346" y="317906"/>
                </a:lnTo>
                <a:lnTo>
                  <a:pt x="586346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93877" y="3005556"/>
            <a:ext cx="586346" cy="317906"/>
          </a:xfrm>
          <a:custGeom>
            <a:avLst/>
            <a:gdLst/>
            <a:ahLst/>
            <a:cxnLst/>
            <a:rect l="l" t="t" r="r" b="b"/>
            <a:pathLst>
              <a:path w="586346" h="317906">
                <a:moveTo>
                  <a:pt x="0" y="317906"/>
                </a:moveTo>
                <a:lnTo>
                  <a:pt x="586346" y="317906"/>
                </a:lnTo>
                <a:lnTo>
                  <a:pt x="586346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93877" y="3323437"/>
            <a:ext cx="586346" cy="317906"/>
          </a:xfrm>
          <a:custGeom>
            <a:avLst/>
            <a:gdLst/>
            <a:ahLst/>
            <a:cxnLst/>
            <a:rect l="l" t="t" r="r" b="b"/>
            <a:pathLst>
              <a:path w="586346" h="317906">
                <a:moveTo>
                  <a:pt x="0" y="317906"/>
                </a:moveTo>
                <a:lnTo>
                  <a:pt x="586346" y="317906"/>
                </a:lnTo>
                <a:lnTo>
                  <a:pt x="586346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93877" y="3641318"/>
            <a:ext cx="586346" cy="317906"/>
          </a:xfrm>
          <a:custGeom>
            <a:avLst/>
            <a:gdLst/>
            <a:ahLst/>
            <a:cxnLst/>
            <a:rect l="l" t="t" r="r" b="b"/>
            <a:pathLst>
              <a:path w="586346" h="317906">
                <a:moveTo>
                  <a:pt x="0" y="317906"/>
                </a:moveTo>
                <a:lnTo>
                  <a:pt x="586346" y="317906"/>
                </a:lnTo>
                <a:lnTo>
                  <a:pt x="586346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93877" y="3959326"/>
            <a:ext cx="586346" cy="317906"/>
          </a:xfrm>
          <a:custGeom>
            <a:avLst/>
            <a:gdLst/>
            <a:ahLst/>
            <a:cxnLst/>
            <a:rect l="l" t="t" r="r" b="b"/>
            <a:pathLst>
              <a:path w="586346" h="317906">
                <a:moveTo>
                  <a:pt x="0" y="317906"/>
                </a:moveTo>
                <a:lnTo>
                  <a:pt x="586346" y="317906"/>
                </a:lnTo>
                <a:lnTo>
                  <a:pt x="586346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93877" y="4277207"/>
            <a:ext cx="586346" cy="317906"/>
          </a:xfrm>
          <a:custGeom>
            <a:avLst/>
            <a:gdLst/>
            <a:ahLst/>
            <a:cxnLst/>
            <a:rect l="l" t="t" r="r" b="b"/>
            <a:pathLst>
              <a:path w="586346" h="317906">
                <a:moveTo>
                  <a:pt x="0" y="317906"/>
                </a:moveTo>
                <a:lnTo>
                  <a:pt x="586346" y="317906"/>
                </a:lnTo>
                <a:lnTo>
                  <a:pt x="586346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93877" y="4595088"/>
            <a:ext cx="586346" cy="317906"/>
          </a:xfrm>
          <a:custGeom>
            <a:avLst/>
            <a:gdLst/>
            <a:ahLst/>
            <a:cxnLst/>
            <a:rect l="l" t="t" r="r" b="b"/>
            <a:pathLst>
              <a:path w="586346" h="317906">
                <a:moveTo>
                  <a:pt x="0" y="317906"/>
                </a:moveTo>
                <a:lnTo>
                  <a:pt x="586346" y="317906"/>
                </a:lnTo>
                <a:lnTo>
                  <a:pt x="586346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93877" y="4912969"/>
            <a:ext cx="586346" cy="317906"/>
          </a:xfrm>
          <a:custGeom>
            <a:avLst/>
            <a:gdLst/>
            <a:ahLst/>
            <a:cxnLst/>
            <a:rect l="l" t="t" r="r" b="b"/>
            <a:pathLst>
              <a:path w="586346" h="317906">
                <a:moveTo>
                  <a:pt x="0" y="317906"/>
                </a:moveTo>
                <a:lnTo>
                  <a:pt x="586346" y="317906"/>
                </a:lnTo>
                <a:lnTo>
                  <a:pt x="586346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93877" y="5230977"/>
            <a:ext cx="586346" cy="317906"/>
          </a:xfrm>
          <a:custGeom>
            <a:avLst/>
            <a:gdLst/>
            <a:ahLst/>
            <a:cxnLst/>
            <a:rect l="l" t="t" r="r" b="b"/>
            <a:pathLst>
              <a:path w="586346" h="317906">
                <a:moveTo>
                  <a:pt x="0" y="317906"/>
                </a:moveTo>
                <a:lnTo>
                  <a:pt x="586346" y="317906"/>
                </a:lnTo>
                <a:lnTo>
                  <a:pt x="586346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93877" y="5548833"/>
            <a:ext cx="586346" cy="317906"/>
          </a:xfrm>
          <a:custGeom>
            <a:avLst/>
            <a:gdLst/>
            <a:ahLst/>
            <a:cxnLst/>
            <a:rect l="l" t="t" r="r" b="b"/>
            <a:pathLst>
              <a:path w="586346" h="317906">
                <a:moveTo>
                  <a:pt x="0" y="317906"/>
                </a:moveTo>
                <a:lnTo>
                  <a:pt x="586346" y="317906"/>
                </a:lnTo>
                <a:lnTo>
                  <a:pt x="586346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93877" y="5866739"/>
            <a:ext cx="586346" cy="317906"/>
          </a:xfrm>
          <a:custGeom>
            <a:avLst/>
            <a:gdLst/>
            <a:ahLst/>
            <a:cxnLst/>
            <a:rect l="l" t="t" r="r" b="b"/>
            <a:pathLst>
              <a:path w="586346" h="317906">
                <a:moveTo>
                  <a:pt x="0" y="317906"/>
                </a:moveTo>
                <a:lnTo>
                  <a:pt x="586346" y="317906"/>
                </a:lnTo>
                <a:lnTo>
                  <a:pt x="586346" y="0"/>
                </a:lnTo>
                <a:lnTo>
                  <a:pt x="0" y="0"/>
                </a:lnTo>
                <a:lnTo>
                  <a:pt x="0" y="317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680224" y="2048637"/>
            <a:ext cx="0" cy="4139184"/>
          </a:xfrm>
          <a:custGeom>
            <a:avLst/>
            <a:gdLst/>
            <a:ahLst/>
            <a:cxnLst/>
            <a:rect l="l" t="t" r="r" b="b"/>
            <a:pathLst>
              <a:path w="0" h="4139184">
                <a:moveTo>
                  <a:pt x="0" y="0"/>
                </a:moveTo>
                <a:lnTo>
                  <a:pt x="0" y="413918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1717294" y="2048637"/>
            <a:ext cx="0" cy="4139184"/>
          </a:xfrm>
          <a:custGeom>
            <a:avLst/>
            <a:gdLst/>
            <a:ahLst/>
            <a:cxnLst/>
            <a:rect l="l" t="t" r="r" b="b"/>
            <a:pathLst>
              <a:path w="0" h="4139184">
                <a:moveTo>
                  <a:pt x="0" y="0"/>
                </a:moveTo>
                <a:lnTo>
                  <a:pt x="0" y="413918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2698623" y="2048637"/>
            <a:ext cx="0" cy="4139184"/>
          </a:xfrm>
          <a:custGeom>
            <a:avLst/>
            <a:gdLst/>
            <a:ahLst/>
            <a:cxnLst/>
            <a:rect l="l" t="t" r="r" b="b"/>
            <a:pathLst>
              <a:path w="0" h="4139184">
                <a:moveTo>
                  <a:pt x="0" y="0"/>
                </a:moveTo>
                <a:lnTo>
                  <a:pt x="0" y="413918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90702" y="2369692"/>
            <a:ext cx="3581248" cy="0"/>
          </a:xfrm>
          <a:custGeom>
            <a:avLst/>
            <a:gdLst/>
            <a:ahLst/>
            <a:cxnLst/>
            <a:rect l="l" t="t" r="r" b="b"/>
            <a:pathLst>
              <a:path w="3581248" h="0">
                <a:moveTo>
                  <a:pt x="0" y="0"/>
                </a:moveTo>
                <a:lnTo>
                  <a:pt x="358124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90702" y="2687701"/>
            <a:ext cx="3581248" cy="0"/>
          </a:xfrm>
          <a:custGeom>
            <a:avLst/>
            <a:gdLst/>
            <a:ahLst/>
            <a:cxnLst/>
            <a:rect l="l" t="t" r="r" b="b"/>
            <a:pathLst>
              <a:path w="3581248" h="0">
                <a:moveTo>
                  <a:pt x="0" y="0"/>
                </a:moveTo>
                <a:lnTo>
                  <a:pt x="358124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90702" y="3005582"/>
            <a:ext cx="3581248" cy="0"/>
          </a:xfrm>
          <a:custGeom>
            <a:avLst/>
            <a:gdLst/>
            <a:ahLst/>
            <a:cxnLst/>
            <a:rect l="l" t="t" r="r" b="b"/>
            <a:pathLst>
              <a:path w="3581248" h="0">
                <a:moveTo>
                  <a:pt x="0" y="0"/>
                </a:moveTo>
                <a:lnTo>
                  <a:pt x="358124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90702" y="3323463"/>
            <a:ext cx="3581248" cy="0"/>
          </a:xfrm>
          <a:custGeom>
            <a:avLst/>
            <a:gdLst/>
            <a:ahLst/>
            <a:cxnLst/>
            <a:rect l="l" t="t" r="r" b="b"/>
            <a:pathLst>
              <a:path w="3581248" h="0">
                <a:moveTo>
                  <a:pt x="0" y="0"/>
                </a:moveTo>
                <a:lnTo>
                  <a:pt x="358124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90702" y="3641344"/>
            <a:ext cx="3581248" cy="0"/>
          </a:xfrm>
          <a:custGeom>
            <a:avLst/>
            <a:gdLst/>
            <a:ahLst/>
            <a:cxnLst/>
            <a:rect l="l" t="t" r="r" b="b"/>
            <a:pathLst>
              <a:path w="3581248" h="0">
                <a:moveTo>
                  <a:pt x="0" y="0"/>
                </a:moveTo>
                <a:lnTo>
                  <a:pt x="358124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90702" y="3959225"/>
            <a:ext cx="3581248" cy="0"/>
          </a:xfrm>
          <a:custGeom>
            <a:avLst/>
            <a:gdLst/>
            <a:ahLst/>
            <a:cxnLst/>
            <a:rect l="l" t="t" r="r" b="b"/>
            <a:pathLst>
              <a:path w="3581248" h="0">
                <a:moveTo>
                  <a:pt x="0" y="0"/>
                </a:moveTo>
                <a:lnTo>
                  <a:pt x="358124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90702" y="4277233"/>
            <a:ext cx="3581248" cy="0"/>
          </a:xfrm>
          <a:custGeom>
            <a:avLst/>
            <a:gdLst/>
            <a:ahLst/>
            <a:cxnLst/>
            <a:rect l="l" t="t" r="r" b="b"/>
            <a:pathLst>
              <a:path w="3581248" h="0">
                <a:moveTo>
                  <a:pt x="0" y="0"/>
                </a:moveTo>
                <a:lnTo>
                  <a:pt x="358124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90702" y="4595114"/>
            <a:ext cx="3581248" cy="0"/>
          </a:xfrm>
          <a:custGeom>
            <a:avLst/>
            <a:gdLst/>
            <a:ahLst/>
            <a:cxnLst/>
            <a:rect l="l" t="t" r="r" b="b"/>
            <a:pathLst>
              <a:path w="3581248" h="0">
                <a:moveTo>
                  <a:pt x="0" y="0"/>
                </a:moveTo>
                <a:lnTo>
                  <a:pt x="358124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90702" y="4912995"/>
            <a:ext cx="3581248" cy="0"/>
          </a:xfrm>
          <a:custGeom>
            <a:avLst/>
            <a:gdLst/>
            <a:ahLst/>
            <a:cxnLst/>
            <a:rect l="l" t="t" r="r" b="b"/>
            <a:pathLst>
              <a:path w="3581248" h="0">
                <a:moveTo>
                  <a:pt x="0" y="0"/>
                </a:moveTo>
                <a:lnTo>
                  <a:pt x="358124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90702" y="5230876"/>
            <a:ext cx="3581248" cy="0"/>
          </a:xfrm>
          <a:custGeom>
            <a:avLst/>
            <a:gdLst/>
            <a:ahLst/>
            <a:cxnLst/>
            <a:rect l="l" t="t" r="r" b="b"/>
            <a:pathLst>
              <a:path w="3581248" h="0">
                <a:moveTo>
                  <a:pt x="0" y="0"/>
                </a:moveTo>
                <a:lnTo>
                  <a:pt x="358124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90702" y="5548884"/>
            <a:ext cx="3581248" cy="0"/>
          </a:xfrm>
          <a:custGeom>
            <a:avLst/>
            <a:gdLst/>
            <a:ahLst/>
            <a:cxnLst/>
            <a:rect l="l" t="t" r="r" b="b"/>
            <a:pathLst>
              <a:path w="3581248" h="0">
                <a:moveTo>
                  <a:pt x="0" y="0"/>
                </a:moveTo>
                <a:lnTo>
                  <a:pt x="358124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90702" y="5866739"/>
            <a:ext cx="3581248" cy="0"/>
          </a:xfrm>
          <a:custGeom>
            <a:avLst/>
            <a:gdLst/>
            <a:ahLst/>
            <a:cxnLst/>
            <a:rect l="l" t="t" r="r" b="b"/>
            <a:pathLst>
              <a:path w="3581248" h="0">
                <a:moveTo>
                  <a:pt x="0" y="0"/>
                </a:moveTo>
                <a:lnTo>
                  <a:pt x="358124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93877" y="2048637"/>
            <a:ext cx="0" cy="4139184"/>
          </a:xfrm>
          <a:custGeom>
            <a:avLst/>
            <a:gdLst/>
            <a:ahLst/>
            <a:cxnLst/>
            <a:rect l="l" t="t" r="r" b="b"/>
            <a:pathLst>
              <a:path w="0" h="4139184">
                <a:moveTo>
                  <a:pt x="0" y="0"/>
                </a:moveTo>
                <a:lnTo>
                  <a:pt x="0" y="413918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668776" y="2048637"/>
            <a:ext cx="0" cy="4139184"/>
          </a:xfrm>
          <a:custGeom>
            <a:avLst/>
            <a:gdLst/>
            <a:ahLst/>
            <a:cxnLst/>
            <a:rect l="l" t="t" r="r" b="b"/>
            <a:pathLst>
              <a:path w="0" h="4139184">
                <a:moveTo>
                  <a:pt x="0" y="0"/>
                </a:moveTo>
                <a:lnTo>
                  <a:pt x="0" y="413918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90702" y="2051812"/>
            <a:ext cx="3581248" cy="0"/>
          </a:xfrm>
          <a:custGeom>
            <a:avLst/>
            <a:gdLst/>
            <a:ahLst/>
            <a:cxnLst/>
            <a:rect l="l" t="t" r="r" b="b"/>
            <a:pathLst>
              <a:path w="3581248" h="0">
                <a:moveTo>
                  <a:pt x="0" y="0"/>
                </a:moveTo>
                <a:lnTo>
                  <a:pt x="358124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90702" y="6184646"/>
            <a:ext cx="3581248" cy="0"/>
          </a:xfrm>
          <a:custGeom>
            <a:avLst/>
            <a:gdLst/>
            <a:ahLst/>
            <a:cxnLst/>
            <a:rect l="l" t="t" r="r" b="b"/>
            <a:pathLst>
              <a:path w="3581248" h="0">
                <a:moveTo>
                  <a:pt x="0" y="0"/>
                </a:moveTo>
                <a:lnTo>
                  <a:pt x="358124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4226052" y="5244084"/>
            <a:ext cx="4245864" cy="0"/>
          </a:xfrm>
          <a:custGeom>
            <a:avLst/>
            <a:gdLst/>
            <a:ahLst/>
            <a:cxnLst/>
            <a:rect l="l" t="t" r="r" b="b"/>
            <a:pathLst>
              <a:path w="4245864" h="0">
                <a:moveTo>
                  <a:pt x="0" y="0"/>
                </a:moveTo>
                <a:lnTo>
                  <a:pt x="42458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4226052" y="4596383"/>
            <a:ext cx="4245864" cy="0"/>
          </a:xfrm>
          <a:custGeom>
            <a:avLst/>
            <a:gdLst/>
            <a:ahLst/>
            <a:cxnLst/>
            <a:rect l="l" t="t" r="r" b="b"/>
            <a:pathLst>
              <a:path w="4245864" h="0">
                <a:moveTo>
                  <a:pt x="0" y="0"/>
                </a:moveTo>
                <a:lnTo>
                  <a:pt x="42458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226052" y="3950207"/>
            <a:ext cx="4245864" cy="0"/>
          </a:xfrm>
          <a:custGeom>
            <a:avLst/>
            <a:gdLst/>
            <a:ahLst/>
            <a:cxnLst/>
            <a:rect l="l" t="t" r="r" b="b"/>
            <a:pathLst>
              <a:path w="4245864" h="0">
                <a:moveTo>
                  <a:pt x="0" y="0"/>
                </a:moveTo>
                <a:lnTo>
                  <a:pt x="42458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4402836" y="3412236"/>
            <a:ext cx="3892295" cy="1391412"/>
          </a:xfrm>
          <a:custGeom>
            <a:avLst/>
            <a:gdLst/>
            <a:ahLst/>
            <a:cxnLst/>
            <a:rect l="l" t="t" r="r" b="b"/>
            <a:pathLst>
              <a:path w="3892295" h="1391412">
                <a:moveTo>
                  <a:pt x="0" y="0"/>
                </a:moveTo>
                <a:lnTo>
                  <a:pt x="353567" y="56387"/>
                </a:lnTo>
                <a:lnTo>
                  <a:pt x="707136" y="118872"/>
                </a:lnTo>
                <a:lnTo>
                  <a:pt x="1060703" y="227075"/>
                </a:lnTo>
                <a:lnTo>
                  <a:pt x="1415796" y="315468"/>
                </a:lnTo>
                <a:lnTo>
                  <a:pt x="1769364" y="356615"/>
                </a:lnTo>
                <a:lnTo>
                  <a:pt x="2122932" y="339851"/>
                </a:lnTo>
                <a:lnTo>
                  <a:pt x="2476499" y="527303"/>
                </a:lnTo>
                <a:lnTo>
                  <a:pt x="2830067" y="595883"/>
                </a:lnTo>
                <a:lnTo>
                  <a:pt x="3183636" y="722376"/>
                </a:lnTo>
                <a:lnTo>
                  <a:pt x="3538728" y="851915"/>
                </a:lnTo>
                <a:lnTo>
                  <a:pt x="3892295" y="1391412"/>
                </a:lnTo>
              </a:path>
            </a:pathLst>
          </a:custGeom>
          <a:ln w="27432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371086" y="3380359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4371086" y="3380359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4724654" y="343674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4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4724654" y="3436747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4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5078222" y="3499230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5078222" y="3499230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5431790" y="360743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4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5431790" y="360743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4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5786882" y="369582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8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786882" y="3695827"/>
            <a:ext cx="64007" cy="64008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8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6140450" y="373697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6140450" y="3736975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7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4"/>
                </a:lnTo>
                <a:close/>
              </a:path>
            </a:pathLst>
          </a:custGeom>
          <a:ln w="9143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6494018" y="372021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4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6494018" y="3720211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4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847585" y="390766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4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4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6847585" y="3907663"/>
            <a:ext cx="64008" cy="64007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4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4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201154" y="397624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201154" y="3976243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554722" y="410273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554722" y="410273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8">
                <a:moveTo>
                  <a:pt x="64007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909814" y="423227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4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7" y="320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909814" y="4232275"/>
            <a:ext cx="64007" cy="64007"/>
          </a:xfrm>
          <a:custGeom>
            <a:avLst/>
            <a:gdLst/>
            <a:ahLst/>
            <a:cxnLst/>
            <a:rect l="l" t="t" r="r" b="b"/>
            <a:pathLst>
              <a:path w="64007" h="64007">
                <a:moveTo>
                  <a:pt x="64007" y="32004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4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7" y="3200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8263382" y="477177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2974" y="23874"/>
                </a:lnTo>
                <a:lnTo>
                  <a:pt x="56651" y="11553"/>
                </a:lnTo>
                <a:lnTo>
                  <a:pt x="45840" y="3124"/>
                </a:lnTo>
                <a:lnTo>
                  <a:pt x="32003" y="0"/>
                </a:lnTo>
                <a:lnTo>
                  <a:pt x="23917" y="1025"/>
                </a:lnTo>
                <a:lnTo>
                  <a:pt x="11606" y="7315"/>
                </a:lnTo>
                <a:lnTo>
                  <a:pt x="3145" y="18112"/>
                </a:lnTo>
                <a:lnTo>
                  <a:pt x="0" y="32003"/>
                </a:lnTo>
                <a:lnTo>
                  <a:pt x="1033" y="40090"/>
                </a:lnTo>
                <a:lnTo>
                  <a:pt x="7356" y="52401"/>
                </a:lnTo>
                <a:lnTo>
                  <a:pt x="18167" y="60862"/>
                </a:lnTo>
                <a:lnTo>
                  <a:pt x="32003" y="64007"/>
                </a:lnTo>
                <a:lnTo>
                  <a:pt x="40090" y="62974"/>
                </a:lnTo>
                <a:lnTo>
                  <a:pt x="52401" y="56651"/>
                </a:lnTo>
                <a:lnTo>
                  <a:pt x="60862" y="45840"/>
                </a:lnTo>
                <a:lnTo>
                  <a:pt x="64008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8263382" y="4771771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64008" y="32003"/>
                </a:moveTo>
                <a:lnTo>
                  <a:pt x="60862" y="45840"/>
                </a:lnTo>
                <a:lnTo>
                  <a:pt x="52401" y="56651"/>
                </a:lnTo>
                <a:lnTo>
                  <a:pt x="40090" y="62974"/>
                </a:lnTo>
                <a:lnTo>
                  <a:pt x="32003" y="64007"/>
                </a:lnTo>
                <a:lnTo>
                  <a:pt x="18167" y="60862"/>
                </a:lnTo>
                <a:lnTo>
                  <a:pt x="7356" y="52401"/>
                </a:lnTo>
                <a:lnTo>
                  <a:pt x="1033" y="40090"/>
                </a:lnTo>
                <a:lnTo>
                  <a:pt x="0" y="32003"/>
                </a:lnTo>
                <a:lnTo>
                  <a:pt x="3145" y="18112"/>
                </a:lnTo>
                <a:lnTo>
                  <a:pt x="11606" y="7315"/>
                </a:lnTo>
                <a:lnTo>
                  <a:pt x="23917" y="1025"/>
                </a:lnTo>
                <a:lnTo>
                  <a:pt x="32003" y="0"/>
                </a:lnTo>
                <a:lnTo>
                  <a:pt x="45840" y="3124"/>
                </a:lnTo>
                <a:lnTo>
                  <a:pt x="56651" y="11553"/>
                </a:lnTo>
                <a:lnTo>
                  <a:pt x="62974" y="23874"/>
                </a:lnTo>
                <a:lnTo>
                  <a:pt x="64008" y="3200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4226052" y="2656332"/>
            <a:ext cx="4245864" cy="0"/>
          </a:xfrm>
          <a:custGeom>
            <a:avLst/>
            <a:gdLst/>
            <a:ahLst/>
            <a:cxnLst/>
            <a:rect l="l" t="t" r="r" b="b"/>
            <a:pathLst>
              <a:path w="4245864" h="0">
                <a:moveTo>
                  <a:pt x="0" y="0"/>
                </a:moveTo>
                <a:lnTo>
                  <a:pt x="42458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4226052" y="5890260"/>
            <a:ext cx="4245864" cy="0"/>
          </a:xfrm>
          <a:custGeom>
            <a:avLst/>
            <a:gdLst/>
            <a:ahLst/>
            <a:cxnLst/>
            <a:rect l="l" t="t" r="r" b="b"/>
            <a:pathLst>
              <a:path w="4245864" h="0">
                <a:moveTo>
                  <a:pt x="0" y="0"/>
                </a:moveTo>
                <a:lnTo>
                  <a:pt x="42458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217020" y="716958"/>
            <a:ext cx="1714715" cy="61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marL="18605">
              <a:lnSpc>
                <a:spcPct val="95825"/>
              </a:lnSpc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-4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786212" y="1036998"/>
            <a:ext cx="1427975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r>
              <a:rPr dirty="0" smtClean="0" sz="2100" spc="0" b="1">
                <a:latin typeface="Arial"/>
                <a:cs typeface="Arial"/>
              </a:rPr>
              <a:t> </a:t>
            </a: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770880" y="2303907"/>
            <a:ext cx="872870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baseline="1950" sz="2100" spc="4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baseline="1950" sz="2100" spc="-104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baseline="1950" sz="2100" spc="-109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mtClean="0" baseline="1950" sz="2100" spc="0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r>
              <a:rPr dirty="0" smtClean="0" baseline="1950" sz="2100" spc="-4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baseline="1950" sz="2100" spc="-25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dirty="0" smtClean="0" baseline="1950" sz="2100" spc="0">
                <a:solidFill>
                  <a:srgbClr val="585858"/>
                </a:solidFill>
                <a:latin typeface="Calibri"/>
                <a:cs typeface="Calibri"/>
              </a:rPr>
              <a:t>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846957" y="2590800"/>
            <a:ext cx="3031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25.00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213352" y="3194685"/>
            <a:ext cx="428840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tabLst>
                <a:tab pos="4254500" algn="l"/>
              </a:tabLst>
            </a:pPr>
            <a:r>
              <a:rPr dirty="0" smtClean="0" baseline="3034" sz="1350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-44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 u="sng">
                <a:solidFill>
                  <a:srgbClr val="404040"/>
                </a:solidFill>
                <a:latin typeface="Calibri"/>
                <a:cs typeface="Calibri"/>
              </a:rPr>
              <a:t>19.15</a:t>
            </a:r>
            <a:r>
              <a:rPr dirty="0" smtClean="0" baseline="3034" sz="1350" spc="0" u="sng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 u="sng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846957" y="3237611"/>
            <a:ext cx="3031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20.00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613275" y="3251073"/>
            <a:ext cx="3031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04040"/>
                </a:solidFill>
                <a:latin typeface="Calibri"/>
                <a:cs typeface="Calibri"/>
              </a:rPr>
              <a:t>18.72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967097" y="3313176"/>
            <a:ext cx="3031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04040"/>
                </a:solidFill>
                <a:latin typeface="Calibri"/>
                <a:cs typeface="Calibri"/>
              </a:rPr>
              <a:t>18.24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321046" y="3421126"/>
            <a:ext cx="3031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04040"/>
                </a:solidFill>
                <a:latin typeface="Calibri"/>
                <a:cs typeface="Calibri"/>
              </a:rPr>
              <a:t>17.40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674868" y="3509137"/>
            <a:ext cx="3031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04040"/>
                </a:solidFill>
                <a:latin typeface="Calibri"/>
                <a:cs typeface="Calibri"/>
              </a:rPr>
              <a:t>16.72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382639" y="3534155"/>
            <a:ext cx="3031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04040"/>
                </a:solidFill>
                <a:latin typeface="Calibri"/>
                <a:cs typeface="Calibri"/>
              </a:rPr>
              <a:t>16.53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028690" y="3550285"/>
            <a:ext cx="3031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04040"/>
                </a:solidFill>
                <a:latin typeface="Calibri"/>
                <a:cs typeface="Calibri"/>
              </a:rPr>
              <a:t>16.41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736460" y="3722243"/>
            <a:ext cx="3031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04040"/>
                </a:solidFill>
                <a:latin typeface="Calibri"/>
                <a:cs typeface="Calibri"/>
              </a:rPr>
              <a:t>15.08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090409" y="3790188"/>
            <a:ext cx="3031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04040"/>
                </a:solidFill>
                <a:latin typeface="Calibri"/>
                <a:cs typeface="Calibri"/>
              </a:rPr>
              <a:t>14.55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846957" y="3884422"/>
            <a:ext cx="3031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15.00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444232" y="3916045"/>
            <a:ext cx="3031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04040"/>
                </a:solidFill>
                <a:latin typeface="Calibri"/>
                <a:cs typeface="Calibri"/>
              </a:rPr>
              <a:t>13.58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798054" y="4046220"/>
            <a:ext cx="3031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04040"/>
                </a:solidFill>
                <a:latin typeface="Calibri"/>
                <a:cs typeface="Calibri"/>
              </a:rPr>
              <a:t>12.57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46957" y="4531233"/>
            <a:ext cx="30312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10.00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180958" y="4586097"/>
            <a:ext cx="245193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404040"/>
                </a:solidFill>
                <a:latin typeface="Calibri"/>
                <a:cs typeface="Calibri"/>
              </a:rPr>
              <a:t>8.40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904869" y="5177917"/>
            <a:ext cx="245193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5.00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904869" y="5825058"/>
            <a:ext cx="245193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0.00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74947" y="5973495"/>
            <a:ext cx="98188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2011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   </a:t>
            </a:r>
            <a:r>
              <a:rPr dirty="0" smtClean="0" baseline="3034" sz="1350" spc="148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2012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   </a:t>
            </a:r>
            <a:r>
              <a:rPr dirty="0" smtClean="0" baseline="3034" sz="1350" spc="148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2013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336540" y="5973495"/>
            <a:ext cx="27411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690362" y="5973495"/>
            <a:ext cx="27411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44311" y="5973495"/>
            <a:ext cx="27411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398133" y="5973495"/>
            <a:ext cx="62806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   </a:t>
            </a:r>
            <a:r>
              <a:rPr dirty="0" smtClean="0" baseline="3034" sz="1350" spc="148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105904" y="5973495"/>
            <a:ext cx="27411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459726" y="5973495"/>
            <a:ext cx="27411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813675" y="5973495"/>
            <a:ext cx="27411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167497" y="5973495"/>
            <a:ext cx="27411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dirty="0" smtClean="0" baseline="3034" sz="1350" spc="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72618" y="6466599"/>
            <a:ext cx="4025174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-14">
                <a:latin typeface="Arial"/>
                <a:cs typeface="Arial"/>
                <a:hlinkClick r:id="rId2"/>
              </a:rPr>
              <a:t>w</a:t>
            </a:r>
            <a:r>
              <a:rPr dirty="0" smtClean="0" sz="800" spc="0">
                <a:latin typeface="Arial"/>
                <a:cs typeface="Arial"/>
                <a:hlinkClick r:id="rId2"/>
              </a:rPr>
              <a:t>id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0</a:t>
            </a:r>
            <a:r>
              <a:rPr dirty="0" smtClean="0" sz="800" spc="-4">
                <a:latin typeface="Arial"/>
                <a:cs typeface="Arial"/>
                <a:hlinkClick r:id="rId2"/>
              </a:rPr>
              <a:t>3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-4">
                <a:latin typeface="Arial"/>
                <a:cs typeface="Arial"/>
                <a:hlinkClick r:id="rId2"/>
              </a:rPr>
              <a:t>r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y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0">
                <a:latin typeface="Arial"/>
                <a:cs typeface="Arial"/>
                <a:hlinkClick r:id="rId2"/>
              </a:rPr>
              <a:t>io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-4">
                <a:latin typeface="Arial"/>
                <a:cs typeface="Arial"/>
                <a:hlinkClick r:id="rId2"/>
              </a:rPr>
              <a:t>p</a:t>
            </a:r>
            <a:r>
              <a:rPr dirty="0" smtClean="0" sz="800" spc="-4">
                <a:latin typeface="Arial"/>
                <a:cs typeface="Arial"/>
                <a:hlinkClick r:id="rId2"/>
              </a:rPr>
              <a:t>r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-4">
                <a:latin typeface="Arial"/>
                <a:cs typeface="Arial"/>
                <a:hlinkClick r:id="rId2"/>
              </a:rPr>
              <a:t>y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0">
                <a:latin typeface="Arial"/>
                <a:cs typeface="Arial"/>
                <a:hlinkClick r:id="rId2"/>
              </a:rPr>
              <a:t>io</a:t>
            </a:r>
            <a:r>
              <a:rPr dirty="0" smtClean="0" sz="800" spc="-4">
                <a:latin typeface="Arial"/>
                <a:cs typeface="Arial"/>
                <a:hlinkClick r:id="rId2"/>
              </a:rPr>
              <a:t>n</a:t>
            </a:r>
            <a:r>
              <a:rPr dirty="0" smtClean="0" sz="800" spc="-4">
                <a:latin typeface="Arial"/>
                <a:cs typeface="Arial"/>
                <a:hlinkClick r:id="rId2"/>
              </a:rPr>
              <a:t>e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0">
                <a:latin typeface="Arial"/>
                <a:cs typeface="Arial"/>
                <a:hlinkClick r:id="rId2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3877" y="2051812"/>
            <a:ext cx="586347" cy="317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6"/>
              </a:spcBef>
            </a:pPr>
            <a:endParaRPr sz="1200"/>
          </a:p>
          <a:p>
            <a:pPr marL="139294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Ñ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80224" y="2051812"/>
            <a:ext cx="1037069" cy="317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6"/>
              </a:spcBef>
            </a:pPr>
            <a:endParaRPr sz="1200"/>
          </a:p>
          <a:p>
            <a:pPr marL="31178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baseline="-2635" sz="165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baseline="-2635" sz="1650" spc="-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17294" y="2051812"/>
            <a:ext cx="981329" cy="317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6"/>
              </a:spcBef>
            </a:pPr>
            <a:endParaRPr sz="1200"/>
          </a:p>
          <a:p>
            <a:pPr marL="72517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baseline="-2635" sz="165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baseline="-2635" sz="1650" spc="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98623" y="2051812"/>
            <a:ext cx="970152" cy="317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6"/>
              </a:spcBef>
            </a:pPr>
            <a:endParaRPr sz="1200"/>
          </a:p>
          <a:p>
            <a:pPr marL="80263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baseline="-2635" sz="1650" spc="-2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baseline="-2635" sz="1650" spc="-1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mtClean="0" baseline="-2635" sz="165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3877" y="2369692"/>
            <a:ext cx="586347" cy="318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7"/>
              </a:spcBef>
            </a:pPr>
            <a:endParaRPr sz="1200"/>
          </a:p>
          <a:p>
            <a:pPr marL="137770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-4" b="1">
                <a:solidFill>
                  <a:srgbClr val="FFFFFF"/>
                </a:solidFill>
                <a:latin typeface="Arial"/>
                <a:cs typeface="Arial"/>
              </a:rPr>
              <a:t>2011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0224" y="2369692"/>
            <a:ext cx="1037069" cy="318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303974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5</a:t>
            </a:r>
            <a:r>
              <a:rPr dirty="0" smtClean="0" sz="1100" spc="-4">
                <a:latin typeface="Arial"/>
                <a:cs typeface="Arial"/>
              </a:rPr>
              <a:t>4</a:t>
            </a:r>
            <a:r>
              <a:rPr dirty="0" smtClean="0" sz="1100" spc="4">
                <a:latin typeface="Arial"/>
                <a:cs typeface="Arial"/>
              </a:rPr>
              <a:t>,</a:t>
            </a:r>
            <a:r>
              <a:rPr dirty="0" smtClean="0" sz="1100" spc="0">
                <a:latin typeface="Arial"/>
                <a:cs typeface="Arial"/>
              </a:rPr>
              <a:t>5</a:t>
            </a:r>
            <a:r>
              <a:rPr dirty="0" smtClean="0" sz="1100" spc="-4">
                <a:latin typeface="Arial"/>
                <a:cs typeface="Arial"/>
              </a:rPr>
              <a:t>9</a:t>
            </a:r>
            <a:r>
              <a:rPr dirty="0" smtClean="0" sz="1100" spc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17294" y="2369692"/>
            <a:ext cx="981329" cy="318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179197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2,850,246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98623" y="2369692"/>
            <a:ext cx="970152" cy="318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7"/>
              </a:spcBef>
            </a:pPr>
            <a:endParaRPr sz="1200"/>
          </a:p>
          <a:p>
            <a:pPr marL="310388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0">
                <a:latin typeface="Arial"/>
                <a:cs typeface="Arial"/>
              </a:rPr>
              <a:t>1</a:t>
            </a:r>
            <a:r>
              <a:rPr dirty="0" smtClean="0" baseline="-2635" sz="1650" spc="-4">
                <a:latin typeface="Arial"/>
                <a:cs typeface="Arial"/>
              </a:rPr>
              <a:t>9</a:t>
            </a:r>
            <a:r>
              <a:rPr dirty="0" smtClean="0" baseline="-2635" sz="1650" spc="4">
                <a:latin typeface="Arial"/>
                <a:cs typeface="Arial"/>
              </a:rPr>
              <a:t>.</a:t>
            </a:r>
            <a:r>
              <a:rPr dirty="0" smtClean="0" baseline="-2635" sz="1650" spc="0"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3877" y="2687701"/>
            <a:ext cx="586347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8"/>
              </a:spcBef>
            </a:pPr>
            <a:endParaRPr sz="1200"/>
          </a:p>
          <a:p>
            <a:pPr marL="137770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2012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0224" y="2687701"/>
            <a:ext cx="1037069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6"/>
              </a:spcBef>
            </a:pPr>
            <a:endParaRPr sz="600"/>
          </a:p>
          <a:p>
            <a:pPr marL="303974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5</a:t>
            </a:r>
            <a:r>
              <a:rPr dirty="0" smtClean="0" sz="1100" spc="-4">
                <a:latin typeface="Arial"/>
                <a:cs typeface="Arial"/>
              </a:rPr>
              <a:t>4</a:t>
            </a:r>
            <a:r>
              <a:rPr dirty="0" smtClean="0" sz="1100" spc="4">
                <a:latin typeface="Arial"/>
                <a:cs typeface="Arial"/>
              </a:rPr>
              <a:t>,</a:t>
            </a:r>
            <a:r>
              <a:rPr dirty="0" smtClean="0" sz="1100" spc="0">
                <a:latin typeface="Arial"/>
                <a:cs typeface="Arial"/>
              </a:rPr>
              <a:t>1</a:t>
            </a:r>
            <a:r>
              <a:rPr dirty="0" smtClean="0" sz="1100" spc="-4">
                <a:latin typeface="Arial"/>
                <a:cs typeface="Arial"/>
              </a:rPr>
              <a:t>6</a:t>
            </a:r>
            <a:r>
              <a:rPr dirty="0" smtClean="0" sz="1100" spc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17294" y="2687701"/>
            <a:ext cx="981329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6"/>
              </a:spcBef>
            </a:pPr>
            <a:endParaRPr sz="600"/>
          </a:p>
          <a:p>
            <a:pPr marL="179197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2,893,415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98623" y="2687701"/>
            <a:ext cx="970152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8"/>
              </a:spcBef>
            </a:pPr>
            <a:endParaRPr sz="1200"/>
          </a:p>
          <a:p>
            <a:pPr marL="310388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0">
                <a:latin typeface="Arial"/>
                <a:cs typeface="Arial"/>
              </a:rPr>
              <a:t>1</a:t>
            </a:r>
            <a:r>
              <a:rPr dirty="0" smtClean="0" baseline="-2635" sz="1650" spc="-4">
                <a:latin typeface="Arial"/>
                <a:cs typeface="Arial"/>
              </a:rPr>
              <a:t>8</a:t>
            </a:r>
            <a:r>
              <a:rPr dirty="0" smtClean="0" baseline="-2635" sz="1650" spc="4">
                <a:latin typeface="Arial"/>
                <a:cs typeface="Arial"/>
              </a:rPr>
              <a:t>.</a:t>
            </a:r>
            <a:r>
              <a:rPr dirty="0" smtClean="0" baseline="-2635" sz="1650" spc="0">
                <a:latin typeface="Arial"/>
                <a:cs typeface="Arial"/>
              </a:rPr>
              <a:t>72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3877" y="3005582"/>
            <a:ext cx="586347" cy="317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8"/>
              </a:spcBef>
            </a:pPr>
            <a:endParaRPr sz="1200"/>
          </a:p>
          <a:p>
            <a:pPr marL="137770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0224" y="3005582"/>
            <a:ext cx="1037069" cy="317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6"/>
              </a:spcBef>
            </a:pPr>
            <a:endParaRPr sz="600"/>
          </a:p>
          <a:p>
            <a:pPr marL="303974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5</a:t>
            </a:r>
            <a:r>
              <a:rPr dirty="0" smtClean="0" sz="1100" spc="-4">
                <a:latin typeface="Arial"/>
                <a:cs typeface="Arial"/>
              </a:rPr>
              <a:t>3</a:t>
            </a:r>
            <a:r>
              <a:rPr dirty="0" smtClean="0" sz="1100" spc="4">
                <a:latin typeface="Arial"/>
                <a:cs typeface="Arial"/>
              </a:rPr>
              <a:t>,</a:t>
            </a:r>
            <a:r>
              <a:rPr dirty="0" smtClean="0" sz="1100" spc="0">
                <a:latin typeface="Arial"/>
                <a:cs typeface="Arial"/>
              </a:rPr>
              <a:t>5</a:t>
            </a:r>
            <a:r>
              <a:rPr dirty="0" smtClean="0" sz="1100" spc="-4">
                <a:latin typeface="Arial"/>
                <a:cs typeface="Arial"/>
              </a:rPr>
              <a:t>3</a:t>
            </a:r>
            <a:r>
              <a:rPr dirty="0" smtClean="0" sz="1100" spc="0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17294" y="3005582"/>
            <a:ext cx="981329" cy="317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6"/>
              </a:spcBef>
            </a:pPr>
            <a:endParaRPr sz="600"/>
          </a:p>
          <a:p>
            <a:pPr marL="179197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2,935,385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98623" y="3005582"/>
            <a:ext cx="970152" cy="317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8"/>
              </a:spcBef>
            </a:pPr>
            <a:endParaRPr sz="1200"/>
          </a:p>
          <a:p>
            <a:pPr marL="310388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0">
                <a:latin typeface="Arial"/>
                <a:cs typeface="Arial"/>
              </a:rPr>
              <a:t>1</a:t>
            </a:r>
            <a:r>
              <a:rPr dirty="0" smtClean="0" baseline="-2635" sz="1650" spc="-4">
                <a:latin typeface="Arial"/>
                <a:cs typeface="Arial"/>
              </a:rPr>
              <a:t>8</a:t>
            </a:r>
            <a:r>
              <a:rPr dirty="0" smtClean="0" baseline="-2635" sz="1650" spc="4">
                <a:latin typeface="Arial"/>
                <a:cs typeface="Arial"/>
              </a:rPr>
              <a:t>.</a:t>
            </a:r>
            <a:r>
              <a:rPr dirty="0" smtClean="0" baseline="-2635" sz="1650" spc="0">
                <a:latin typeface="Arial"/>
                <a:cs typeface="Arial"/>
              </a:rPr>
              <a:t>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3877" y="3323463"/>
            <a:ext cx="586347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9"/>
              </a:spcBef>
            </a:pPr>
            <a:endParaRPr sz="1200"/>
          </a:p>
          <a:p>
            <a:pPr marL="137770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2014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0224" y="3323463"/>
            <a:ext cx="1037069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6"/>
              </a:spcBef>
            </a:pPr>
            <a:endParaRPr sz="600"/>
          </a:p>
          <a:p>
            <a:pPr marL="303974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5</a:t>
            </a:r>
            <a:r>
              <a:rPr dirty="0" smtClean="0" sz="1100" spc="-4">
                <a:latin typeface="Arial"/>
                <a:cs typeface="Arial"/>
              </a:rPr>
              <a:t>1</a:t>
            </a:r>
            <a:r>
              <a:rPr dirty="0" smtClean="0" sz="1100" spc="4">
                <a:latin typeface="Arial"/>
                <a:cs typeface="Arial"/>
              </a:rPr>
              <a:t>,</a:t>
            </a:r>
            <a:r>
              <a:rPr dirty="0" smtClean="0" sz="1100" spc="0">
                <a:latin typeface="Arial"/>
                <a:cs typeface="Arial"/>
              </a:rPr>
              <a:t>8</a:t>
            </a:r>
            <a:r>
              <a:rPr dirty="0" smtClean="0" sz="1100" spc="-4">
                <a:latin typeface="Arial"/>
                <a:cs typeface="Arial"/>
              </a:rPr>
              <a:t>0</a:t>
            </a:r>
            <a:r>
              <a:rPr dirty="0" smtClean="0" sz="1100" spc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17294" y="3323463"/>
            <a:ext cx="981329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6"/>
              </a:spcBef>
            </a:pPr>
            <a:endParaRPr sz="600"/>
          </a:p>
          <a:p>
            <a:pPr marL="179197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2,976,480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98623" y="3323463"/>
            <a:ext cx="970152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9"/>
              </a:spcBef>
            </a:pPr>
            <a:endParaRPr sz="1200"/>
          </a:p>
          <a:p>
            <a:pPr marL="310388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0">
                <a:latin typeface="Arial"/>
                <a:cs typeface="Arial"/>
              </a:rPr>
              <a:t>1</a:t>
            </a:r>
            <a:r>
              <a:rPr dirty="0" smtClean="0" baseline="-2635" sz="1650" spc="-4">
                <a:latin typeface="Arial"/>
                <a:cs typeface="Arial"/>
              </a:rPr>
              <a:t>7</a:t>
            </a:r>
            <a:r>
              <a:rPr dirty="0" smtClean="0" baseline="-2635" sz="1650" spc="4">
                <a:latin typeface="Arial"/>
                <a:cs typeface="Arial"/>
              </a:rPr>
              <a:t>.</a:t>
            </a:r>
            <a:r>
              <a:rPr dirty="0" smtClean="0" baseline="-2635" sz="1650" spc="0">
                <a:latin typeface="Arial"/>
                <a:cs typeface="Arial"/>
              </a:rPr>
              <a:t>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3877" y="3641344"/>
            <a:ext cx="586347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9"/>
              </a:spcBef>
            </a:pPr>
            <a:endParaRPr sz="1200"/>
          </a:p>
          <a:p>
            <a:pPr marL="137770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0224" y="3641344"/>
            <a:ext cx="1037069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6"/>
              </a:spcBef>
            </a:pPr>
            <a:endParaRPr sz="600"/>
          </a:p>
          <a:p>
            <a:pPr marL="303974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5</a:t>
            </a:r>
            <a:r>
              <a:rPr dirty="0" smtClean="0" sz="1100" spc="-4">
                <a:latin typeface="Arial"/>
                <a:cs typeface="Arial"/>
              </a:rPr>
              <a:t>0</a:t>
            </a:r>
            <a:r>
              <a:rPr dirty="0" smtClean="0" sz="1100" spc="4">
                <a:latin typeface="Arial"/>
                <a:cs typeface="Arial"/>
              </a:rPr>
              <a:t>,</a:t>
            </a:r>
            <a:r>
              <a:rPr dirty="0" smtClean="0" sz="1100" spc="0">
                <a:latin typeface="Arial"/>
                <a:cs typeface="Arial"/>
              </a:rPr>
              <a:t>4</a:t>
            </a:r>
            <a:r>
              <a:rPr dirty="0" smtClean="0" sz="1100" spc="-4">
                <a:latin typeface="Arial"/>
                <a:cs typeface="Arial"/>
              </a:rPr>
              <a:t>3</a:t>
            </a:r>
            <a:r>
              <a:rPr dirty="0" smtClean="0" sz="1100" spc="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17294" y="3641344"/>
            <a:ext cx="981329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6"/>
              </a:spcBef>
            </a:pPr>
            <a:endParaRPr sz="600"/>
          </a:p>
          <a:p>
            <a:pPr marL="179197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3,015,790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98623" y="3641344"/>
            <a:ext cx="970152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9"/>
              </a:spcBef>
            </a:pPr>
            <a:endParaRPr sz="1200"/>
          </a:p>
          <a:p>
            <a:pPr marL="310388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0">
                <a:latin typeface="Arial"/>
                <a:cs typeface="Arial"/>
              </a:rPr>
              <a:t>1</a:t>
            </a:r>
            <a:r>
              <a:rPr dirty="0" smtClean="0" baseline="-2635" sz="1650" spc="-4">
                <a:latin typeface="Arial"/>
                <a:cs typeface="Arial"/>
              </a:rPr>
              <a:t>6</a:t>
            </a:r>
            <a:r>
              <a:rPr dirty="0" smtClean="0" baseline="-2635" sz="1650" spc="4">
                <a:latin typeface="Arial"/>
                <a:cs typeface="Arial"/>
              </a:rPr>
              <a:t>.</a:t>
            </a:r>
            <a:r>
              <a:rPr dirty="0" smtClean="0" baseline="-2635" sz="1650" spc="0">
                <a:latin typeface="Arial"/>
                <a:cs typeface="Arial"/>
              </a:rPr>
              <a:t>72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3877" y="3959225"/>
            <a:ext cx="586347" cy="31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1"/>
              </a:spcBef>
            </a:pPr>
            <a:endParaRPr sz="1200"/>
          </a:p>
          <a:p>
            <a:pPr marL="137770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0224" y="3959225"/>
            <a:ext cx="1037069" cy="31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9"/>
              </a:spcBef>
            </a:pPr>
            <a:endParaRPr sz="600"/>
          </a:p>
          <a:p>
            <a:pPr marL="303974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5</a:t>
            </a:r>
            <a:r>
              <a:rPr dirty="0" smtClean="0" sz="1100" spc="-4">
                <a:latin typeface="Arial"/>
                <a:cs typeface="Arial"/>
              </a:rPr>
              <a:t>0</a:t>
            </a:r>
            <a:r>
              <a:rPr dirty="0" smtClean="0" sz="1100" spc="4">
                <a:latin typeface="Arial"/>
                <a:cs typeface="Arial"/>
              </a:rPr>
              <a:t>,</a:t>
            </a:r>
            <a:r>
              <a:rPr dirty="0" smtClean="0" sz="1100" spc="0">
                <a:latin typeface="Arial"/>
                <a:cs typeface="Arial"/>
              </a:rPr>
              <a:t>0</a:t>
            </a:r>
            <a:r>
              <a:rPr dirty="0" smtClean="0" sz="1100" spc="-4">
                <a:latin typeface="Arial"/>
                <a:cs typeface="Arial"/>
              </a:rPr>
              <a:t>2</a:t>
            </a:r>
            <a:r>
              <a:rPr dirty="0" smtClean="0" sz="1100" spc="0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17294" y="3959225"/>
            <a:ext cx="981329" cy="31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9"/>
              </a:spcBef>
            </a:pPr>
            <a:endParaRPr sz="600"/>
          </a:p>
          <a:p>
            <a:pPr marL="179197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3,049,383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98623" y="3959225"/>
            <a:ext cx="970152" cy="31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1"/>
              </a:spcBef>
            </a:pPr>
            <a:endParaRPr sz="1200"/>
          </a:p>
          <a:p>
            <a:pPr marL="310388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0">
                <a:latin typeface="Arial"/>
                <a:cs typeface="Arial"/>
              </a:rPr>
              <a:t>1</a:t>
            </a:r>
            <a:r>
              <a:rPr dirty="0" smtClean="0" baseline="-2635" sz="1650" spc="-4">
                <a:latin typeface="Arial"/>
                <a:cs typeface="Arial"/>
              </a:rPr>
              <a:t>6</a:t>
            </a:r>
            <a:r>
              <a:rPr dirty="0" smtClean="0" baseline="-2635" sz="1650" spc="4">
                <a:latin typeface="Arial"/>
                <a:cs typeface="Arial"/>
              </a:rPr>
              <a:t>.</a:t>
            </a:r>
            <a:r>
              <a:rPr dirty="0" smtClean="0" baseline="-2635" sz="1650" spc="0">
                <a:latin typeface="Arial"/>
                <a:cs typeface="Arial"/>
              </a:rPr>
              <a:t>41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877" y="4277233"/>
            <a:ext cx="586347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1"/>
              </a:spcBef>
            </a:pPr>
            <a:endParaRPr sz="1200"/>
          </a:p>
          <a:p>
            <a:pPr marL="137770">
              <a:lnSpc>
                <a:spcPts val="1250"/>
              </a:lnSpc>
              <a:spcBef>
                <a:spcPts val="62"/>
              </a:spcBef>
            </a:pP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0224" y="4277233"/>
            <a:ext cx="1037069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 marL="303974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5</a:t>
            </a:r>
            <a:r>
              <a:rPr dirty="0" smtClean="0" sz="1100" spc="-4">
                <a:latin typeface="Arial"/>
                <a:cs typeface="Arial"/>
              </a:rPr>
              <a:t>0</a:t>
            </a:r>
            <a:r>
              <a:rPr dirty="0" smtClean="0" sz="1100" spc="4">
                <a:latin typeface="Arial"/>
                <a:cs typeface="Arial"/>
              </a:rPr>
              <a:t>,</a:t>
            </a:r>
            <a:r>
              <a:rPr dirty="0" smtClean="0" sz="1100" spc="0">
                <a:latin typeface="Arial"/>
                <a:cs typeface="Arial"/>
              </a:rPr>
              <a:t>8</a:t>
            </a:r>
            <a:r>
              <a:rPr dirty="0" smtClean="0" sz="1100" spc="-4">
                <a:latin typeface="Arial"/>
                <a:cs typeface="Arial"/>
              </a:rPr>
              <a:t>7</a:t>
            </a:r>
            <a:r>
              <a:rPr dirty="0" smtClean="0" sz="1100" spc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17294" y="4277233"/>
            <a:ext cx="981329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 marL="179197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3,077,430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98623" y="4277233"/>
            <a:ext cx="970152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1"/>
              </a:spcBef>
            </a:pPr>
            <a:endParaRPr sz="1200"/>
          </a:p>
          <a:p>
            <a:pPr marL="310388">
              <a:lnSpc>
                <a:spcPts val="1250"/>
              </a:lnSpc>
              <a:spcBef>
                <a:spcPts val="62"/>
              </a:spcBef>
            </a:pPr>
            <a:r>
              <a:rPr dirty="0" smtClean="0" baseline="-2635" sz="1650" spc="0">
                <a:latin typeface="Arial"/>
                <a:cs typeface="Arial"/>
              </a:rPr>
              <a:t>1</a:t>
            </a:r>
            <a:r>
              <a:rPr dirty="0" smtClean="0" baseline="-2635" sz="1650" spc="-4">
                <a:latin typeface="Arial"/>
                <a:cs typeface="Arial"/>
              </a:rPr>
              <a:t>6</a:t>
            </a:r>
            <a:r>
              <a:rPr dirty="0" smtClean="0" baseline="-2635" sz="1650" spc="4">
                <a:latin typeface="Arial"/>
                <a:cs typeface="Arial"/>
              </a:rPr>
              <a:t>.</a:t>
            </a:r>
            <a:r>
              <a:rPr dirty="0" smtClean="0" baseline="-2635" sz="1650" spc="0">
                <a:latin typeface="Arial"/>
                <a:cs typeface="Arial"/>
              </a:rPr>
              <a:t>53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877" y="4595114"/>
            <a:ext cx="586347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1"/>
              </a:spcBef>
            </a:pPr>
            <a:endParaRPr sz="1200"/>
          </a:p>
          <a:p>
            <a:pPr marL="137770">
              <a:lnSpc>
                <a:spcPts val="1250"/>
              </a:lnSpc>
              <a:spcBef>
                <a:spcPts val="62"/>
              </a:spcBef>
            </a:pP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0224" y="4595114"/>
            <a:ext cx="1037069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 marL="303974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4</a:t>
            </a:r>
            <a:r>
              <a:rPr dirty="0" smtClean="0" sz="1100" spc="-4">
                <a:latin typeface="Arial"/>
                <a:cs typeface="Arial"/>
              </a:rPr>
              <a:t>6</a:t>
            </a:r>
            <a:r>
              <a:rPr dirty="0" smtClean="0" sz="1100" spc="4">
                <a:latin typeface="Arial"/>
                <a:cs typeface="Arial"/>
              </a:rPr>
              <a:t>,</a:t>
            </a:r>
            <a:r>
              <a:rPr dirty="0" smtClean="0" sz="1100" spc="0">
                <a:latin typeface="Arial"/>
                <a:cs typeface="Arial"/>
              </a:rPr>
              <a:t>8</a:t>
            </a:r>
            <a:r>
              <a:rPr dirty="0" smtClean="0" sz="1100" spc="-4">
                <a:latin typeface="Arial"/>
                <a:cs typeface="Arial"/>
              </a:rPr>
              <a:t>0</a:t>
            </a:r>
            <a:r>
              <a:rPr dirty="0" smtClean="0" sz="1100" spc="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17294" y="4595114"/>
            <a:ext cx="981329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 marL="179197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3,104,610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98623" y="4595114"/>
            <a:ext cx="970152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1"/>
              </a:spcBef>
            </a:pPr>
            <a:endParaRPr sz="1200"/>
          </a:p>
          <a:p>
            <a:pPr marL="310388">
              <a:lnSpc>
                <a:spcPts val="1250"/>
              </a:lnSpc>
              <a:spcBef>
                <a:spcPts val="62"/>
              </a:spcBef>
            </a:pPr>
            <a:r>
              <a:rPr dirty="0" smtClean="0" baseline="-2635" sz="1650" spc="0">
                <a:latin typeface="Arial"/>
                <a:cs typeface="Arial"/>
              </a:rPr>
              <a:t>1</a:t>
            </a:r>
            <a:r>
              <a:rPr dirty="0" smtClean="0" baseline="-2635" sz="1650" spc="-4">
                <a:latin typeface="Arial"/>
                <a:cs typeface="Arial"/>
              </a:rPr>
              <a:t>5</a:t>
            </a:r>
            <a:r>
              <a:rPr dirty="0" smtClean="0" baseline="-2635" sz="1650" spc="4">
                <a:latin typeface="Arial"/>
                <a:cs typeface="Arial"/>
              </a:rPr>
              <a:t>.</a:t>
            </a:r>
            <a:r>
              <a:rPr dirty="0" smtClean="0" baseline="-2635" sz="1650" spc="0">
                <a:latin typeface="Arial"/>
                <a:cs typeface="Arial"/>
              </a:rPr>
              <a:t>08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877" y="4912995"/>
            <a:ext cx="586347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1"/>
              </a:spcBef>
            </a:pPr>
            <a:endParaRPr sz="1200"/>
          </a:p>
          <a:p>
            <a:pPr marL="137770">
              <a:lnSpc>
                <a:spcPts val="1250"/>
              </a:lnSpc>
              <a:spcBef>
                <a:spcPts val="62"/>
              </a:spcBef>
            </a:pP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0224" y="4912995"/>
            <a:ext cx="1037069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9"/>
              </a:spcBef>
            </a:pPr>
            <a:endParaRPr sz="600"/>
          </a:p>
          <a:p>
            <a:pPr marL="303974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4</a:t>
            </a:r>
            <a:r>
              <a:rPr dirty="0" smtClean="0" sz="1100" spc="-4">
                <a:latin typeface="Arial"/>
                <a:cs typeface="Arial"/>
              </a:rPr>
              <a:t>5</a:t>
            </a:r>
            <a:r>
              <a:rPr dirty="0" smtClean="0" sz="1100" spc="4">
                <a:latin typeface="Arial"/>
                <a:cs typeface="Arial"/>
              </a:rPr>
              <a:t>,</a:t>
            </a:r>
            <a:r>
              <a:rPr dirty="0" smtClean="0" sz="1100" spc="0">
                <a:latin typeface="Arial"/>
                <a:cs typeface="Arial"/>
              </a:rPr>
              <a:t>5</a:t>
            </a:r>
            <a:r>
              <a:rPr dirty="0" smtClean="0" sz="1100" spc="-4">
                <a:latin typeface="Arial"/>
                <a:cs typeface="Arial"/>
              </a:rPr>
              <a:t>5</a:t>
            </a:r>
            <a:r>
              <a:rPr dirty="0" smtClean="0" sz="1100" spc="0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17294" y="4912995"/>
            <a:ext cx="981329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9"/>
              </a:spcBef>
            </a:pPr>
            <a:endParaRPr sz="600"/>
          </a:p>
          <a:p>
            <a:pPr marL="179197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3,131,012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98623" y="4912995"/>
            <a:ext cx="970152" cy="317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1"/>
              </a:spcBef>
            </a:pPr>
            <a:endParaRPr sz="1200"/>
          </a:p>
          <a:p>
            <a:pPr marL="310388">
              <a:lnSpc>
                <a:spcPts val="1250"/>
              </a:lnSpc>
              <a:spcBef>
                <a:spcPts val="62"/>
              </a:spcBef>
            </a:pPr>
            <a:r>
              <a:rPr dirty="0" smtClean="0" baseline="-2635" sz="1650" spc="0">
                <a:latin typeface="Arial"/>
                <a:cs typeface="Arial"/>
              </a:rPr>
              <a:t>1</a:t>
            </a:r>
            <a:r>
              <a:rPr dirty="0" smtClean="0" baseline="-2635" sz="1650" spc="-4">
                <a:latin typeface="Arial"/>
                <a:cs typeface="Arial"/>
              </a:rPr>
              <a:t>4</a:t>
            </a:r>
            <a:r>
              <a:rPr dirty="0" smtClean="0" baseline="-2635" sz="1650" spc="4">
                <a:latin typeface="Arial"/>
                <a:cs typeface="Arial"/>
              </a:rPr>
              <a:t>.</a:t>
            </a:r>
            <a:r>
              <a:rPr dirty="0" smtClean="0" baseline="-2635" sz="1650" spc="0">
                <a:latin typeface="Arial"/>
                <a:cs typeface="Arial"/>
              </a:rPr>
              <a:t>55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877" y="5230876"/>
            <a:ext cx="586347" cy="318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1"/>
              </a:spcBef>
            </a:pPr>
            <a:endParaRPr sz="1200"/>
          </a:p>
          <a:p>
            <a:pPr marL="137770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0224" y="5230876"/>
            <a:ext cx="1037069" cy="318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9"/>
              </a:spcBef>
            </a:pPr>
            <a:endParaRPr sz="600"/>
          </a:p>
          <a:p>
            <a:pPr marL="303974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4</a:t>
            </a:r>
            <a:r>
              <a:rPr dirty="0" smtClean="0" sz="1100" spc="-4">
                <a:latin typeface="Arial"/>
                <a:cs typeface="Arial"/>
              </a:rPr>
              <a:t>2</a:t>
            </a:r>
            <a:r>
              <a:rPr dirty="0" smtClean="0" sz="1100" spc="4">
                <a:latin typeface="Arial"/>
                <a:cs typeface="Arial"/>
              </a:rPr>
              <a:t>,</a:t>
            </a:r>
            <a:r>
              <a:rPr dirty="0" smtClean="0" sz="1100" spc="0">
                <a:latin typeface="Arial"/>
                <a:cs typeface="Arial"/>
              </a:rPr>
              <a:t>8</a:t>
            </a:r>
            <a:r>
              <a:rPr dirty="0" smtClean="0" sz="1100" spc="-4">
                <a:latin typeface="Arial"/>
                <a:cs typeface="Arial"/>
              </a:rPr>
              <a:t>6</a:t>
            </a:r>
            <a:r>
              <a:rPr dirty="0" smtClean="0" sz="1100" spc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17294" y="5230876"/>
            <a:ext cx="981329" cy="318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9"/>
              </a:spcBef>
            </a:pPr>
            <a:endParaRPr sz="600"/>
          </a:p>
          <a:p>
            <a:pPr marL="179197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3,1</a:t>
            </a:r>
            <a:r>
              <a:rPr dirty="0" smtClean="0" sz="1100" spc="-4">
                <a:latin typeface="Arial"/>
                <a:cs typeface="Arial"/>
              </a:rPr>
              <a:t>5</a:t>
            </a:r>
            <a:r>
              <a:rPr dirty="0" smtClean="0" sz="1100" spc="0">
                <a:latin typeface="Arial"/>
                <a:cs typeface="Arial"/>
              </a:rPr>
              <a:t>6,6</a:t>
            </a:r>
            <a:r>
              <a:rPr dirty="0" smtClean="0" sz="1100" spc="-4">
                <a:latin typeface="Arial"/>
                <a:cs typeface="Arial"/>
              </a:rPr>
              <a:t>7</a:t>
            </a:r>
            <a:r>
              <a:rPr dirty="0" smtClean="0" sz="1100" spc="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98623" y="5230876"/>
            <a:ext cx="970152" cy="318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1"/>
              </a:spcBef>
            </a:pPr>
            <a:endParaRPr sz="1200"/>
          </a:p>
          <a:p>
            <a:pPr marL="310388">
              <a:lnSpc>
                <a:spcPts val="1255"/>
              </a:lnSpc>
              <a:spcBef>
                <a:spcPts val="62"/>
              </a:spcBef>
            </a:pPr>
            <a:r>
              <a:rPr dirty="0" smtClean="0" baseline="-2635" sz="1650" spc="0">
                <a:latin typeface="Arial"/>
                <a:cs typeface="Arial"/>
              </a:rPr>
              <a:t>1</a:t>
            </a:r>
            <a:r>
              <a:rPr dirty="0" smtClean="0" baseline="-2635" sz="1650" spc="-4">
                <a:latin typeface="Arial"/>
                <a:cs typeface="Arial"/>
              </a:rPr>
              <a:t>3</a:t>
            </a:r>
            <a:r>
              <a:rPr dirty="0" smtClean="0" baseline="-2635" sz="1650" spc="4">
                <a:latin typeface="Arial"/>
                <a:cs typeface="Arial"/>
              </a:rPr>
              <a:t>.</a:t>
            </a:r>
            <a:r>
              <a:rPr dirty="0" smtClean="0" baseline="-2635" sz="1650" spc="0">
                <a:latin typeface="Arial"/>
                <a:cs typeface="Arial"/>
              </a:rPr>
              <a:t>58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77" y="5548884"/>
            <a:ext cx="586347" cy="317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3"/>
              </a:spcBef>
            </a:pPr>
            <a:endParaRPr sz="1200"/>
          </a:p>
          <a:p>
            <a:pPr marL="137770">
              <a:lnSpc>
                <a:spcPts val="1250"/>
              </a:lnSpc>
              <a:spcBef>
                <a:spcPts val="62"/>
              </a:spcBef>
            </a:pP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0224" y="5548884"/>
            <a:ext cx="1037069" cy="317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0"/>
              </a:spcBef>
            </a:pPr>
            <a:endParaRPr sz="650"/>
          </a:p>
          <a:p>
            <a:pPr marL="303974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3</a:t>
            </a:r>
            <a:r>
              <a:rPr dirty="0" smtClean="0" sz="1100" spc="-4">
                <a:latin typeface="Arial"/>
                <a:cs typeface="Arial"/>
              </a:rPr>
              <a:t>9</a:t>
            </a:r>
            <a:r>
              <a:rPr dirty="0" smtClean="0" sz="1100" spc="4">
                <a:latin typeface="Arial"/>
                <a:cs typeface="Arial"/>
              </a:rPr>
              <a:t>,</a:t>
            </a:r>
            <a:r>
              <a:rPr dirty="0" smtClean="0" sz="1100" spc="0">
                <a:latin typeface="Arial"/>
                <a:cs typeface="Arial"/>
              </a:rPr>
              <a:t>9</a:t>
            </a:r>
            <a:r>
              <a:rPr dirty="0" smtClean="0" sz="1100" spc="-4">
                <a:latin typeface="Arial"/>
                <a:cs typeface="Arial"/>
              </a:rPr>
              <a:t>9</a:t>
            </a:r>
            <a:r>
              <a:rPr dirty="0" smtClean="0" sz="1100" spc="0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7294" y="5548884"/>
            <a:ext cx="981329" cy="317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0"/>
              </a:spcBef>
            </a:pPr>
            <a:endParaRPr sz="650"/>
          </a:p>
          <a:p>
            <a:pPr marL="179197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3,181,609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98623" y="5548884"/>
            <a:ext cx="970152" cy="317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3"/>
              </a:spcBef>
            </a:pPr>
            <a:endParaRPr sz="1200"/>
          </a:p>
          <a:p>
            <a:pPr marL="310388">
              <a:lnSpc>
                <a:spcPts val="1250"/>
              </a:lnSpc>
              <a:spcBef>
                <a:spcPts val="62"/>
              </a:spcBef>
            </a:pPr>
            <a:r>
              <a:rPr dirty="0" smtClean="0" baseline="-2635" sz="1650" spc="0">
                <a:latin typeface="Arial"/>
                <a:cs typeface="Arial"/>
              </a:rPr>
              <a:t>1</a:t>
            </a:r>
            <a:r>
              <a:rPr dirty="0" smtClean="0" baseline="-2635" sz="1650" spc="-4">
                <a:latin typeface="Arial"/>
                <a:cs typeface="Arial"/>
              </a:rPr>
              <a:t>2</a:t>
            </a:r>
            <a:r>
              <a:rPr dirty="0" smtClean="0" baseline="-2635" sz="1650" spc="4">
                <a:latin typeface="Arial"/>
                <a:cs typeface="Arial"/>
              </a:rPr>
              <a:t>.</a:t>
            </a:r>
            <a:r>
              <a:rPr dirty="0" smtClean="0" baseline="-2635" sz="1650" spc="0">
                <a:latin typeface="Arial"/>
                <a:cs typeface="Arial"/>
              </a:rPr>
              <a:t>57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877" y="5866739"/>
            <a:ext cx="586347" cy="317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3"/>
              </a:spcBef>
            </a:pPr>
            <a:endParaRPr sz="1200"/>
          </a:p>
          <a:p>
            <a:pPr marL="137770">
              <a:lnSpc>
                <a:spcPts val="1250"/>
              </a:lnSpc>
              <a:spcBef>
                <a:spcPts val="62"/>
              </a:spcBef>
            </a:pPr>
            <a:r>
              <a:rPr dirty="0" smtClean="0" baseline="-2635" sz="1650" spc="0" b="1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224" y="5866739"/>
            <a:ext cx="1037069" cy="317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"/>
              </a:spcBef>
            </a:pPr>
            <a:endParaRPr sz="650"/>
          </a:p>
          <a:p>
            <a:pPr marL="303974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2</a:t>
            </a:r>
            <a:r>
              <a:rPr dirty="0" smtClean="0" sz="1100" spc="-4">
                <a:latin typeface="Arial"/>
                <a:cs typeface="Arial"/>
              </a:rPr>
              <a:t>6</a:t>
            </a:r>
            <a:r>
              <a:rPr dirty="0" smtClean="0" sz="1100" spc="4">
                <a:latin typeface="Arial"/>
                <a:cs typeface="Arial"/>
              </a:rPr>
              <a:t>,</a:t>
            </a:r>
            <a:r>
              <a:rPr dirty="0" smtClean="0" sz="1100" spc="0">
                <a:latin typeface="Arial"/>
                <a:cs typeface="Arial"/>
              </a:rPr>
              <a:t>9</a:t>
            </a:r>
            <a:r>
              <a:rPr dirty="0" smtClean="0" sz="1100" spc="-4">
                <a:latin typeface="Arial"/>
                <a:cs typeface="Arial"/>
              </a:rPr>
              <a:t>2</a:t>
            </a:r>
            <a:r>
              <a:rPr dirty="0" smtClean="0" sz="1100" spc="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7294" y="5866739"/>
            <a:ext cx="981329" cy="317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"/>
              </a:spcBef>
            </a:pPr>
            <a:endParaRPr sz="650"/>
          </a:p>
          <a:p>
            <a:pPr marL="179197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3,205,838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8623" y="5866739"/>
            <a:ext cx="970152" cy="317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9"/>
              </a:spcBef>
            </a:pPr>
            <a:endParaRPr sz="650"/>
          </a:p>
          <a:p>
            <a:pPr marL="325272" marR="325604" algn="ctr">
              <a:lnSpc>
                <a:spcPct val="95825"/>
              </a:lnSpc>
            </a:pPr>
            <a:r>
              <a:rPr dirty="0" smtClean="0" sz="1100" spc="0">
                <a:latin typeface="Arial"/>
                <a:cs typeface="Arial"/>
              </a:rPr>
              <a:t>8.40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88" y="1481327"/>
            <a:ext cx="8965692" cy="339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96540">
              <a:lnSpc>
                <a:spcPct val="95825"/>
              </a:lnSpc>
              <a:spcBef>
                <a:spcPts val="425"/>
              </a:spcBef>
            </a:pPr>
            <a:r>
              <a:rPr dirty="0" smtClean="0" sz="1600" spc="-1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1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6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600" spc="-16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-10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23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LOA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6052" y="2516632"/>
            <a:ext cx="424586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532351" y="3153410"/>
            <a:ext cx="393956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226052" y="5104384"/>
            <a:ext cx="4245864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226052" y="5750560"/>
            <a:ext cx="424586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94488" y="1481327"/>
            <a:ext cx="8965692" cy="339851"/>
          </a:xfrm>
          <a:custGeom>
            <a:avLst/>
            <a:gdLst/>
            <a:ahLst/>
            <a:cxnLst/>
            <a:rect l="l" t="t" r="r" b="b"/>
            <a:pathLst>
              <a:path w="8965692" h="339851">
                <a:moveTo>
                  <a:pt x="0" y="339851"/>
                </a:moveTo>
                <a:lnTo>
                  <a:pt x="8965692" y="339851"/>
                </a:lnTo>
                <a:lnTo>
                  <a:pt x="8965692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94488" y="167639"/>
            <a:ext cx="2708148" cy="62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93382" y="2751480"/>
            <a:ext cx="5155692" cy="434187"/>
          </a:xfrm>
          <a:custGeom>
            <a:avLst/>
            <a:gdLst/>
            <a:ahLst/>
            <a:cxnLst/>
            <a:rect l="l" t="t" r="r" b="b"/>
            <a:pathLst>
              <a:path w="5155692" h="434187">
                <a:moveTo>
                  <a:pt x="0" y="434187"/>
                </a:moveTo>
                <a:lnTo>
                  <a:pt x="5155692" y="434187"/>
                </a:lnTo>
                <a:lnTo>
                  <a:pt x="5155692" y="0"/>
                </a:lnTo>
                <a:lnTo>
                  <a:pt x="0" y="0"/>
                </a:lnTo>
                <a:lnTo>
                  <a:pt x="0" y="43418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749036" y="2751480"/>
            <a:ext cx="2976625" cy="434187"/>
          </a:xfrm>
          <a:custGeom>
            <a:avLst/>
            <a:gdLst/>
            <a:ahLst/>
            <a:cxnLst/>
            <a:rect l="l" t="t" r="r" b="b"/>
            <a:pathLst>
              <a:path w="2976625" h="434187">
                <a:moveTo>
                  <a:pt x="0" y="434187"/>
                </a:moveTo>
                <a:lnTo>
                  <a:pt x="2976625" y="434187"/>
                </a:lnTo>
                <a:lnTo>
                  <a:pt x="2976625" y="0"/>
                </a:lnTo>
                <a:lnTo>
                  <a:pt x="0" y="0"/>
                </a:lnTo>
                <a:lnTo>
                  <a:pt x="0" y="43418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93382" y="4661941"/>
            <a:ext cx="5155692" cy="434187"/>
          </a:xfrm>
          <a:custGeom>
            <a:avLst/>
            <a:gdLst/>
            <a:ahLst/>
            <a:cxnLst/>
            <a:rect l="l" t="t" r="r" b="b"/>
            <a:pathLst>
              <a:path w="5155692" h="434187">
                <a:moveTo>
                  <a:pt x="0" y="434187"/>
                </a:moveTo>
                <a:lnTo>
                  <a:pt x="5155692" y="434187"/>
                </a:lnTo>
                <a:lnTo>
                  <a:pt x="5155692" y="0"/>
                </a:lnTo>
                <a:lnTo>
                  <a:pt x="0" y="0"/>
                </a:lnTo>
                <a:lnTo>
                  <a:pt x="0" y="43418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749036" y="4661941"/>
            <a:ext cx="2976625" cy="434187"/>
          </a:xfrm>
          <a:custGeom>
            <a:avLst/>
            <a:gdLst/>
            <a:ahLst/>
            <a:cxnLst/>
            <a:rect l="l" t="t" r="r" b="b"/>
            <a:pathLst>
              <a:path w="2976625" h="434187">
                <a:moveTo>
                  <a:pt x="0" y="434187"/>
                </a:moveTo>
                <a:lnTo>
                  <a:pt x="2976625" y="434187"/>
                </a:lnTo>
                <a:lnTo>
                  <a:pt x="2976625" y="0"/>
                </a:lnTo>
                <a:lnTo>
                  <a:pt x="0" y="0"/>
                </a:lnTo>
                <a:lnTo>
                  <a:pt x="0" y="43418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749036" y="2748279"/>
            <a:ext cx="0" cy="2351024"/>
          </a:xfrm>
          <a:custGeom>
            <a:avLst/>
            <a:gdLst/>
            <a:ahLst/>
            <a:cxnLst/>
            <a:rect l="l" t="t" r="r" b="b"/>
            <a:pathLst>
              <a:path w="0" h="2351024">
                <a:moveTo>
                  <a:pt x="0" y="0"/>
                </a:moveTo>
                <a:lnTo>
                  <a:pt x="0" y="23510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90207" y="3185667"/>
            <a:ext cx="8138629" cy="0"/>
          </a:xfrm>
          <a:custGeom>
            <a:avLst/>
            <a:gdLst/>
            <a:ahLst/>
            <a:cxnLst/>
            <a:rect l="l" t="t" r="r" b="b"/>
            <a:pathLst>
              <a:path w="8138629" h="0">
                <a:moveTo>
                  <a:pt x="0" y="0"/>
                </a:moveTo>
                <a:lnTo>
                  <a:pt x="81386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90207" y="3923792"/>
            <a:ext cx="8138629" cy="0"/>
          </a:xfrm>
          <a:custGeom>
            <a:avLst/>
            <a:gdLst/>
            <a:ahLst/>
            <a:cxnLst/>
            <a:rect l="l" t="t" r="r" b="b"/>
            <a:pathLst>
              <a:path w="8138629" h="0">
                <a:moveTo>
                  <a:pt x="0" y="0"/>
                </a:moveTo>
                <a:lnTo>
                  <a:pt x="81386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90207" y="4661916"/>
            <a:ext cx="8138629" cy="0"/>
          </a:xfrm>
          <a:custGeom>
            <a:avLst/>
            <a:gdLst/>
            <a:ahLst/>
            <a:cxnLst/>
            <a:rect l="l" t="t" r="r" b="b"/>
            <a:pathLst>
              <a:path w="8138629" h="0">
                <a:moveTo>
                  <a:pt x="0" y="0"/>
                </a:moveTo>
                <a:lnTo>
                  <a:pt x="81386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93382" y="2748279"/>
            <a:ext cx="0" cy="2351024"/>
          </a:xfrm>
          <a:custGeom>
            <a:avLst/>
            <a:gdLst/>
            <a:ahLst/>
            <a:cxnLst/>
            <a:rect l="l" t="t" r="r" b="b"/>
            <a:pathLst>
              <a:path w="0" h="2351024">
                <a:moveTo>
                  <a:pt x="0" y="0"/>
                </a:moveTo>
                <a:lnTo>
                  <a:pt x="0" y="23510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8725662" y="2748279"/>
            <a:ext cx="0" cy="2351024"/>
          </a:xfrm>
          <a:custGeom>
            <a:avLst/>
            <a:gdLst/>
            <a:ahLst/>
            <a:cxnLst/>
            <a:rect l="l" t="t" r="r" b="b"/>
            <a:pathLst>
              <a:path w="0" h="2351024">
                <a:moveTo>
                  <a:pt x="0" y="0"/>
                </a:moveTo>
                <a:lnTo>
                  <a:pt x="0" y="23510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90207" y="2751454"/>
            <a:ext cx="8138629" cy="0"/>
          </a:xfrm>
          <a:custGeom>
            <a:avLst/>
            <a:gdLst/>
            <a:ahLst/>
            <a:cxnLst/>
            <a:rect l="l" t="t" r="r" b="b"/>
            <a:pathLst>
              <a:path w="8138629" h="0">
                <a:moveTo>
                  <a:pt x="0" y="0"/>
                </a:moveTo>
                <a:lnTo>
                  <a:pt x="81386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90207" y="5096129"/>
            <a:ext cx="8138629" cy="0"/>
          </a:xfrm>
          <a:custGeom>
            <a:avLst/>
            <a:gdLst/>
            <a:ahLst/>
            <a:cxnLst/>
            <a:rect l="l" t="t" r="r" b="b"/>
            <a:pathLst>
              <a:path w="8138629" h="0">
                <a:moveTo>
                  <a:pt x="0" y="0"/>
                </a:moveTo>
                <a:lnTo>
                  <a:pt x="81386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995676" y="716958"/>
            <a:ext cx="22126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C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E</a:t>
            </a:r>
            <a:r>
              <a:rPr dirty="0" smtClean="0" sz="2100" spc="-15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</a:t>
            </a:r>
            <a:r>
              <a:rPr dirty="0" smtClean="0" sz="2100" spc="-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IA</a:t>
            </a:r>
            <a:r>
              <a:rPr dirty="0" smtClean="0" sz="2100" spc="-79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17020" y="71695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64156" y="1036998"/>
            <a:ext cx="151411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E</a:t>
            </a:r>
            <a:r>
              <a:rPr dirty="0" smtClean="0" sz="2100" spc="-39" b="1">
                <a:latin typeface="Arial"/>
                <a:cs typeface="Arial"/>
              </a:rPr>
              <a:t>R</a:t>
            </a:r>
            <a:r>
              <a:rPr dirty="0" smtClean="0" sz="2100" spc="0" b="1">
                <a:latin typeface="Arial"/>
                <a:cs typeface="Arial"/>
              </a:rPr>
              <a:t>V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CIOS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6212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30801" y="1036998"/>
            <a:ext cx="98338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4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AL</a:t>
            </a:r>
            <a:r>
              <a:rPr dirty="0" smtClean="0" sz="2100" spc="-9" b="1">
                <a:latin typeface="Arial"/>
                <a:cs typeface="Arial"/>
              </a:rPr>
              <a:t>U</a:t>
            </a:r>
            <a:r>
              <a:rPr dirty="0" smtClean="0" sz="2100" spc="0" b="1"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2925" y="1036998"/>
            <a:ext cx="43585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66447" y="1036998"/>
            <a:ext cx="126528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4" b="1">
                <a:latin typeface="Arial"/>
                <a:cs typeface="Arial"/>
              </a:rPr>
              <a:t>I</a:t>
            </a:r>
            <a:r>
              <a:rPr dirty="0" smtClean="0" sz="2100" spc="0" b="1">
                <a:latin typeface="Arial"/>
                <a:cs typeface="Arial"/>
              </a:rPr>
              <a:t>N</a:t>
            </a:r>
            <a:r>
              <a:rPr dirty="0" smtClean="0" sz="2100" spc="-9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LOA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185" y="6438253"/>
            <a:ext cx="3157584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800" spc="0">
                <a:latin typeface="Arial"/>
                <a:cs typeface="Arial"/>
              </a:rPr>
              <a:t>F</a:t>
            </a:r>
            <a:r>
              <a:rPr dirty="0" smtClean="0" sz="800" spc="-4">
                <a:latin typeface="Arial"/>
                <a:cs typeface="Arial"/>
              </a:rPr>
              <a:t>U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-4">
                <a:latin typeface="Arial"/>
                <a:cs typeface="Arial"/>
              </a:rPr>
              <a:t>N</a:t>
            </a:r>
            <a:r>
              <a:rPr dirty="0" smtClean="0" sz="800" spc="0">
                <a:latin typeface="Arial"/>
                <a:cs typeface="Arial"/>
              </a:rPr>
              <a:t>T</a:t>
            </a:r>
            <a:r>
              <a:rPr dirty="0" smtClean="0" sz="800" spc="4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:</a:t>
            </a:r>
            <a:r>
              <a:rPr dirty="0" smtClean="0" sz="800" spc="-14">
                <a:latin typeface="Arial"/>
                <a:cs typeface="Arial"/>
              </a:rPr>
              <a:t> 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0">
                <a:latin typeface="Arial"/>
                <a:cs typeface="Arial"/>
                <a:hlinkClick r:id="rId2"/>
              </a:rPr>
              <a:t>p</a:t>
            </a:r>
            <a:r>
              <a:rPr dirty="0" smtClean="0" sz="800" spc="4">
                <a:latin typeface="Arial"/>
                <a:cs typeface="Arial"/>
                <a:hlinkClick r:id="rId2"/>
              </a:rPr>
              <a:t>: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0">
                <a:latin typeface="Arial"/>
                <a:cs typeface="Arial"/>
                <a:hlinkClick r:id="rId2"/>
              </a:rPr>
              <a:t>in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0">
                <a:latin typeface="Arial"/>
                <a:cs typeface="Arial"/>
                <a:hlinkClick r:id="rId2"/>
              </a:rPr>
              <a:t>a</a:t>
            </a:r>
            <a:r>
              <a:rPr dirty="0" smtClean="0" sz="800" spc="-4">
                <a:latin typeface="Arial"/>
                <a:cs typeface="Arial"/>
                <a:hlinkClick r:id="rId2"/>
              </a:rPr>
              <a:t>08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a</a:t>
            </a:r>
            <a:r>
              <a:rPr dirty="0" smtClean="0" sz="800" spc="0">
                <a:latin typeface="Arial"/>
                <a:cs typeface="Arial"/>
                <a:hlinkClick r:id="rId2"/>
              </a:rPr>
              <a:t>lu</a:t>
            </a:r>
            <a:r>
              <a:rPr dirty="0" smtClean="0" sz="800" spc="-4">
                <a:latin typeface="Arial"/>
                <a:cs typeface="Arial"/>
                <a:hlinkClick r:id="rId2"/>
              </a:rPr>
              <a:t>d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gob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14">
                <a:latin typeface="Arial"/>
                <a:cs typeface="Arial"/>
                <a:hlinkClick r:id="rId2"/>
              </a:rPr>
              <a:t>m</a:t>
            </a:r>
            <a:r>
              <a:rPr dirty="0" smtClean="0" sz="800" spc="-19">
                <a:latin typeface="Arial"/>
                <a:cs typeface="Arial"/>
                <a:hlinkClick r:id="rId2"/>
              </a:rPr>
              <a:t>x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4">
                <a:latin typeface="Arial"/>
                <a:cs typeface="Arial"/>
                <a:hlinkClick r:id="rId2"/>
              </a:rPr>
              <a:t>/</a:t>
            </a:r>
            <a:r>
              <a:rPr dirty="0" smtClean="0" sz="800" spc="4">
                <a:latin typeface="Arial"/>
                <a:cs typeface="Arial"/>
                <a:hlinkClick r:id="rId2"/>
              </a:rPr>
              <a:t>c</a:t>
            </a:r>
            <a:r>
              <a:rPr dirty="0" smtClean="0" sz="800" spc="-4">
                <a:latin typeface="Arial"/>
                <a:cs typeface="Arial"/>
                <a:hlinkClick r:id="rId2"/>
              </a:rPr>
              <a:t>u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-4">
                <a:latin typeface="Arial"/>
                <a:cs typeface="Arial"/>
                <a:hlinkClick r:id="rId2"/>
              </a:rPr>
              <a:t>o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0">
                <a:latin typeface="Arial"/>
                <a:cs typeface="Arial"/>
                <a:hlinkClick r:id="rId2"/>
              </a:rPr>
              <a:t>i</a:t>
            </a:r>
            <a:r>
              <a:rPr dirty="0" smtClean="0" sz="800" spc="14">
                <a:latin typeface="Arial"/>
                <a:cs typeface="Arial"/>
                <a:hlinkClick r:id="rId2"/>
              </a:rPr>
              <a:t>s</a:t>
            </a:r>
            <a:r>
              <a:rPr dirty="0" smtClean="0" sz="800" spc="-4">
                <a:latin typeface="Arial"/>
                <a:cs typeface="Arial"/>
                <a:hlinkClick r:id="rId2"/>
              </a:rPr>
              <a:t>2021</a:t>
            </a:r>
            <a:r>
              <a:rPr dirty="0" smtClean="0" sz="800" spc="-4">
                <a:latin typeface="Arial"/>
                <a:cs typeface="Arial"/>
                <a:hlinkClick r:id="rId2"/>
              </a:rPr>
              <a:t>_</a:t>
            </a:r>
            <a:r>
              <a:rPr dirty="0" smtClean="0" sz="800" spc="4">
                <a:latin typeface="Arial"/>
                <a:cs typeface="Arial"/>
                <a:hlinkClick r:id="rId2"/>
              </a:rPr>
              <a:t>s</a:t>
            </a:r>
            <a:r>
              <a:rPr dirty="0" smtClean="0" sz="800" spc="0">
                <a:latin typeface="Arial"/>
                <a:cs typeface="Arial"/>
                <a:hlinkClick r:id="rId2"/>
              </a:rPr>
              <a:t>in</a:t>
            </a:r>
            <a:r>
              <a:rPr dirty="0" smtClean="0" sz="800" spc="-4">
                <a:latin typeface="Arial"/>
                <a:cs typeface="Arial"/>
                <a:hlinkClick r:id="rId2"/>
              </a:rPr>
              <a:t>b</a:t>
            </a:r>
            <a:r>
              <a:rPr dirty="0" smtClean="0" sz="800" spc="0">
                <a:latin typeface="Arial"/>
                <a:cs typeface="Arial"/>
                <a:hlinkClick r:id="rId2"/>
              </a:rPr>
              <a:t>a</a:t>
            </a:r>
            <a:r>
              <a:rPr dirty="0" smtClean="0" sz="800" spc="4">
                <a:latin typeface="Arial"/>
                <a:cs typeface="Arial"/>
                <a:hlinkClick r:id="rId2"/>
              </a:rPr>
              <a:t>.</a:t>
            </a:r>
            <a:r>
              <a:rPr dirty="0" smtClean="0" sz="800" spc="-4">
                <a:latin typeface="Arial"/>
                <a:cs typeface="Arial"/>
                <a:hlinkClick r:id="rId2"/>
              </a:rPr>
              <a:t>h</a:t>
            </a:r>
            <a:r>
              <a:rPr dirty="0" smtClean="0" sz="800" spc="4">
                <a:latin typeface="Arial"/>
                <a:cs typeface="Arial"/>
                <a:hlinkClick r:id="rId2"/>
              </a:rPr>
              <a:t>t</a:t>
            </a:r>
            <a:r>
              <a:rPr dirty="0" smtClean="0" sz="800" spc="0">
                <a:latin typeface="Arial"/>
                <a:cs typeface="Arial"/>
                <a:hlinkClick r:id="rId2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3382" y="2751454"/>
            <a:ext cx="5155653" cy="434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6"/>
              </a:spcBef>
            </a:pPr>
            <a:endParaRPr sz="1000"/>
          </a:p>
          <a:p>
            <a:pPr marL="2174709" marR="2174189" algn="ctr">
              <a:lnSpc>
                <a:spcPct val="95825"/>
              </a:lnSpc>
            </a:pPr>
            <a:r>
              <a:rPr dirty="0" smtClean="0" sz="1200" spc="-79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9036" y="2751454"/>
            <a:ext cx="2976625" cy="434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6"/>
              </a:spcBef>
            </a:pPr>
            <a:endParaRPr sz="1000"/>
          </a:p>
          <a:p>
            <a:pPr marL="1294257" marR="1292732" algn="ctr">
              <a:lnSpc>
                <a:spcPct val="95825"/>
              </a:lnSpc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382" y="3185667"/>
            <a:ext cx="5155653" cy="738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2"/>
              </a:spcBef>
            </a:pPr>
            <a:endParaRPr sz="500"/>
          </a:p>
          <a:p>
            <a:pPr marL="231166" marR="225840" algn="ctr">
              <a:lnSpc>
                <a:spcPct val="95825"/>
              </a:lnSpc>
              <a:spcBef>
                <a:spcPts val="1000"/>
              </a:spcBef>
            </a:pPr>
            <a:r>
              <a:rPr dirty="0" smtClean="0" sz="1200" spc="0">
                <a:latin typeface="Arial"/>
                <a:cs typeface="Arial"/>
              </a:rPr>
              <a:t>POR</a:t>
            </a:r>
            <a:r>
              <a:rPr dirty="0" smtClean="0" sz="1200" spc="-4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AJE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EMBA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AZOS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-1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ENO</a:t>
            </a:r>
            <a:r>
              <a:rPr dirty="0" smtClean="0" sz="1200" spc="-4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ES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15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AÑOS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EL</a:t>
            </a:r>
            <a:endParaRPr sz="1200">
              <a:latin typeface="Arial"/>
              <a:cs typeface="Arial"/>
            </a:endParaRPr>
          </a:p>
          <a:p>
            <a:pPr marL="1690077" marR="1690623" algn="ctr">
              <a:lnSpc>
                <a:spcPct val="95825"/>
              </a:lnSpc>
              <a:spcBef>
                <a:spcPts val="60"/>
              </a:spcBef>
            </a:pP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BARAZOS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9036" y="3185667"/>
            <a:ext cx="2976625" cy="738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105662" marR="1104747" algn="ctr">
              <a:lnSpc>
                <a:spcPct val="95825"/>
              </a:lnSpc>
              <a:spcBef>
                <a:spcPts val="1244"/>
              </a:spcBef>
            </a:pP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%(</a:t>
            </a: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8</a:t>
            </a:r>
            <a:r>
              <a:rPr dirty="0" smtClean="0" sz="1200" spc="-4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382" y="3923792"/>
            <a:ext cx="5155653" cy="738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5"/>
              </a:spcBef>
            </a:pPr>
            <a:endParaRPr sz="500"/>
          </a:p>
          <a:p>
            <a:pPr marL="1714207" marR="79682" indent="-1605026">
              <a:lnSpc>
                <a:spcPct val="100041"/>
              </a:lnSpc>
              <a:spcBef>
                <a:spcPts val="1000"/>
              </a:spcBef>
            </a:pPr>
            <a:r>
              <a:rPr dirty="0" smtClean="0" sz="1200" spc="0">
                <a:latin typeface="Arial"/>
                <a:cs typeface="Arial"/>
              </a:rPr>
              <a:t>PORCEN</a:t>
            </a:r>
            <a:r>
              <a:rPr dirty="0" smtClean="0" sz="1200" spc="-7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AJE</a:t>
            </a:r>
            <a:r>
              <a:rPr dirty="0" smtClean="0" sz="1200" spc="-1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BARAZOS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EN</a:t>
            </a:r>
            <a:r>
              <a:rPr dirty="0" smtClean="0" sz="1200" spc="-9">
                <a:latin typeface="Arial"/>
                <a:cs typeface="Arial"/>
              </a:rPr>
              <a:t> 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UJERES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5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54">
                <a:latin typeface="Arial"/>
                <a:cs typeface="Arial"/>
              </a:rPr>
              <a:t> </a:t>
            </a:r>
            <a:r>
              <a:rPr dirty="0" smtClean="0" sz="1200" spc="4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9</a:t>
            </a:r>
            <a:r>
              <a:rPr dirty="0" smtClean="0" sz="1200" spc="-7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AÑOS</a:t>
            </a:r>
            <a:r>
              <a:rPr dirty="0" smtClean="0" sz="1200" spc="-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DEL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14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69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AL</a:t>
            </a:r>
            <a:r>
              <a:rPr dirty="0" smtClean="0" sz="1200" spc="-6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4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BARAZOS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9036" y="3923792"/>
            <a:ext cx="2976625" cy="738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00886" marR="998143" algn="ctr">
              <a:lnSpc>
                <a:spcPct val="95825"/>
              </a:lnSpc>
              <a:spcBef>
                <a:spcPts val="1245"/>
              </a:spcBef>
            </a:pPr>
            <a:r>
              <a:rPr dirty="0" smtClean="0" sz="1200" spc="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4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%(4</a:t>
            </a:r>
            <a:r>
              <a:rPr dirty="0" smtClean="0" sz="1200" spc="4">
                <a:latin typeface="Arial"/>
                <a:cs typeface="Arial"/>
              </a:rPr>
              <a:t>,</a:t>
            </a:r>
            <a:r>
              <a:rPr dirty="0" smtClean="0" sz="1200" spc="-4">
                <a:latin typeface="Arial"/>
                <a:cs typeface="Arial"/>
              </a:rPr>
              <a:t>4</a:t>
            </a:r>
            <a:r>
              <a:rPr dirty="0" smtClean="0" sz="1200" spc="-4">
                <a:latin typeface="Arial"/>
                <a:cs typeface="Arial"/>
              </a:rPr>
              <a:t>2</a:t>
            </a:r>
            <a:r>
              <a:rPr dirty="0" smtClean="0" sz="1200" spc="4">
                <a:latin typeface="Arial"/>
                <a:cs typeface="Arial"/>
              </a:rPr>
              <a:t>3</a:t>
            </a:r>
            <a:r>
              <a:rPr dirty="0" smtClean="0" sz="1200" spc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382" y="4661916"/>
            <a:ext cx="5155653" cy="434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8"/>
              </a:spcBef>
            </a:pPr>
            <a:endParaRPr sz="1000"/>
          </a:p>
          <a:p>
            <a:pPr marL="1695919">
              <a:lnSpc>
                <a:spcPct val="95825"/>
              </a:lnSpc>
            </a:pPr>
            <a:r>
              <a:rPr dirty="0" smtClean="0" sz="12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200" spc="-8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200" spc="2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200" spc="-4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200" spc="-3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ZOS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9036" y="4661916"/>
            <a:ext cx="2976625" cy="434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8"/>
              </a:spcBef>
            </a:pPr>
            <a:endParaRPr sz="1000"/>
          </a:p>
          <a:p>
            <a:pPr marL="1231772" marR="1228420" algn="ctr">
              <a:lnSpc>
                <a:spcPct val="95825"/>
              </a:lnSpc>
            </a:pP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mtClean="0" sz="1200" spc="4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mtClean="0" sz="1200" spc="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88" y="1481327"/>
            <a:ext cx="8965692" cy="339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98904">
              <a:lnSpc>
                <a:spcPct val="95825"/>
              </a:lnSpc>
              <a:spcBef>
                <a:spcPts val="425"/>
              </a:spcBef>
            </a:pP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INDIC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dirty="0" smtClean="0" sz="1600" spc="-46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mtClean="0" sz="1600" spc="-2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MB</a:t>
            </a:r>
            <a:r>
              <a:rPr dirty="0" smtClean="0" sz="1600" spc="-4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600" spc="-34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9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600" spc="-38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600" spc="-7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600" spc="-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LESC</a:t>
            </a:r>
            <a:r>
              <a:rPr dirty="0" smtClean="0" sz="1600" spc="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NTES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