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/Relationships>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

</file>

<file path=ppt/slides/_rels/slide10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CUBOSIS2023_SINBA.HTM" TargetMode="External"/><Relationship Id="rId3" Type="http://schemas.openxmlformats.org/officeDocument/2006/relationships/image" Target="../media/image14.jpg"/></Relationships>

</file>

<file path=ppt/slides/_rels/slide1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jpg"/></Relationships>

</file>

<file path=ppt/slides/_rels/slide1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jpg"/></Relationships>

</file>

<file path=ppt/slides/_rels/slide1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jpg"/></Relationships>

</file>

<file path=ppt/slides/_rels/slide1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18.jpg"/></Relationships>

</file>

<file path=ppt/slides/_rels/slide1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19.jpg"/></Relationships>

</file>

<file path=ppt/slides/_rels/slide1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20.jpg"/></Relationships>

</file>

<file path=ppt/slides/_rels/slide1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21.jpg"/></Relationships>

</file>

<file path=ppt/slides/_rels/slide1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22.jpg"/></Relationships>

</file>

<file path=ppt/slides/_rels/slide1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23.jpg"/></Relationships>

</file>

<file path=ppt/slides/_rels/slide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PWIDGIS03.SALUD.GOB.MX/CUBOS/PROYECCIONES/POB_MIT_PROYECCIONES.HTM" TargetMode="External"/><Relationship Id="rId3" Type="http://schemas.openxmlformats.org/officeDocument/2006/relationships/image" Target="../media/image3.png"/><Relationship Id="rId4" Type="http://schemas.openxmlformats.org/officeDocument/2006/relationships/image" Target="../media/image4.jpg"/></Relationships>

</file>

<file path=ppt/slides/_rels/slide20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24.jpg"/></Relationships>

</file>

<file path=ppt/slides/_rels/slide2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25.jpg"/></Relationships>

</file>

<file path=ppt/slides/_rels/slide2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26.jpg"/></Relationships>

</file>

<file path=ppt/slides/_rels/slide2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27.jpg"/></Relationships>

</file>

<file path=ppt/slides/_rels/slide2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28.jpg"/></Relationships>

</file>

<file path=ppt/slides/_rels/slide2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29.jpg"/></Relationships>

</file>

<file path=ppt/slides/_rels/slide2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30.jpg"/></Relationships>

</file>

<file path=ppt/slides/_rels/slide2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31.jpg"/></Relationships>

</file>

<file path=ppt/slides/_rels/slide2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32.jpg"/></Relationships>

</file>

<file path=ppt/slides/_rels/slide2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33.jpg"/></Relationships>

</file>

<file path=ppt/slides/_rels/slide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PWIDGIS03.SALUD.GOB.MX/CUBOS/PROYECCIONES/POB_MIT_PROYECCIONES.HTM" TargetMode="External"/><Relationship Id="rId3" Type="http://schemas.openxmlformats.org/officeDocument/2006/relationships/image" Target="../media/image5.png"/><Relationship Id="rId4" Type="http://schemas.openxmlformats.org/officeDocument/2006/relationships/image" Target="../media/image6.jpg"/></Relationships>

</file>

<file path=ppt/slides/_rels/slide30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DEFUNCIONES/SEED_98-2018_HIST.HTM" TargetMode="External"/><Relationship Id="rId3" Type="http://schemas.openxmlformats.org/officeDocument/2006/relationships/image" Target="../media/image34.jpg"/></Relationships>

</file>

<file path=ppt/slides/_rels/slide3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5.jpg"/></Relationships>

</file>

<file path=ppt/slides/_rels/slide32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DGIS.SALUD.GOB.MX/CONTENIDOS/BASESDEDATOSBD_CUBOS_GOBMX.HTML" TargetMode="External"/><Relationship Id="rId3" Type="http://schemas.openxmlformats.org/officeDocument/2006/relationships/image" Target="../media/image36.jpg"/></Relationships>

</file>

<file path=ppt/slides/_rels/slide33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DGIS.SALUD.GOB.MX/CONTENIDOS/BASESDEDATOS/BD_CUBOS_GOBMX.HTML2023" TargetMode="External"/><Relationship Id="rId3" Type="http://schemas.openxmlformats.org/officeDocument/2006/relationships/image" Target="../media/image37.jpg"/></Relationships>

</file>

<file path=ppt/slides/_rels/slide4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CUBOSIS2022_SINBA.HTM" TargetMode="External"/><Relationship Id="rId3" Type="http://schemas.openxmlformats.org/officeDocument/2006/relationships/image" Target="../media/image7.jpg"/></Relationships>

</file>

<file path=ppt/slides/_rels/slide5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CUBOSIS2022_SINBA.HTM" TargetMode="External"/><Relationship Id="rId3" Type="http://schemas.openxmlformats.org/officeDocument/2006/relationships/image" Target="../media/image8.jpg"/></Relationships>

</file>

<file path=ppt/slides/_rels/slide6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AISCAP.SALUD.GOB.MX:8080/DGIS" TargetMode="External"/><Relationship Id="rId3" Type="http://schemas.openxmlformats.org/officeDocument/2006/relationships/image" Target="../media/image9.jpg"/></Relationships>

</file>

<file path=ppt/slides/_rels/slide7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AISCAP.SALUD.GOB.MX:8080/DGIS" TargetMode="External"/><Relationship Id="rId3" Type="http://schemas.openxmlformats.org/officeDocument/2006/relationships/image" Target="../media/image10.jpg"/></Relationships>

</file>

<file path=ppt/slides/_rels/slide8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PWIDGIS03.SALUD.GOB.MX/CUBOS/PROYECCIONES/POB_MIT_PROYECCIONES.HTM" TargetMode="External"/><Relationship Id="rId3" Type="http://schemas.openxmlformats.org/officeDocument/2006/relationships/image" Target="../media/image11.png"/><Relationship Id="rId4" Type="http://schemas.openxmlformats.org/officeDocument/2006/relationships/image" Target="../media/image12.jpg"/></Relationships>

</file>

<file path=ppt/slides/_rels/slide9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SINBA08.SALUD.GOB.MX/CUBOS/CUBOSIS2022_SINBA.HTM" TargetMode="External"/><Relationship Id="rId3" Type="http://schemas.openxmlformats.org/officeDocument/2006/relationships/image" Target="../media/image13.jp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/>
          <p:nvPr/>
        </p:nvSpPr>
        <p:spPr>
          <a:xfrm>
            <a:off x="387096" y="3752088"/>
            <a:ext cx="8378952" cy="475488"/>
          </a:xfrm>
          <a:custGeom>
            <a:avLst/>
            <a:gdLst/>
            <a:ahLst/>
            <a:cxnLst/>
            <a:rect l="l" t="t" r="r" b="b"/>
            <a:pathLst>
              <a:path w="8378952" h="475488">
                <a:moveTo>
                  <a:pt x="0" y="475488"/>
                </a:moveTo>
                <a:lnTo>
                  <a:pt x="8378952" y="475488"/>
                </a:lnTo>
                <a:lnTo>
                  <a:pt x="8378952" y="0"/>
                </a:lnTo>
                <a:lnTo>
                  <a:pt x="0" y="0"/>
                </a:lnTo>
                <a:lnTo>
                  <a:pt x="0" y="475488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387096" y="161544"/>
            <a:ext cx="2432304" cy="7345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6355080" y="161544"/>
            <a:ext cx="2706624" cy="73456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831594" y="2002727"/>
            <a:ext cx="5518237" cy="7240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33071" marR="857280" algn="ctr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</a:t>
            </a:r>
            <a:r>
              <a:rPr dirty="0" smtClean="0" sz="2500" spc="-4" b="1">
                <a:latin typeface="Arial"/>
                <a:cs typeface="Arial"/>
              </a:rPr>
              <a:t>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14" b="1">
                <a:latin typeface="Arial"/>
                <a:cs typeface="Arial"/>
              </a:rPr>
              <a:t>T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14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-14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algn="ctr">
              <a:lnSpc>
                <a:spcPct val="95825"/>
              </a:lnSpc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9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r>
              <a:rPr dirty="0" smtClean="0" sz="2500" spc="-91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-44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r>
              <a:rPr dirty="0" smtClean="0" sz="2500" spc="24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-1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523746" y="3146609"/>
            <a:ext cx="618809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DR.</a:t>
            </a:r>
            <a:endParaRPr sz="2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157730" y="3146609"/>
            <a:ext cx="2136249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CUI</a:t>
            </a:r>
            <a:r>
              <a:rPr dirty="0" smtClean="0" sz="2500" spc="-14" b="1">
                <a:latin typeface="Arial"/>
                <a:cs typeface="Arial"/>
              </a:rPr>
              <a:t>T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ÁHU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0" b="1">
                <a:latin typeface="Arial"/>
                <a:cs typeface="Arial"/>
              </a:rPr>
              <a:t>C</a:t>
            </a:r>
            <a:endParaRPr sz="2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324053" y="3146609"/>
            <a:ext cx="1817355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GON</a:t>
            </a:r>
            <a:r>
              <a:rPr dirty="0" smtClean="0" sz="2500" spc="9" b="1">
                <a:latin typeface="Arial"/>
                <a:cs typeface="Arial"/>
              </a:rPr>
              <a:t>Z</a:t>
            </a:r>
            <a:r>
              <a:rPr dirty="0" smtClean="0" sz="2500" spc="0" b="1">
                <a:latin typeface="Arial"/>
                <a:cs typeface="Arial"/>
              </a:rPr>
              <a:t>Á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Z</a:t>
            </a:r>
            <a:endParaRPr sz="2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54682" y="3146609"/>
            <a:ext cx="1523504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G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INDO</a:t>
            </a:r>
            <a:endParaRPr sz="2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220458" y="6391833"/>
            <a:ext cx="1284164" cy="333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1031">
              <a:lnSpc>
                <a:spcPts val="1225"/>
              </a:lnSpc>
              <a:spcBef>
                <a:spcPts val="61"/>
              </a:spcBef>
            </a:pPr>
            <a:r>
              <a:rPr dirty="0" smtClean="0" baseline="2482" sz="1650" spc="4">
                <a:latin typeface="Calibri"/>
                <a:cs typeface="Calibri"/>
              </a:rPr>
              <a:t>J</a:t>
            </a:r>
            <a:r>
              <a:rPr dirty="0" smtClean="0" baseline="2482" sz="1650" spc="-4">
                <a:latin typeface="Calibri"/>
                <a:cs typeface="Calibri"/>
              </a:rPr>
              <a:t>u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a</a:t>
            </a:r>
            <a:r>
              <a:rPr dirty="0" smtClean="0" baseline="2482" sz="1650" spc="-9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0">
                <a:latin typeface="Calibri"/>
                <a:cs typeface="Calibri"/>
              </a:rPr>
              <a:t>G</a:t>
            </a:r>
            <a:r>
              <a:rPr dirty="0" smtClean="0" baseline="2482" sz="1650" spc="-9">
                <a:latin typeface="Calibri"/>
                <a:cs typeface="Calibri"/>
              </a:rPr>
              <a:t>o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9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er</a:t>
            </a:r>
            <a:r>
              <a:rPr dirty="0" smtClean="0" baseline="2482" sz="1650" spc="-4">
                <a:latin typeface="Calibri"/>
                <a:cs typeface="Calibri"/>
              </a:rPr>
              <a:t>n</a:t>
            </a:r>
            <a:r>
              <a:rPr dirty="0" smtClean="0" baseline="2482" sz="1650" spc="0">
                <a:latin typeface="Calibri"/>
                <a:cs typeface="Calibri"/>
              </a:rPr>
              <a:t>o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320"/>
              </a:lnSpc>
              <a:spcBef>
                <a:spcPts val="4"/>
              </a:spcBef>
            </a:pPr>
            <a:r>
              <a:rPr dirty="0" smtClean="0" baseline="2482" sz="1650" spc="9">
                <a:latin typeface="Calibri"/>
                <a:cs typeface="Calibri"/>
              </a:rPr>
              <a:t>C</a:t>
            </a:r>
            <a:r>
              <a:rPr dirty="0" smtClean="0" baseline="2482" sz="1650" spc="-4">
                <a:latin typeface="Calibri"/>
                <a:cs typeface="Calibri"/>
              </a:rPr>
              <a:t>o</a:t>
            </a:r>
            <a:r>
              <a:rPr dirty="0" smtClean="0" baseline="2482" sz="1650" spc="0">
                <a:latin typeface="Calibri"/>
                <a:cs typeface="Calibri"/>
              </a:rPr>
              <a:t>r</a:t>
            </a:r>
            <a:r>
              <a:rPr dirty="0" smtClean="0" baseline="2482" sz="1650" spc="-9">
                <a:latin typeface="Calibri"/>
                <a:cs typeface="Calibri"/>
              </a:rPr>
              <a:t>t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-4">
                <a:latin typeface="Calibri"/>
                <a:cs typeface="Calibri"/>
              </a:rPr>
              <a:t> </a:t>
            </a:r>
            <a:r>
              <a:rPr dirty="0" smtClean="0" baseline="2482" sz="1650" spc="-4">
                <a:latin typeface="Calibri"/>
                <a:cs typeface="Calibri"/>
              </a:rPr>
              <a:t>D</a:t>
            </a:r>
            <a:r>
              <a:rPr dirty="0" smtClean="0" baseline="2482" sz="1650" spc="9">
                <a:latin typeface="Calibri"/>
                <a:cs typeface="Calibri"/>
              </a:rPr>
              <a:t>i</a:t>
            </a:r>
            <a:r>
              <a:rPr dirty="0" smtClean="0" baseline="2482" sz="1650" spc="-9">
                <a:latin typeface="Calibri"/>
                <a:cs typeface="Calibri"/>
              </a:rPr>
              <a:t>c</a:t>
            </a:r>
            <a:r>
              <a:rPr dirty="0" smtClean="0" baseline="2482" sz="1650" spc="9">
                <a:latin typeface="Calibri"/>
                <a:cs typeface="Calibri"/>
              </a:rPr>
              <a:t>i</a:t>
            </a:r>
            <a:r>
              <a:rPr dirty="0" smtClean="0" baseline="2482" sz="1650" spc="0">
                <a:latin typeface="Calibri"/>
                <a:cs typeface="Calibri"/>
              </a:rPr>
              <a:t>e</a:t>
            </a:r>
            <a:r>
              <a:rPr dirty="0" smtClean="0" baseline="2482" sz="1650" spc="4">
                <a:latin typeface="Calibri"/>
                <a:cs typeface="Calibri"/>
              </a:rPr>
              <a:t>m</a:t>
            </a:r>
            <a:r>
              <a:rPr dirty="0" smtClean="0" baseline="2482" sz="1650" spc="-4">
                <a:latin typeface="Calibri"/>
                <a:cs typeface="Calibri"/>
              </a:rPr>
              <a:t>b</a:t>
            </a:r>
            <a:r>
              <a:rPr dirty="0" smtClean="0" baseline="2482" sz="1650" spc="0">
                <a:latin typeface="Calibri"/>
                <a:cs typeface="Calibri"/>
              </a:rPr>
              <a:t>re</a:t>
            </a:r>
            <a:r>
              <a:rPr dirty="0" smtClean="0" baseline="2482" sz="1650" spc="-29">
                <a:latin typeface="Calibri"/>
                <a:cs typeface="Calibri"/>
              </a:rPr>
              <a:t> </a:t>
            </a:r>
            <a:r>
              <a:rPr dirty="0" smtClean="0" baseline="2482" sz="1650" spc="-9">
                <a:latin typeface="Calibri"/>
                <a:cs typeface="Calibri"/>
              </a:rPr>
              <a:t>2</a:t>
            </a:r>
            <a:r>
              <a:rPr dirty="0" smtClean="0" baseline="2482" sz="1650" spc="-9">
                <a:latin typeface="Calibri"/>
                <a:cs typeface="Calibri"/>
              </a:rPr>
              <a:t>0</a:t>
            </a:r>
            <a:r>
              <a:rPr dirty="0" smtClean="0" baseline="2482" sz="1650" spc="-9">
                <a:latin typeface="Calibri"/>
                <a:cs typeface="Calibri"/>
              </a:rPr>
              <a:t>2</a:t>
            </a:r>
            <a:r>
              <a:rPr dirty="0" smtClean="0" baseline="2482" sz="1650" spc="0">
                <a:latin typeface="Calibri"/>
                <a:cs typeface="Calibri"/>
              </a:rPr>
              <a:t>3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87096" y="3752088"/>
            <a:ext cx="8378952" cy="4754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3308">
              <a:lnSpc>
                <a:spcPct val="95825"/>
              </a:lnSpc>
              <a:spcBef>
                <a:spcPts val="445"/>
              </a:spcBef>
            </a:pPr>
            <a:r>
              <a:rPr dirty="0" smtClean="0" sz="25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500" spc="4" b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mtClean="0" sz="2500" spc="0" b="1">
                <a:solidFill>
                  <a:srgbClr val="FFFFFF"/>
                </a:solidFill>
                <a:latin typeface="Arial"/>
                <a:cs typeface="Arial"/>
              </a:rPr>
              <a:t>OR</a:t>
            </a:r>
            <a:r>
              <a:rPr dirty="0" smtClean="0" sz="2500" spc="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5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500" spc="-12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5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5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500" spc="-9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5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500" spc="-1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500" spc="0" b="1">
                <a:solidFill>
                  <a:srgbClr val="FFFFFF"/>
                </a:solidFill>
                <a:latin typeface="Arial"/>
                <a:cs typeface="Arial"/>
              </a:rPr>
              <a:t>IVI</a:t>
            </a:r>
            <a:r>
              <a:rPr dirty="0" smtClean="0" sz="2500" spc="14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5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5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500" spc="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5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25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/>
          <p:nvPr/>
        </p:nvSpPr>
        <p:spPr>
          <a:xfrm>
            <a:off x="94488" y="1481327"/>
            <a:ext cx="8967216" cy="399288"/>
          </a:xfrm>
          <a:custGeom>
            <a:avLst/>
            <a:gdLst/>
            <a:ahLst/>
            <a:cxnLst/>
            <a:rect l="l" t="t" r="r" b="b"/>
            <a:pathLst>
              <a:path w="8967216" h="399288">
                <a:moveTo>
                  <a:pt x="0" y="399288"/>
                </a:moveTo>
                <a:lnTo>
                  <a:pt x="8967216" y="399288"/>
                </a:lnTo>
                <a:lnTo>
                  <a:pt x="8967216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94488" y="112775"/>
            <a:ext cx="2709672" cy="621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93382" y="2751569"/>
            <a:ext cx="5155692" cy="428002"/>
          </a:xfrm>
          <a:custGeom>
            <a:avLst/>
            <a:gdLst/>
            <a:ahLst/>
            <a:cxnLst/>
            <a:rect l="l" t="t" r="r" b="b"/>
            <a:pathLst>
              <a:path w="5155692" h="428002">
                <a:moveTo>
                  <a:pt x="0" y="428002"/>
                </a:moveTo>
                <a:lnTo>
                  <a:pt x="5155692" y="428002"/>
                </a:lnTo>
                <a:lnTo>
                  <a:pt x="5155692" y="0"/>
                </a:lnTo>
                <a:lnTo>
                  <a:pt x="0" y="0"/>
                </a:lnTo>
                <a:lnTo>
                  <a:pt x="0" y="42800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749036" y="2751569"/>
            <a:ext cx="2976625" cy="428002"/>
          </a:xfrm>
          <a:custGeom>
            <a:avLst/>
            <a:gdLst/>
            <a:ahLst/>
            <a:cxnLst/>
            <a:rect l="l" t="t" r="r" b="b"/>
            <a:pathLst>
              <a:path w="2976625" h="428002">
                <a:moveTo>
                  <a:pt x="0" y="428002"/>
                </a:moveTo>
                <a:lnTo>
                  <a:pt x="2976625" y="428002"/>
                </a:lnTo>
                <a:lnTo>
                  <a:pt x="2976625" y="0"/>
                </a:lnTo>
                <a:lnTo>
                  <a:pt x="0" y="0"/>
                </a:lnTo>
                <a:lnTo>
                  <a:pt x="0" y="42800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593382" y="4634598"/>
            <a:ext cx="5155692" cy="428002"/>
          </a:xfrm>
          <a:custGeom>
            <a:avLst/>
            <a:gdLst/>
            <a:ahLst/>
            <a:cxnLst/>
            <a:rect l="l" t="t" r="r" b="b"/>
            <a:pathLst>
              <a:path w="5155692" h="428002">
                <a:moveTo>
                  <a:pt x="0" y="428002"/>
                </a:moveTo>
                <a:lnTo>
                  <a:pt x="5155692" y="428002"/>
                </a:lnTo>
                <a:lnTo>
                  <a:pt x="5155692" y="0"/>
                </a:lnTo>
                <a:lnTo>
                  <a:pt x="0" y="0"/>
                </a:lnTo>
                <a:lnTo>
                  <a:pt x="0" y="42800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749036" y="4634598"/>
            <a:ext cx="2976625" cy="428002"/>
          </a:xfrm>
          <a:custGeom>
            <a:avLst/>
            <a:gdLst/>
            <a:ahLst/>
            <a:cxnLst/>
            <a:rect l="l" t="t" r="r" b="b"/>
            <a:pathLst>
              <a:path w="2976625" h="428002">
                <a:moveTo>
                  <a:pt x="0" y="428002"/>
                </a:moveTo>
                <a:lnTo>
                  <a:pt x="2976625" y="428002"/>
                </a:lnTo>
                <a:lnTo>
                  <a:pt x="2976625" y="0"/>
                </a:lnTo>
                <a:lnTo>
                  <a:pt x="0" y="0"/>
                </a:lnTo>
                <a:lnTo>
                  <a:pt x="0" y="42800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5749036" y="2746755"/>
            <a:ext cx="0" cy="2320671"/>
          </a:xfrm>
          <a:custGeom>
            <a:avLst/>
            <a:gdLst/>
            <a:ahLst/>
            <a:cxnLst/>
            <a:rect l="l" t="t" r="r" b="b"/>
            <a:pathLst>
              <a:path w="0" h="2320671">
                <a:moveTo>
                  <a:pt x="0" y="0"/>
                </a:moveTo>
                <a:lnTo>
                  <a:pt x="0" y="232067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588619" y="3179572"/>
            <a:ext cx="8141868" cy="0"/>
          </a:xfrm>
          <a:custGeom>
            <a:avLst/>
            <a:gdLst/>
            <a:ahLst/>
            <a:cxnLst/>
            <a:rect l="l" t="t" r="r" b="b"/>
            <a:pathLst>
              <a:path w="8141868" h="0">
                <a:moveTo>
                  <a:pt x="0" y="0"/>
                </a:moveTo>
                <a:lnTo>
                  <a:pt x="814186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588619" y="3907028"/>
            <a:ext cx="8141868" cy="0"/>
          </a:xfrm>
          <a:custGeom>
            <a:avLst/>
            <a:gdLst/>
            <a:ahLst/>
            <a:cxnLst/>
            <a:rect l="l" t="t" r="r" b="b"/>
            <a:pathLst>
              <a:path w="8141868" h="0">
                <a:moveTo>
                  <a:pt x="0" y="0"/>
                </a:moveTo>
                <a:lnTo>
                  <a:pt x="814186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588619" y="4634611"/>
            <a:ext cx="8141868" cy="0"/>
          </a:xfrm>
          <a:custGeom>
            <a:avLst/>
            <a:gdLst/>
            <a:ahLst/>
            <a:cxnLst/>
            <a:rect l="l" t="t" r="r" b="b"/>
            <a:pathLst>
              <a:path w="8141868" h="0">
                <a:moveTo>
                  <a:pt x="0" y="0"/>
                </a:moveTo>
                <a:lnTo>
                  <a:pt x="814186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593382" y="2746755"/>
            <a:ext cx="0" cy="2320671"/>
          </a:xfrm>
          <a:custGeom>
            <a:avLst/>
            <a:gdLst/>
            <a:ahLst/>
            <a:cxnLst/>
            <a:rect l="l" t="t" r="r" b="b"/>
            <a:pathLst>
              <a:path w="0" h="2320671">
                <a:moveTo>
                  <a:pt x="0" y="0"/>
                </a:moveTo>
                <a:lnTo>
                  <a:pt x="0" y="232067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8725662" y="2746755"/>
            <a:ext cx="0" cy="2320671"/>
          </a:xfrm>
          <a:custGeom>
            <a:avLst/>
            <a:gdLst/>
            <a:ahLst/>
            <a:cxnLst/>
            <a:rect l="l" t="t" r="r" b="b"/>
            <a:pathLst>
              <a:path w="0" h="2320671">
                <a:moveTo>
                  <a:pt x="0" y="0"/>
                </a:moveTo>
                <a:lnTo>
                  <a:pt x="0" y="232067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588619" y="2751454"/>
            <a:ext cx="8141868" cy="0"/>
          </a:xfrm>
          <a:custGeom>
            <a:avLst/>
            <a:gdLst/>
            <a:ahLst/>
            <a:cxnLst/>
            <a:rect l="l" t="t" r="r" b="b"/>
            <a:pathLst>
              <a:path w="8141868" h="0">
                <a:moveTo>
                  <a:pt x="0" y="0"/>
                </a:moveTo>
                <a:lnTo>
                  <a:pt x="814186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588619" y="5062601"/>
            <a:ext cx="8141868" cy="0"/>
          </a:xfrm>
          <a:custGeom>
            <a:avLst/>
            <a:gdLst/>
            <a:ahLst/>
            <a:cxnLst/>
            <a:rect l="l" t="t" r="r" b="b"/>
            <a:pathLst>
              <a:path w="8141868" h="0">
                <a:moveTo>
                  <a:pt x="0" y="0"/>
                </a:moveTo>
                <a:lnTo>
                  <a:pt x="814186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63558" y="725354"/>
            <a:ext cx="1152306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4223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84108" y="1106107"/>
            <a:ext cx="149035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2618" y="6258153"/>
            <a:ext cx="4724671" cy="3058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 b="1">
                <a:latin typeface="Arial"/>
                <a:cs typeface="Arial"/>
              </a:rPr>
              <a:t>F</a:t>
            </a:r>
            <a:r>
              <a:rPr dirty="0" smtClean="0" sz="1000" spc="-9" b="1">
                <a:latin typeface="Arial"/>
                <a:cs typeface="Arial"/>
              </a:rPr>
              <a:t>U</a:t>
            </a:r>
            <a:r>
              <a:rPr dirty="0" smtClean="0" sz="1000" spc="0" b="1">
                <a:latin typeface="Arial"/>
                <a:cs typeface="Arial"/>
              </a:rPr>
              <a:t>E</a:t>
            </a:r>
            <a:r>
              <a:rPr dirty="0" smtClean="0" sz="1000" spc="-9" b="1">
                <a:latin typeface="Arial"/>
                <a:cs typeface="Arial"/>
              </a:rPr>
              <a:t>N</a:t>
            </a:r>
            <a:r>
              <a:rPr dirty="0" smtClean="0" sz="1000" spc="29" b="1">
                <a:latin typeface="Arial"/>
                <a:cs typeface="Arial"/>
              </a:rPr>
              <a:t>T</a:t>
            </a:r>
            <a:r>
              <a:rPr dirty="0" smtClean="0" sz="1000" spc="4" b="1">
                <a:latin typeface="Arial"/>
                <a:cs typeface="Arial"/>
              </a:rPr>
              <a:t>E</a:t>
            </a:r>
            <a:r>
              <a:rPr dirty="0" smtClean="0" sz="1000" spc="0" b="1">
                <a:latin typeface="Arial"/>
                <a:cs typeface="Arial"/>
              </a:rPr>
              <a:t>:</a:t>
            </a:r>
            <a:r>
              <a:rPr dirty="0" smtClean="0" sz="1000" spc="-59" b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9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08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B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S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202</a:t>
            </a:r>
            <a:r>
              <a:rPr dirty="0" smtClean="0" sz="1000" spc="-4">
                <a:latin typeface="Arial"/>
                <a:cs typeface="Arial"/>
                <a:hlinkClick r:id="rId2"/>
              </a:rPr>
              <a:t>3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</a:pP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9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25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15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12</a:t>
            </a:r>
            <a:r>
              <a:rPr dirty="0" smtClean="0" sz="1000" spc="9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2023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3382" y="2751454"/>
            <a:ext cx="5155653" cy="428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40"/>
              </a:spcBef>
            </a:pPr>
            <a:endParaRPr sz="850"/>
          </a:p>
          <a:p>
            <a:pPr marL="2062622" marR="2063482" algn="ctr">
              <a:lnSpc>
                <a:spcPct val="95825"/>
              </a:lnSpc>
            </a:pPr>
            <a:r>
              <a:rPr dirty="0" smtClean="0" sz="1500" b="1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49036" y="2751454"/>
            <a:ext cx="2976625" cy="428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40"/>
              </a:spcBef>
            </a:pPr>
            <a:endParaRPr sz="850"/>
          </a:p>
          <a:p>
            <a:pPr marL="1249733" marR="1245925" algn="ctr">
              <a:lnSpc>
                <a:spcPct val="95825"/>
              </a:lnSpc>
            </a:pP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3382" y="3179572"/>
            <a:ext cx="5155653" cy="727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1"/>
              </a:spcBef>
            </a:pPr>
            <a:endParaRPr sz="1100"/>
          </a:p>
          <a:p>
            <a:pPr marL="169252" marR="168273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PO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9">
                <a:latin typeface="Arial"/>
                <a:cs typeface="Arial"/>
              </a:rPr>
              <a:t>J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29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4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BA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Z</a:t>
            </a:r>
            <a:r>
              <a:rPr dirty="0" smtClean="0" sz="1500" spc="0">
                <a:latin typeface="Arial"/>
                <a:cs typeface="Arial"/>
              </a:rPr>
              <a:t>OS</a:t>
            </a:r>
            <a:r>
              <a:rPr dirty="0" smtClean="0" sz="1500" spc="-79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EN</a:t>
            </a:r>
            <a:r>
              <a:rPr dirty="0" smtClean="0" sz="1500" spc="-19">
                <a:latin typeface="Arial"/>
                <a:cs typeface="Arial"/>
              </a:rPr>
              <a:t> 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ES</a:t>
            </a:r>
            <a:r>
              <a:rPr dirty="0" smtClean="0" sz="1500" spc="-34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4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15</a:t>
            </a:r>
            <a:endParaRPr sz="1500">
              <a:latin typeface="Arial"/>
              <a:cs typeface="Arial"/>
            </a:endParaRPr>
          </a:p>
          <a:p>
            <a:pPr marL="922439" marR="924012" algn="ctr">
              <a:lnSpc>
                <a:spcPct val="95825"/>
              </a:lnSpc>
              <a:spcBef>
                <a:spcPts val="75"/>
              </a:spcBef>
            </a:pP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Ñ</a:t>
            </a:r>
            <a:r>
              <a:rPr dirty="0" smtClean="0" sz="1500" spc="0">
                <a:latin typeface="Arial"/>
                <a:cs typeface="Arial"/>
              </a:rPr>
              <a:t>OS</a:t>
            </a:r>
            <a:r>
              <a:rPr dirty="0" smtClean="0" sz="1500" spc="395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EL</a:t>
            </a:r>
            <a:r>
              <a:rPr dirty="0" smtClean="0" sz="1500" spc="-9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AL</a:t>
            </a:r>
            <a:r>
              <a:rPr dirty="0" smtClean="0" sz="1500" spc="-34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4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BA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Z</a:t>
            </a:r>
            <a:r>
              <a:rPr dirty="0" smtClean="0" sz="1500" spc="0">
                <a:latin typeface="Arial"/>
                <a:cs typeface="Arial"/>
              </a:rPr>
              <a:t>OS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49036" y="3179572"/>
            <a:ext cx="2976625" cy="727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93393">
              <a:lnSpc>
                <a:spcPct val="95825"/>
              </a:lnSpc>
              <a:spcBef>
                <a:spcPts val="1071"/>
              </a:spcBef>
            </a:pPr>
            <a:r>
              <a:rPr dirty="0" smtClean="0" sz="1500" spc="0">
                <a:latin typeface="Arial"/>
                <a:cs typeface="Arial"/>
              </a:rPr>
              <a:t>1</a:t>
            </a:r>
            <a:r>
              <a:rPr dirty="0" smtClean="0" sz="1500" spc="9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75%(205)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3382" y="3907028"/>
            <a:ext cx="5155653" cy="727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77812" marR="80363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PO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9">
                <a:latin typeface="Arial"/>
                <a:cs typeface="Arial"/>
              </a:rPr>
              <a:t>J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29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4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BA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Z</a:t>
            </a:r>
            <a:r>
              <a:rPr dirty="0" smtClean="0" sz="1500" spc="0">
                <a:latin typeface="Arial"/>
                <a:cs typeface="Arial"/>
              </a:rPr>
              <a:t>OS</a:t>
            </a:r>
            <a:r>
              <a:rPr dirty="0" smtClean="0" sz="1500" spc="350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EN</a:t>
            </a:r>
            <a:r>
              <a:rPr dirty="0" smtClean="0" sz="1500" spc="-44">
                <a:latin typeface="Arial"/>
                <a:cs typeface="Arial"/>
              </a:rPr>
              <a:t> 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-9">
                <a:latin typeface="Arial"/>
                <a:cs typeface="Arial"/>
              </a:rPr>
              <a:t>U</a:t>
            </a:r>
            <a:r>
              <a:rPr dirty="0" smtClean="0" sz="1500" spc="9">
                <a:latin typeface="Arial"/>
                <a:cs typeface="Arial"/>
              </a:rPr>
              <a:t>J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ES</a:t>
            </a:r>
            <a:r>
              <a:rPr dirty="0" smtClean="0" sz="1500" spc="-34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4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15</a:t>
            </a:r>
            <a:r>
              <a:rPr dirty="0" smtClean="0" sz="1500" spc="-9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  <a:p>
            <a:pPr marL="815378" marR="817542" algn="ctr">
              <a:lnSpc>
                <a:spcPct val="95825"/>
              </a:lnSpc>
              <a:spcBef>
                <a:spcPts val="75"/>
              </a:spcBef>
            </a:pPr>
            <a:r>
              <a:rPr dirty="0" smtClean="0" sz="1500" spc="0">
                <a:latin typeface="Arial"/>
                <a:cs typeface="Arial"/>
              </a:rPr>
              <a:t>19</a:t>
            </a:r>
            <a:r>
              <a:rPr dirty="0" smtClean="0" sz="1500" spc="-9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Ñ</a:t>
            </a:r>
            <a:r>
              <a:rPr dirty="0" smtClean="0" sz="1500" spc="0">
                <a:latin typeface="Arial"/>
                <a:cs typeface="Arial"/>
              </a:rPr>
              <a:t>OS</a:t>
            </a:r>
            <a:r>
              <a:rPr dirty="0" smtClean="0" sz="1500" spc="-34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EL</a:t>
            </a:r>
            <a:r>
              <a:rPr dirty="0" smtClean="0" sz="1500" spc="-9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AL</a:t>
            </a:r>
            <a:r>
              <a:rPr dirty="0" smtClean="0" sz="1500" spc="-9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4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BA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Z</a:t>
            </a:r>
            <a:r>
              <a:rPr dirty="0" smtClean="0" sz="1500" spc="0">
                <a:latin typeface="Arial"/>
                <a:cs typeface="Arial"/>
              </a:rPr>
              <a:t>OS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49036" y="3907028"/>
            <a:ext cx="2976625" cy="727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886713">
              <a:lnSpc>
                <a:spcPct val="95825"/>
              </a:lnSpc>
              <a:spcBef>
                <a:spcPts val="1075"/>
              </a:spcBef>
            </a:pPr>
            <a:r>
              <a:rPr dirty="0" smtClean="0" sz="1500" spc="0">
                <a:latin typeface="Arial"/>
                <a:cs typeface="Arial"/>
              </a:rPr>
              <a:t>24</a:t>
            </a:r>
            <a:r>
              <a:rPr dirty="0" smtClean="0" sz="1500" spc="9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85%(2902)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3382" y="4634611"/>
            <a:ext cx="5155653" cy="427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46"/>
              </a:spcBef>
            </a:pPr>
            <a:endParaRPr sz="850"/>
          </a:p>
          <a:p>
            <a:pPr marL="1461604">
              <a:lnSpc>
                <a:spcPct val="95825"/>
              </a:lnSpc>
            </a:pP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500" spc="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OS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49036" y="4634611"/>
            <a:ext cx="2976625" cy="427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46"/>
              </a:spcBef>
            </a:pPr>
            <a:endParaRPr sz="850"/>
          </a:p>
          <a:p>
            <a:pPr marL="1167437" marR="1166028" algn="ctr">
              <a:lnSpc>
                <a:spcPct val="95825"/>
              </a:lnSpc>
            </a:pPr>
            <a:r>
              <a:rPr dirty="0" smtClean="0" sz="1500" b="1">
                <a:solidFill>
                  <a:srgbClr val="FFFFFF"/>
                </a:solidFill>
                <a:latin typeface="Arial"/>
                <a:cs typeface="Arial"/>
              </a:rPr>
              <a:t>11</a:t>
            </a:r>
            <a:r>
              <a:rPr dirty="0" smtClean="0" sz="1500" spc="4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678</a:t>
            </a:r>
            <a:endParaRPr sz="1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488" y="1481327"/>
            <a:ext cx="8967216" cy="3992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40536">
              <a:lnSpc>
                <a:spcPct val="95825"/>
              </a:lnSpc>
              <a:spcBef>
                <a:spcPts val="455"/>
              </a:spcBef>
            </a:pP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IC</a:t>
            </a:r>
            <a:r>
              <a:rPr dirty="0" smtClean="0" sz="2000" spc="-6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2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4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2000" spc="-6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4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18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94488" y="2014727"/>
            <a:ext cx="8967216" cy="521208"/>
          </a:xfrm>
          <a:custGeom>
            <a:avLst/>
            <a:gdLst/>
            <a:ahLst/>
            <a:cxnLst/>
            <a:rect l="l" t="t" r="r" b="b"/>
            <a:pathLst>
              <a:path w="8967216" h="521208">
                <a:moveTo>
                  <a:pt x="0" y="521208"/>
                </a:moveTo>
                <a:lnTo>
                  <a:pt x="8967216" y="521208"/>
                </a:lnTo>
                <a:lnTo>
                  <a:pt x="8967216" y="0"/>
                </a:lnTo>
                <a:lnTo>
                  <a:pt x="0" y="0"/>
                </a:lnTo>
                <a:lnTo>
                  <a:pt x="0" y="521208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94488" y="167639"/>
            <a:ext cx="2709672" cy="6217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831594" y="874960"/>
            <a:ext cx="5519076" cy="723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33094" marR="858580" algn="ctr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-44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algn="ctr">
              <a:lnSpc>
                <a:spcPct val="95825"/>
              </a:lnSpc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r>
              <a:rPr dirty="0" smtClean="0" sz="2500" spc="39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-14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r>
              <a:rPr dirty="0" smtClean="0" sz="2500" spc="3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488" y="2014727"/>
            <a:ext cx="8967216" cy="5212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99742">
              <a:lnSpc>
                <a:spcPct val="95825"/>
              </a:lnSpc>
              <a:spcBef>
                <a:spcPts val="459"/>
              </a:spcBef>
            </a:pPr>
            <a:r>
              <a:rPr dirty="0" smtClean="0" sz="2800" spc="3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8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800" spc="-14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800" spc="-14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2800" spc="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800" spc="-1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800" spc="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800" spc="-14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800" spc="-8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8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800" spc="4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800" spc="0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8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800" spc="2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8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800" spc="-14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800" spc="-1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800" spc="-8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800" spc="-1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800" spc="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800" spc="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800" spc="-8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8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2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object 88"/>
          <p:cNvSpPr/>
          <p:nvPr/>
        </p:nvSpPr>
        <p:spPr>
          <a:xfrm>
            <a:off x="94488" y="1533144"/>
            <a:ext cx="8967216" cy="399288"/>
          </a:xfrm>
          <a:custGeom>
            <a:avLst/>
            <a:gdLst/>
            <a:ahLst/>
            <a:cxnLst/>
            <a:rect l="l" t="t" r="r" b="b"/>
            <a:pathLst>
              <a:path w="8967216" h="399288">
                <a:moveTo>
                  <a:pt x="0" y="399288"/>
                </a:moveTo>
                <a:lnTo>
                  <a:pt x="8967216" y="399288"/>
                </a:lnTo>
                <a:lnTo>
                  <a:pt x="8967216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94488" y="106679"/>
            <a:ext cx="2709672" cy="6217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292963" y="2175002"/>
            <a:ext cx="536371" cy="436372"/>
          </a:xfrm>
          <a:custGeom>
            <a:avLst/>
            <a:gdLst/>
            <a:ahLst/>
            <a:cxnLst/>
            <a:rect l="l" t="t" r="r" b="b"/>
            <a:pathLst>
              <a:path w="536371" h="436372">
                <a:moveTo>
                  <a:pt x="0" y="436372"/>
                </a:moveTo>
                <a:lnTo>
                  <a:pt x="536371" y="436372"/>
                </a:lnTo>
                <a:lnTo>
                  <a:pt x="536371" y="0"/>
                </a:lnTo>
                <a:lnTo>
                  <a:pt x="0" y="0"/>
                </a:lnTo>
                <a:lnTo>
                  <a:pt x="0" y="43637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829335" y="2175002"/>
            <a:ext cx="5348478" cy="436372"/>
          </a:xfrm>
          <a:custGeom>
            <a:avLst/>
            <a:gdLst/>
            <a:ahLst/>
            <a:cxnLst/>
            <a:rect l="l" t="t" r="r" b="b"/>
            <a:pathLst>
              <a:path w="5348478" h="436372">
                <a:moveTo>
                  <a:pt x="0" y="436372"/>
                </a:moveTo>
                <a:lnTo>
                  <a:pt x="5348478" y="436372"/>
                </a:lnTo>
                <a:lnTo>
                  <a:pt x="5348478" y="0"/>
                </a:lnTo>
                <a:lnTo>
                  <a:pt x="0" y="0"/>
                </a:lnTo>
                <a:lnTo>
                  <a:pt x="0" y="43637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6177788" y="2175002"/>
            <a:ext cx="1446275" cy="436372"/>
          </a:xfrm>
          <a:custGeom>
            <a:avLst/>
            <a:gdLst/>
            <a:ahLst/>
            <a:cxnLst/>
            <a:rect l="l" t="t" r="r" b="b"/>
            <a:pathLst>
              <a:path w="1446275" h="436372">
                <a:moveTo>
                  <a:pt x="0" y="436372"/>
                </a:moveTo>
                <a:lnTo>
                  <a:pt x="1446275" y="436372"/>
                </a:lnTo>
                <a:lnTo>
                  <a:pt x="1446275" y="0"/>
                </a:lnTo>
                <a:lnTo>
                  <a:pt x="0" y="0"/>
                </a:lnTo>
                <a:lnTo>
                  <a:pt x="0" y="43637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7623936" y="2175002"/>
            <a:ext cx="987348" cy="436372"/>
          </a:xfrm>
          <a:custGeom>
            <a:avLst/>
            <a:gdLst/>
            <a:ahLst/>
            <a:cxnLst/>
            <a:rect l="l" t="t" r="r" b="b"/>
            <a:pathLst>
              <a:path w="987348" h="436372">
                <a:moveTo>
                  <a:pt x="0" y="436372"/>
                </a:moveTo>
                <a:lnTo>
                  <a:pt x="987348" y="436372"/>
                </a:lnTo>
                <a:lnTo>
                  <a:pt x="987348" y="0"/>
                </a:lnTo>
                <a:lnTo>
                  <a:pt x="0" y="0"/>
                </a:lnTo>
                <a:lnTo>
                  <a:pt x="0" y="43637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829335" y="2170303"/>
            <a:ext cx="0" cy="3109214"/>
          </a:xfrm>
          <a:custGeom>
            <a:avLst/>
            <a:gdLst/>
            <a:ahLst/>
            <a:cxnLst/>
            <a:rect l="l" t="t" r="r" b="b"/>
            <a:pathLst>
              <a:path w="0" h="3109214">
                <a:moveTo>
                  <a:pt x="0" y="0"/>
                </a:moveTo>
                <a:lnTo>
                  <a:pt x="0" y="310921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292963" y="5539181"/>
            <a:ext cx="5884799" cy="264477"/>
          </a:xfrm>
          <a:custGeom>
            <a:avLst/>
            <a:gdLst/>
            <a:ahLst/>
            <a:cxnLst/>
            <a:rect l="l" t="t" r="r" b="b"/>
            <a:pathLst>
              <a:path w="5884799" h="264477">
                <a:moveTo>
                  <a:pt x="0" y="264477"/>
                </a:moveTo>
                <a:lnTo>
                  <a:pt x="5884799" y="264477"/>
                </a:lnTo>
                <a:lnTo>
                  <a:pt x="5884799" y="0"/>
                </a:lnTo>
                <a:lnTo>
                  <a:pt x="0" y="0"/>
                </a:lnTo>
                <a:lnTo>
                  <a:pt x="0" y="26447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6177788" y="5539181"/>
            <a:ext cx="1446275" cy="264477"/>
          </a:xfrm>
          <a:custGeom>
            <a:avLst/>
            <a:gdLst/>
            <a:ahLst/>
            <a:cxnLst/>
            <a:rect l="l" t="t" r="r" b="b"/>
            <a:pathLst>
              <a:path w="1446275" h="264477">
                <a:moveTo>
                  <a:pt x="0" y="264477"/>
                </a:moveTo>
                <a:lnTo>
                  <a:pt x="1446275" y="264477"/>
                </a:lnTo>
                <a:lnTo>
                  <a:pt x="1446275" y="0"/>
                </a:lnTo>
                <a:lnTo>
                  <a:pt x="0" y="0"/>
                </a:lnTo>
                <a:lnTo>
                  <a:pt x="0" y="26447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7623936" y="5539181"/>
            <a:ext cx="987348" cy="264477"/>
          </a:xfrm>
          <a:custGeom>
            <a:avLst/>
            <a:gdLst/>
            <a:ahLst/>
            <a:cxnLst/>
            <a:rect l="l" t="t" r="r" b="b"/>
            <a:pathLst>
              <a:path w="987348" h="264477">
                <a:moveTo>
                  <a:pt x="0" y="264477"/>
                </a:moveTo>
                <a:lnTo>
                  <a:pt x="987348" y="264477"/>
                </a:lnTo>
                <a:lnTo>
                  <a:pt x="987348" y="0"/>
                </a:lnTo>
                <a:lnTo>
                  <a:pt x="0" y="0"/>
                </a:lnTo>
                <a:lnTo>
                  <a:pt x="0" y="26447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177788" y="2170303"/>
            <a:ext cx="0" cy="3638105"/>
          </a:xfrm>
          <a:custGeom>
            <a:avLst/>
            <a:gdLst/>
            <a:ahLst/>
            <a:cxnLst/>
            <a:rect l="l" t="t" r="r" b="b"/>
            <a:pathLst>
              <a:path w="0" h="3638105">
                <a:moveTo>
                  <a:pt x="0" y="0"/>
                </a:moveTo>
                <a:lnTo>
                  <a:pt x="0" y="36381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7623936" y="2170303"/>
            <a:ext cx="0" cy="3638105"/>
          </a:xfrm>
          <a:custGeom>
            <a:avLst/>
            <a:gdLst/>
            <a:ahLst/>
            <a:cxnLst/>
            <a:rect l="l" t="t" r="r" b="b"/>
            <a:pathLst>
              <a:path w="0" h="3638105">
                <a:moveTo>
                  <a:pt x="0" y="0"/>
                </a:moveTo>
                <a:lnTo>
                  <a:pt x="0" y="36381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288201" y="2611374"/>
            <a:ext cx="8327859" cy="0"/>
          </a:xfrm>
          <a:custGeom>
            <a:avLst/>
            <a:gdLst/>
            <a:ahLst/>
            <a:cxnLst/>
            <a:rect l="l" t="t" r="r" b="b"/>
            <a:pathLst>
              <a:path w="8327859" h="0">
                <a:moveTo>
                  <a:pt x="0" y="0"/>
                </a:moveTo>
                <a:lnTo>
                  <a:pt x="832785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288201" y="2875915"/>
            <a:ext cx="8327859" cy="0"/>
          </a:xfrm>
          <a:custGeom>
            <a:avLst/>
            <a:gdLst/>
            <a:ahLst/>
            <a:cxnLst/>
            <a:rect l="l" t="t" r="r" b="b"/>
            <a:pathLst>
              <a:path w="8327859" h="0">
                <a:moveTo>
                  <a:pt x="0" y="0"/>
                </a:moveTo>
                <a:lnTo>
                  <a:pt x="832785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288201" y="3158871"/>
            <a:ext cx="8327859" cy="0"/>
          </a:xfrm>
          <a:custGeom>
            <a:avLst/>
            <a:gdLst/>
            <a:ahLst/>
            <a:cxnLst/>
            <a:rect l="l" t="t" r="r" b="b"/>
            <a:pathLst>
              <a:path w="8327859" h="0">
                <a:moveTo>
                  <a:pt x="0" y="0"/>
                </a:moveTo>
                <a:lnTo>
                  <a:pt x="832785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288201" y="3423412"/>
            <a:ext cx="8327859" cy="0"/>
          </a:xfrm>
          <a:custGeom>
            <a:avLst/>
            <a:gdLst/>
            <a:ahLst/>
            <a:cxnLst/>
            <a:rect l="l" t="t" r="r" b="b"/>
            <a:pathLst>
              <a:path w="8327859" h="0">
                <a:moveTo>
                  <a:pt x="0" y="0"/>
                </a:moveTo>
                <a:lnTo>
                  <a:pt x="832785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288201" y="3687826"/>
            <a:ext cx="8327859" cy="0"/>
          </a:xfrm>
          <a:custGeom>
            <a:avLst/>
            <a:gdLst/>
            <a:ahLst/>
            <a:cxnLst/>
            <a:rect l="l" t="t" r="r" b="b"/>
            <a:pathLst>
              <a:path w="8327859" h="0">
                <a:moveTo>
                  <a:pt x="0" y="0"/>
                </a:moveTo>
                <a:lnTo>
                  <a:pt x="832785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288201" y="3952367"/>
            <a:ext cx="8327859" cy="0"/>
          </a:xfrm>
          <a:custGeom>
            <a:avLst/>
            <a:gdLst/>
            <a:ahLst/>
            <a:cxnLst/>
            <a:rect l="l" t="t" r="r" b="b"/>
            <a:pathLst>
              <a:path w="8327859" h="0">
                <a:moveTo>
                  <a:pt x="0" y="0"/>
                </a:moveTo>
                <a:lnTo>
                  <a:pt x="832785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288201" y="4216781"/>
            <a:ext cx="8327859" cy="0"/>
          </a:xfrm>
          <a:custGeom>
            <a:avLst/>
            <a:gdLst/>
            <a:ahLst/>
            <a:cxnLst/>
            <a:rect l="l" t="t" r="r" b="b"/>
            <a:pathLst>
              <a:path w="8327859" h="0">
                <a:moveTo>
                  <a:pt x="0" y="0"/>
                </a:moveTo>
                <a:lnTo>
                  <a:pt x="832785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288201" y="4481322"/>
            <a:ext cx="8327859" cy="0"/>
          </a:xfrm>
          <a:custGeom>
            <a:avLst/>
            <a:gdLst/>
            <a:ahLst/>
            <a:cxnLst/>
            <a:rect l="l" t="t" r="r" b="b"/>
            <a:pathLst>
              <a:path w="8327859" h="0">
                <a:moveTo>
                  <a:pt x="0" y="0"/>
                </a:moveTo>
                <a:lnTo>
                  <a:pt x="832785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288201" y="4745736"/>
            <a:ext cx="8327859" cy="0"/>
          </a:xfrm>
          <a:custGeom>
            <a:avLst/>
            <a:gdLst/>
            <a:ahLst/>
            <a:cxnLst/>
            <a:rect l="l" t="t" r="r" b="b"/>
            <a:pathLst>
              <a:path w="8327859" h="0">
                <a:moveTo>
                  <a:pt x="0" y="0"/>
                </a:moveTo>
                <a:lnTo>
                  <a:pt x="832785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288201" y="5010277"/>
            <a:ext cx="8327859" cy="0"/>
          </a:xfrm>
          <a:custGeom>
            <a:avLst/>
            <a:gdLst/>
            <a:ahLst/>
            <a:cxnLst/>
            <a:rect l="l" t="t" r="r" b="b"/>
            <a:pathLst>
              <a:path w="8327859" h="0">
                <a:moveTo>
                  <a:pt x="0" y="0"/>
                </a:moveTo>
                <a:lnTo>
                  <a:pt x="832785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288201" y="5274691"/>
            <a:ext cx="8327859" cy="0"/>
          </a:xfrm>
          <a:custGeom>
            <a:avLst/>
            <a:gdLst/>
            <a:ahLst/>
            <a:cxnLst/>
            <a:rect l="l" t="t" r="r" b="b"/>
            <a:pathLst>
              <a:path w="8327859" h="0">
                <a:moveTo>
                  <a:pt x="0" y="0"/>
                </a:moveTo>
                <a:lnTo>
                  <a:pt x="832785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288201" y="5539232"/>
            <a:ext cx="8327859" cy="0"/>
          </a:xfrm>
          <a:custGeom>
            <a:avLst/>
            <a:gdLst/>
            <a:ahLst/>
            <a:cxnLst/>
            <a:rect l="l" t="t" r="r" b="b"/>
            <a:pathLst>
              <a:path w="8327859" h="0">
                <a:moveTo>
                  <a:pt x="0" y="0"/>
                </a:moveTo>
                <a:lnTo>
                  <a:pt x="832785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292963" y="2170303"/>
            <a:ext cx="0" cy="3638105"/>
          </a:xfrm>
          <a:custGeom>
            <a:avLst/>
            <a:gdLst/>
            <a:ahLst/>
            <a:cxnLst/>
            <a:rect l="l" t="t" r="r" b="b"/>
            <a:pathLst>
              <a:path w="0" h="3638105">
                <a:moveTo>
                  <a:pt x="0" y="0"/>
                </a:moveTo>
                <a:lnTo>
                  <a:pt x="0" y="36381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8611362" y="2170303"/>
            <a:ext cx="0" cy="3638105"/>
          </a:xfrm>
          <a:custGeom>
            <a:avLst/>
            <a:gdLst/>
            <a:ahLst/>
            <a:cxnLst/>
            <a:rect l="l" t="t" r="r" b="b"/>
            <a:pathLst>
              <a:path w="0" h="3638105">
                <a:moveTo>
                  <a:pt x="0" y="0"/>
                </a:moveTo>
                <a:lnTo>
                  <a:pt x="0" y="363810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288201" y="2175002"/>
            <a:ext cx="8327859" cy="0"/>
          </a:xfrm>
          <a:custGeom>
            <a:avLst/>
            <a:gdLst/>
            <a:ahLst/>
            <a:cxnLst/>
            <a:rect l="l" t="t" r="r" b="b"/>
            <a:pathLst>
              <a:path w="8327859" h="0">
                <a:moveTo>
                  <a:pt x="0" y="0"/>
                </a:moveTo>
                <a:lnTo>
                  <a:pt x="832785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288201" y="5803658"/>
            <a:ext cx="8327859" cy="0"/>
          </a:xfrm>
          <a:custGeom>
            <a:avLst/>
            <a:gdLst/>
            <a:ahLst/>
            <a:cxnLst/>
            <a:rect l="l" t="t" r="r" b="b"/>
            <a:pathLst>
              <a:path w="8327859" h="0">
                <a:moveTo>
                  <a:pt x="0" y="0"/>
                </a:moveTo>
                <a:lnTo>
                  <a:pt x="832785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363558" y="725354"/>
            <a:ext cx="1152306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5354223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884108" y="1106107"/>
            <a:ext cx="149035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89966" y="6035649"/>
            <a:ext cx="4515561" cy="6990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68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</a:t>
            </a:r>
            <a:r>
              <a:rPr dirty="0" smtClean="0" sz="1000" spc="-3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X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(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5</a:t>
            </a:r>
            <a:r>
              <a:rPr dirty="0" smtClean="0" sz="1000" spc="-9">
                <a:latin typeface="Arial"/>
                <a:cs typeface="Arial"/>
              </a:rPr>
              <a:t>8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-9">
                <a:latin typeface="Arial"/>
                <a:cs typeface="Arial"/>
              </a:rPr>
              <a:t>8</a:t>
            </a:r>
            <a:r>
              <a:rPr dirty="0" smtClean="0" sz="1000" spc="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50"/>
              </a:spcBef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669"/>
              </a:spcBef>
            </a:pP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r>
              <a:rPr dirty="0" smtClean="0" sz="1000" spc="-6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92963" y="2175002"/>
            <a:ext cx="536371" cy="4363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21"/>
              </a:spcBef>
            </a:pPr>
            <a:endParaRPr sz="900"/>
          </a:p>
          <a:p>
            <a:pPr marL="49936">
              <a:lnSpc>
                <a:spcPct val="95825"/>
              </a:lnSpc>
            </a:pP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NUM</a:t>
            </a:r>
            <a:endParaRPr sz="15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829335" y="2175002"/>
            <a:ext cx="5348452" cy="4363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21"/>
              </a:spcBef>
            </a:pPr>
            <a:endParaRPr sz="900"/>
          </a:p>
          <a:p>
            <a:pPr marL="1983028" marR="1981069" algn="ctr">
              <a:lnSpc>
                <a:spcPct val="95825"/>
              </a:lnSpc>
            </a:pP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ON</a:t>
            </a:r>
            <a:endParaRPr sz="15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177788" y="2175002"/>
            <a:ext cx="1463587" cy="4363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7438">
              <a:lnSpc>
                <a:spcPts val="900"/>
              </a:lnSpc>
              <a:spcBef>
                <a:spcPts val="21"/>
              </a:spcBef>
            </a:pPr>
            <a:endParaRPr sz="900"/>
          </a:p>
          <a:p>
            <a:pPr marL="29717">
              <a:lnSpc>
                <a:spcPct val="95825"/>
              </a:lnSpc>
            </a:pP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ES</a:t>
            </a:r>
            <a:endParaRPr sz="15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623936" y="2175002"/>
            <a:ext cx="987425" cy="4363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21"/>
              </a:spcBef>
            </a:pPr>
            <a:endParaRPr sz="900"/>
          </a:p>
          <a:p>
            <a:pPr marL="235585">
              <a:lnSpc>
                <a:spcPct val="95825"/>
              </a:lnSpc>
            </a:pP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SA</a:t>
            </a:r>
            <a:endParaRPr sz="15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92963" y="2611374"/>
            <a:ext cx="536371" cy="264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426" marR="187976" algn="ctr">
              <a:lnSpc>
                <a:spcPct val="95825"/>
              </a:lnSpc>
              <a:spcBef>
                <a:spcPts val="245"/>
              </a:spcBef>
            </a:pPr>
            <a:r>
              <a:rPr dirty="0" smtClean="0" sz="1500" spc="0">
                <a:latin typeface="Arial"/>
                <a:cs typeface="Arial"/>
              </a:rPr>
              <a:t>1</a:t>
            </a:r>
            <a:endParaRPr sz="15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29335" y="2611374"/>
            <a:ext cx="5348452" cy="264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78">
              <a:lnSpc>
                <a:spcPct val="95825"/>
              </a:lnSpc>
              <a:spcBef>
                <a:spcPts val="245"/>
              </a:spcBef>
            </a:pP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-9">
                <a:latin typeface="Arial"/>
                <a:cs typeface="Arial"/>
              </a:rPr>
              <a:t>F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ES</a:t>
            </a:r>
            <a:r>
              <a:rPr dirty="0" smtClean="0" sz="1500" spc="-24">
                <a:latin typeface="Arial"/>
                <a:cs typeface="Arial"/>
              </a:rPr>
              <a:t> 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SQ</a:t>
            </a:r>
            <a:r>
              <a:rPr dirty="0" smtClean="0" sz="1500" spc="-9">
                <a:latin typeface="Arial"/>
                <a:cs typeface="Arial"/>
              </a:rPr>
              <a:t>U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-9">
                <a:latin typeface="Arial"/>
                <a:cs typeface="Arial"/>
              </a:rPr>
              <a:t>I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AS</a:t>
            </a:r>
            <a:r>
              <a:rPr dirty="0" smtClean="0" sz="1500" spc="-66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EL</a:t>
            </a:r>
            <a:r>
              <a:rPr dirty="0" smtClean="0" sz="1500" spc="-4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Z</a:t>
            </a:r>
            <a:r>
              <a:rPr dirty="0" smtClean="0" sz="1500" spc="0">
                <a:latin typeface="Arial"/>
                <a:cs typeface="Arial"/>
              </a:rPr>
              <a:t>ÓN</a:t>
            </a:r>
            <a:endParaRPr sz="15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177788" y="2611374"/>
            <a:ext cx="1446148" cy="264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4251">
              <a:lnSpc>
                <a:spcPct val="95825"/>
              </a:lnSpc>
              <a:spcBef>
                <a:spcPts val="245"/>
              </a:spcBef>
            </a:pPr>
            <a:r>
              <a:rPr dirty="0" smtClean="0" sz="1500" spc="0">
                <a:latin typeface="Arial"/>
                <a:cs typeface="Arial"/>
              </a:rPr>
              <a:t>3</a:t>
            </a:r>
            <a:r>
              <a:rPr dirty="0" smtClean="0" sz="1500" spc="9">
                <a:latin typeface="Arial"/>
                <a:cs typeface="Arial"/>
              </a:rPr>
              <a:t>,</a:t>
            </a:r>
            <a:r>
              <a:rPr dirty="0" smtClean="0" sz="1500" spc="0">
                <a:latin typeface="Arial"/>
                <a:cs typeface="Arial"/>
              </a:rPr>
              <a:t>446</a:t>
            </a:r>
            <a:endParaRPr sz="15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623936" y="2611374"/>
            <a:ext cx="987425" cy="264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2057">
              <a:lnSpc>
                <a:spcPct val="95825"/>
              </a:lnSpc>
              <a:spcBef>
                <a:spcPts val="245"/>
              </a:spcBef>
            </a:pPr>
            <a:r>
              <a:rPr dirty="0" smtClean="0" sz="1500" spc="0">
                <a:latin typeface="Arial"/>
                <a:cs typeface="Arial"/>
              </a:rPr>
              <a:t>107</a:t>
            </a:r>
            <a:r>
              <a:rPr dirty="0" smtClean="0" sz="1500" spc="9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49</a:t>
            </a:r>
            <a:endParaRPr sz="15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92963" y="2875915"/>
            <a:ext cx="536371" cy="2829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426" marR="187976" algn="ctr">
              <a:lnSpc>
                <a:spcPct val="95825"/>
              </a:lnSpc>
              <a:spcBef>
                <a:spcPts val="320"/>
              </a:spcBef>
            </a:pPr>
            <a:r>
              <a:rPr dirty="0" smtClean="0" sz="1500" spc="0">
                <a:latin typeface="Arial"/>
                <a:cs typeface="Arial"/>
              </a:rPr>
              <a:t>2</a:t>
            </a:r>
            <a:endParaRPr sz="15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829335" y="2875915"/>
            <a:ext cx="5348452" cy="2829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78">
              <a:lnSpc>
                <a:spcPct val="95825"/>
              </a:lnSpc>
              <a:spcBef>
                <a:spcPts val="320"/>
              </a:spcBef>
            </a:pP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-9">
                <a:latin typeface="Arial"/>
                <a:cs typeface="Arial"/>
              </a:rPr>
              <a:t>U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ES</a:t>
            </a:r>
            <a:r>
              <a:rPr dirty="0" smtClean="0" sz="1500" spc="-24">
                <a:latin typeface="Arial"/>
                <a:cs typeface="Arial"/>
              </a:rPr>
              <a:t> 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AL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G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0">
                <a:latin typeface="Arial"/>
                <a:cs typeface="Arial"/>
              </a:rPr>
              <a:t>OS</a:t>
            </a:r>
            <a:endParaRPr sz="15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6177788" y="2875915"/>
            <a:ext cx="1446148" cy="2829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4251">
              <a:lnSpc>
                <a:spcPct val="95825"/>
              </a:lnSpc>
              <a:spcBef>
                <a:spcPts val="320"/>
              </a:spcBef>
            </a:pPr>
            <a:r>
              <a:rPr dirty="0" smtClean="0" sz="1500" spc="0">
                <a:latin typeface="Arial"/>
                <a:cs typeface="Arial"/>
              </a:rPr>
              <a:t>2</a:t>
            </a:r>
            <a:r>
              <a:rPr dirty="0" smtClean="0" sz="1500" spc="9">
                <a:latin typeface="Arial"/>
                <a:cs typeface="Arial"/>
              </a:rPr>
              <a:t>,</a:t>
            </a:r>
            <a:r>
              <a:rPr dirty="0" smtClean="0" sz="1500" spc="0">
                <a:latin typeface="Arial"/>
                <a:cs typeface="Arial"/>
              </a:rPr>
              <a:t>451</a:t>
            </a:r>
            <a:endParaRPr sz="15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7623936" y="2875915"/>
            <a:ext cx="987425" cy="2829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873">
              <a:lnSpc>
                <a:spcPct val="95825"/>
              </a:lnSpc>
              <a:spcBef>
                <a:spcPts val="320"/>
              </a:spcBef>
            </a:pPr>
            <a:r>
              <a:rPr dirty="0" smtClean="0" sz="1500" spc="0">
                <a:latin typeface="Arial"/>
                <a:cs typeface="Arial"/>
              </a:rPr>
              <a:t>76</a:t>
            </a:r>
            <a:r>
              <a:rPr dirty="0" smtClean="0" sz="1500" spc="9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45</a:t>
            </a:r>
            <a:endParaRPr sz="15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2963" y="3158871"/>
            <a:ext cx="536371" cy="264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426" marR="187976" algn="ctr">
              <a:lnSpc>
                <a:spcPct val="95825"/>
              </a:lnSpc>
              <a:spcBef>
                <a:spcPts val="245"/>
              </a:spcBef>
            </a:pPr>
            <a:r>
              <a:rPr dirty="0" smtClean="0" sz="1500" spc="0">
                <a:latin typeface="Arial"/>
                <a:cs typeface="Arial"/>
              </a:rPr>
              <a:t>3</a:t>
            </a:r>
            <a:endParaRPr sz="15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29335" y="3158871"/>
            <a:ext cx="5348452" cy="264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78">
              <a:lnSpc>
                <a:spcPct val="95825"/>
              </a:lnSpc>
              <a:spcBef>
                <a:spcPts val="245"/>
              </a:spcBef>
            </a:pP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ABE</a:t>
            </a:r>
            <a:r>
              <a:rPr dirty="0" smtClean="0" sz="1500" spc="-14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ES</a:t>
            </a:r>
            <a:r>
              <a:rPr dirty="0" smtClean="0" sz="1500" spc="-45">
                <a:latin typeface="Arial"/>
                <a:cs typeface="Arial"/>
              </a:rPr>
              <a:t> 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ELL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-9">
                <a:latin typeface="Arial"/>
                <a:cs typeface="Arial"/>
              </a:rPr>
              <a:t>U</a:t>
            </a:r>
            <a:r>
              <a:rPr dirty="0" smtClean="0" sz="1500" spc="0">
                <a:latin typeface="Arial"/>
                <a:cs typeface="Arial"/>
              </a:rPr>
              <a:t>S</a:t>
            </a:r>
            <a:endParaRPr sz="15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177788" y="3158871"/>
            <a:ext cx="1446148" cy="264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4251">
              <a:lnSpc>
                <a:spcPct val="95825"/>
              </a:lnSpc>
              <a:spcBef>
                <a:spcPts val="245"/>
              </a:spcBef>
            </a:pPr>
            <a:r>
              <a:rPr dirty="0" smtClean="0" sz="1500" spc="0">
                <a:latin typeface="Arial"/>
                <a:cs typeface="Arial"/>
              </a:rPr>
              <a:t>1</a:t>
            </a:r>
            <a:r>
              <a:rPr dirty="0" smtClean="0" sz="1500" spc="9">
                <a:latin typeface="Arial"/>
                <a:cs typeface="Arial"/>
              </a:rPr>
              <a:t>,</a:t>
            </a:r>
            <a:r>
              <a:rPr dirty="0" smtClean="0" sz="1500" spc="0">
                <a:latin typeface="Arial"/>
                <a:cs typeface="Arial"/>
              </a:rPr>
              <a:t>945</a:t>
            </a:r>
            <a:endParaRPr sz="1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623936" y="3158871"/>
            <a:ext cx="987425" cy="264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873">
              <a:lnSpc>
                <a:spcPct val="95825"/>
              </a:lnSpc>
              <a:spcBef>
                <a:spcPts val="245"/>
              </a:spcBef>
            </a:pPr>
            <a:r>
              <a:rPr dirty="0" smtClean="0" sz="1500" spc="0">
                <a:latin typeface="Arial"/>
                <a:cs typeface="Arial"/>
              </a:rPr>
              <a:t>60</a:t>
            </a:r>
            <a:r>
              <a:rPr dirty="0" smtClean="0" sz="1500" spc="9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67</a:t>
            </a:r>
            <a:endParaRPr sz="15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92963" y="3423412"/>
            <a:ext cx="536371" cy="264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426" marR="187976" algn="ctr">
              <a:lnSpc>
                <a:spcPct val="95825"/>
              </a:lnSpc>
              <a:spcBef>
                <a:spcPts val="245"/>
              </a:spcBef>
            </a:pPr>
            <a:r>
              <a:rPr dirty="0" smtClean="0" sz="1500" spc="0">
                <a:latin typeface="Arial"/>
                <a:cs typeface="Arial"/>
              </a:rPr>
              <a:t>4</a:t>
            </a:r>
            <a:endParaRPr sz="15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829335" y="3423412"/>
            <a:ext cx="5348452" cy="264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78">
              <a:lnSpc>
                <a:spcPct val="95825"/>
              </a:lnSpc>
              <a:spcBef>
                <a:spcPts val="245"/>
              </a:spcBef>
            </a:pPr>
            <a:r>
              <a:rPr dirty="0" smtClean="0" sz="150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ES</a:t>
            </a:r>
            <a:endParaRPr sz="15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177788" y="3423412"/>
            <a:ext cx="1446148" cy="264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4251">
              <a:lnSpc>
                <a:spcPct val="95825"/>
              </a:lnSpc>
              <a:spcBef>
                <a:spcPts val="245"/>
              </a:spcBef>
            </a:pPr>
            <a:r>
              <a:rPr dirty="0" smtClean="0" sz="1500" spc="0">
                <a:latin typeface="Arial"/>
                <a:cs typeface="Arial"/>
              </a:rPr>
              <a:t>1</a:t>
            </a:r>
            <a:r>
              <a:rPr dirty="0" smtClean="0" sz="1500" spc="9">
                <a:latin typeface="Arial"/>
                <a:cs typeface="Arial"/>
              </a:rPr>
              <a:t>,</a:t>
            </a:r>
            <a:r>
              <a:rPr dirty="0" smtClean="0" sz="1500" spc="0">
                <a:latin typeface="Arial"/>
                <a:cs typeface="Arial"/>
              </a:rPr>
              <a:t>338</a:t>
            </a:r>
            <a:endParaRPr sz="15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623936" y="3423412"/>
            <a:ext cx="987425" cy="264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873">
              <a:lnSpc>
                <a:spcPct val="95825"/>
              </a:lnSpc>
              <a:spcBef>
                <a:spcPts val="245"/>
              </a:spcBef>
            </a:pPr>
            <a:r>
              <a:rPr dirty="0" smtClean="0" sz="1500" spc="0">
                <a:latin typeface="Arial"/>
                <a:cs typeface="Arial"/>
              </a:rPr>
              <a:t>41</a:t>
            </a:r>
            <a:r>
              <a:rPr dirty="0" smtClean="0" sz="1500" spc="9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74</a:t>
            </a:r>
            <a:endParaRPr sz="15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92963" y="3687826"/>
            <a:ext cx="536371" cy="264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403" marR="187783" algn="ctr">
              <a:lnSpc>
                <a:spcPct val="95825"/>
              </a:lnSpc>
              <a:spcBef>
                <a:spcPts val="250"/>
              </a:spcBef>
            </a:pPr>
            <a:r>
              <a:rPr dirty="0" smtClean="0" sz="1500" spc="0">
                <a:latin typeface="Arial"/>
                <a:cs typeface="Arial"/>
              </a:rPr>
              <a:t>5</a:t>
            </a:r>
            <a:endParaRPr sz="15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829335" y="3687826"/>
            <a:ext cx="5348452" cy="264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78">
              <a:lnSpc>
                <a:spcPct val="95825"/>
              </a:lnSpc>
              <a:spcBef>
                <a:spcPts val="250"/>
              </a:spcBef>
            </a:pPr>
            <a:r>
              <a:rPr dirty="0" smtClean="0" sz="1500" spc="-14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OV</a:t>
            </a:r>
            <a:r>
              <a:rPr dirty="0" smtClean="0" sz="1500" spc="4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D</a:t>
            </a:r>
            <a:endParaRPr sz="15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177788" y="3687826"/>
            <a:ext cx="1446148" cy="264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6374" marR="535486" algn="ctr">
              <a:lnSpc>
                <a:spcPct val="95825"/>
              </a:lnSpc>
              <a:spcBef>
                <a:spcPts val="250"/>
              </a:spcBef>
            </a:pPr>
            <a:r>
              <a:rPr dirty="0" smtClean="0" sz="1500" spc="0">
                <a:latin typeface="Arial"/>
                <a:cs typeface="Arial"/>
              </a:rPr>
              <a:t>826</a:t>
            </a:r>
            <a:endParaRPr sz="15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623936" y="3687826"/>
            <a:ext cx="987425" cy="264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873">
              <a:lnSpc>
                <a:spcPct val="95825"/>
              </a:lnSpc>
              <a:spcBef>
                <a:spcPts val="250"/>
              </a:spcBef>
            </a:pPr>
            <a:r>
              <a:rPr dirty="0" smtClean="0" sz="1500">
                <a:latin typeface="Arial"/>
                <a:cs typeface="Arial"/>
              </a:rPr>
              <a:t>25</a:t>
            </a:r>
            <a:r>
              <a:rPr dirty="0" smtClean="0" sz="1500" spc="4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77</a:t>
            </a:r>
            <a:endParaRPr sz="15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2963" y="3952367"/>
            <a:ext cx="536371" cy="264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403" marR="187783" algn="ctr">
              <a:lnSpc>
                <a:spcPct val="95825"/>
              </a:lnSpc>
              <a:spcBef>
                <a:spcPts val="250"/>
              </a:spcBef>
            </a:pPr>
            <a:r>
              <a:rPr dirty="0" smtClean="0" sz="1500" spc="0">
                <a:latin typeface="Arial"/>
                <a:cs typeface="Arial"/>
              </a:rPr>
              <a:t>6</a:t>
            </a:r>
            <a:endParaRPr sz="15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29335" y="3952367"/>
            <a:ext cx="5348452" cy="264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78">
              <a:lnSpc>
                <a:spcPct val="95825"/>
              </a:lnSpc>
              <a:spcBef>
                <a:spcPts val="250"/>
              </a:spcBef>
            </a:pP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14">
                <a:latin typeface="Arial"/>
                <a:cs typeface="Arial"/>
              </a:rPr>
              <a:t>N</a:t>
            </a:r>
            <a:r>
              <a:rPr dirty="0" smtClean="0" sz="1500" spc="-14">
                <a:latin typeface="Arial"/>
                <a:cs typeface="Arial"/>
              </a:rPr>
              <a:t>F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14">
                <a:latin typeface="Arial"/>
                <a:cs typeface="Arial"/>
              </a:rPr>
              <a:t>R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14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14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ES</a:t>
            </a:r>
            <a:r>
              <a:rPr dirty="0" smtClean="0" sz="1500" spc="82">
                <a:latin typeface="Arial"/>
                <a:cs typeface="Arial"/>
              </a:rPr>
              <a:t> </a:t>
            </a:r>
            <a:r>
              <a:rPr dirty="0" smtClean="0" sz="1500" spc="-14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14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EB</a:t>
            </a:r>
            <a:r>
              <a:rPr dirty="0" smtClean="0" sz="1500" spc="-1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OV</a:t>
            </a:r>
            <a:r>
              <a:rPr dirty="0" smtClean="0" sz="1500" spc="-4">
                <a:latin typeface="Arial"/>
                <a:cs typeface="Arial"/>
              </a:rPr>
              <a:t>A</a:t>
            </a:r>
            <a:r>
              <a:rPr dirty="0" smtClean="0" sz="1500" spc="0">
                <a:latin typeface="Arial"/>
                <a:cs typeface="Arial"/>
              </a:rPr>
              <a:t>S</a:t>
            </a:r>
            <a:r>
              <a:rPr dirty="0" smtClean="0" sz="1500" spc="-14">
                <a:latin typeface="Arial"/>
                <a:cs typeface="Arial"/>
              </a:rPr>
              <a:t>C</a:t>
            </a:r>
            <a:r>
              <a:rPr dirty="0" smtClean="0" sz="1500" spc="-14">
                <a:latin typeface="Arial"/>
                <a:cs typeface="Arial"/>
              </a:rPr>
              <a:t>U</a:t>
            </a:r>
            <a:r>
              <a:rPr dirty="0" smtClean="0" sz="1500" spc="0">
                <a:latin typeface="Arial"/>
                <a:cs typeface="Arial"/>
              </a:rPr>
              <a:t>LA</a:t>
            </a:r>
            <a:r>
              <a:rPr dirty="0" smtClean="0" sz="1500" spc="-1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ES</a:t>
            </a:r>
            <a:endParaRPr sz="15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177788" y="3952367"/>
            <a:ext cx="1446148" cy="264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6374" marR="535486" algn="ctr">
              <a:lnSpc>
                <a:spcPct val="95825"/>
              </a:lnSpc>
              <a:spcBef>
                <a:spcPts val="250"/>
              </a:spcBef>
            </a:pPr>
            <a:r>
              <a:rPr dirty="0" smtClean="0" sz="1500" spc="0">
                <a:latin typeface="Arial"/>
                <a:cs typeface="Arial"/>
              </a:rPr>
              <a:t>832</a:t>
            </a:r>
            <a:endParaRPr sz="15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623936" y="3952367"/>
            <a:ext cx="987425" cy="264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873">
              <a:lnSpc>
                <a:spcPct val="95825"/>
              </a:lnSpc>
              <a:spcBef>
                <a:spcPts val="250"/>
              </a:spcBef>
            </a:pPr>
            <a:r>
              <a:rPr dirty="0" smtClean="0" sz="1500">
                <a:latin typeface="Arial"/>
                <a:cs typeface="Arial"/>
              </a:rPr>
              <a:t>25</a:t>
            </a:r>
            <a:r>
              <a:rPr dirty="0" smtClean="0" sz="1500" spc="4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95</a:t>
            </a:r>
            <a:endParaRPr sz="15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2963" y="4216781"/>
            <a:ext cx="536371" cy="264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403" marR="187783" algn="ctr">
              <a:lnSpc>
                <a:spcPct val="95825"/>
              </a:lnSpc>
              <a:spcBef>
                <a:spcPts val="250"/>
              </a:spcBef>
            </a:pPr>
            <a:r>
              <a:rPr dirty="0" smtClean="0" sz="1500" spc="0">
                <a:latin typeface="Arial"/>
                <a:cs typeface="Arial"/>
              </a:rPr>
              <a:t>7</a:t>
            </a:r>
            <a:endParaRPr sz="15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29335" y="4216781"/>
            <a:ext cx="5348452" cy="264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78">
              <a:lnSpc>
                <a:spcPct val="95825"/>
              </a:lnSpc>
              <a:spcBef>
                <a:spcPts val="250"/>
              </a:spcBef>
            </a:pPr>
            <a:r>
              <a:rPr dirty="0" smtClean="0" sz="1500" spc="-14">
                <a:latin typeface="Arial"/>
                <a:cs typeface="Arial"/>
              </a:rPr>
              <a:t>N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14">
                <a:latin typeface="Arial"/>
                <a:cs typeface="Arial"/>
              </a:rPr>
              <a:t>U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14">
                <a:latin typeface="Arial"/>
                <a:cs typeface="Arial"/>
              </a:rPr>
              <a:t>N</a:t>
            </a:r>
            <a:r>
              <a:rPr dirty="0" smtClean="0" sz="1500" spc="9">
                <a:latin typeface="Arial"/>
                <a:cs typeface="Arial"/>
              </a:rPr>
              <a:t>Í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7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0">
                <a:latin typeface="Arial"/>
                <a:cs typeface="Arial"/>
              </a:rPr>
              <a:t> 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-14">
                <a:latin typeface="Arial"/>
                <a:cs typeface="Arial"/>
              </a:rPr>
              <a:t>N</a:t>
            </a:r>
            <a:r>
              <a:rPr dirty="0" smtClean="0" sz="1500" spc="-14">
                <a:latin typeface="Arial"/>
                <a:cs typeface="Arial"/>
              </a:rPr>
              <a:t>F</a:t>
            </a:r>
            <a:r>
              <a:rPr dirty="0" smtClean="0" sz="1500" spc="0">
                <a:latin typeface="Arial"/>
                <a:cs typeface="Arial"/>
              </a:rPr>
              <a:t>L</a:t>
            </a:r>
            <a:r>
              <a:rPr dirty="0" smtClean="0" sz="1500" spc="-14">
                <a:latin typeface="Arial"/>
                <a:cs typeface="Arial"/>
              </a:rPr>
              <a:t>U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14">
                <a:latin typeface="Arial"/>
                <a:cs typeface="Arial"/>
              </a:rPr>
              <a:t>N</a:t>
            </a:r>
            <a:r>
              <a:rPr dirty="0" smtClean="0" sz="1500" spc="-14">
                <a:latin typeface="Arial"/>
                <a:cs typeface="Arial"/>
              </a:rPr>
              <a:t>Z</a:t>
            </a:r>
            <a:r>
              <a:rPr dirty="0" smtClean="0" sz="1500" spc="0"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177788" y="4216781"/>
            <a:ext cx="1446148" cy="264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6374" marR="535486" algn="ctr">
              <a:lnSpc>
                <a:spcPct val="95825"/>
              </a:lnSpc>
              <a:spcBef>
                <a:spcPts val="250"/>
              </a:spcBef>
            </a:pPr>
            <a:r>
              <a:rPr dirty="0" smtClean="0" sz="1500" spc="0">
                <a:latin typeface="Arial"/>
                <a:cs typeface="Arial"/>
              </a:rPr>
              <a:t>872</a:t>
            </a:r>
            <a:endParaRPr sz="15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623936" y="4216781"/>
            <a:ext cx="987425" cy="264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873">
              <a:lnSpc>
                <a:spcPct val="95825"/>
              </a:lnSpc>
              <a:spcBef>
                <a:spcPts val="250"/>
              </a:spcBef>
            </a:pPr>
            <a:r>
              <a:rPr dirty="0" smtClean="0" sz="1500">
                <a:latin typeface="Arial"/>
                <a:cs typeface="Arial"/>
              </a:rPr>
              <a:t>27</a:t>
            </a:r>
            <a:r>
              <a:rPr dirty="0" smtClean="0" sz="1500" spc="4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20</a:t>
            </a:r>
            <a:endParaRPr sz="1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92963" y="4481322"/>
            <a:ext cx="536371" cy="264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426" marR="187976" algn="ctr">
              <a:lnSpc>
                <a:spcPct val="95825"/>
              </a:lnSpc>
              <a:spcBef>
                <a:spcPts val="250"/>
              </a:spcBef>
            </a:pPr>
            <a:r>
              <a:rPr dirty="0" smtClean="0" sz="1500" spc="0">
                <a:latin typeface="Arial"/>
                <a:cs typeface="Arial"/>
              </a:rPr>
              <a:t>8</a:t>
            </a:r>
            <a:endParaRPr sz="1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9335" y="4481322"/>
            <a:ext cx="5348452" cy="264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78">
              <a:lnSpc>
                <a:spcPct val="95825"/>
              </a:lnSpc>
              <a:spcBef>
                <a:spcPts val="250"/>
              </a:spcBef>
            </a:pP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-9">
                <a:latin typeface="Arial"/>
                <a:cs typeface="Arial"/>
              </a:rPr>
              <a:t>F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ES</a:t>
            </a:r>
            <a:r>
              <a:rPr dirty="0" smtClean="0" sz="1500" spc="-24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H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PE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0">
                <a:latin typeface="Arial"/>
                <a:cs typeface="Arial"/>
              </a:rPr>
              <a:t>S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VAS</a:t>
            </a:r>
            <a:endParaRPr sz="15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77788" y="4481322"/>
            <a:ext cx="1446148" cy="264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6397" marR="535508" algn="ctr">
              <a:lnSpc>
                <a:spcPct val="95825"/>
              </a:lnSpc>
              <a:spcBef>
                <a:spcPts val="250"/>
              </a:spcBef>
            </a:pPr>
            <a:r>
              <a:rPr dirty="0" smtClean="0" sz="1500" spc="0">
                <a:latin typeface="Arial"/>
                <a:cs typeface="Arial"/>
              </a:rPr>
              <a:t>635</a:t>
            </a:r>
            <a:endParaRPr sz="1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623936" y="4481322"/>
            <a:ext cx="987425" cy="2644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873">
              <a:lnSpc>
                <a:spcPct val="95825"/>
              </a:lnSpc>
              <a:spcBef>
                <a:spcPts val="250"/>
              </a:spcBef>
            </a:pPr>
            <a:r>
              <a:rPr dirty="0" smtClean="0" sz="1500" spc="0">
                <a:latin typeface="Arial"/>
                <a:cs typeface="Arial"/>
              </a:rPr>
              <a:t>19</a:t>
            </a:r>
            <a:r>
              <a:rPr dirty="0" smtClean="0" sz="1500" spc="9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81</a:t>
            </a:r>
            <a:endParaRPr sz="1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92963" y="4745736"/>
            <a:ext cx="536371" cy="264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426" marR="187976" algn="ctr">
              <a:lnSpc>
                <a:spcPct val="95825"/>
              </a:lnSpc>
              <a:spcBef>
                <a:spcPts val="254"/>
              </a:spcBef>
            </a:pPr>
            <a:r>
              <a:rPr dirty="0" smtClean="0" sz="1500" spc="0">
                <a:latin typeface="Arial"/>
                <a:cs typeface="Arial"/>
              </a:rPr>
              <a:t>9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29335" y="4745736"/>
            <a:ext cx="5348452" cy="264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78">
              <a:lnSpc>
                <a:spcPct val="95825"/>
              </a:lnSpc>
              <a:spcBef>
                <a:spcPts val="254"/>
              </a:spcBef>
            </a:pP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-9">
                <a:latin typeface="Arial"/>
                <a:cs typeface="Arial"/>
              </a:rPr>
              <a:t>F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ES</a:t>
            </a:r>
            <a:r>
              <a:rPr dirty="0" smtClean="0" sz="1500" spc="-24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EL</a:t>
            </a:r>
            <a:r>
              <a:rPr dirty="0" smtClean="0" sz="1500" spc="-9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Z</a:t>
            </a:r>
            <a:r>
              <a:rPr dirty="0" smtClean="0" sz="1500" spc="0">
                <a:latin typeface="Arial"/>
                <a:cs typeface="Arial"/>
              </a:rPr>
              <a:t>ÓN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77788" y="4745736"/>
            <a:ext cx="1446148" cy="264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6397" marR="535508" algn="ctr">
              <a:lnSpc>
                <a:spcPct val="95825"/>
              </a:lnSpc>
              <a:spcBef>
                <a:spcPts val="254"/>
              </a:spcBef>
            </a:pPr>
            <a:r>
              <a:rPr dirty="0" smtClean="0" sz="1500" spc="0">
                <a:latin typeface="Arial"/>
                <a:cs typeface="Arial"/>
              </a:rPr>
              <a:t>625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623936" y="4745736"/>
            <a:ext cx="987425" cy="2645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873">
              <a:lnSpc>
                <a:spcPct val="95825"/>
              </a:lnSpc>
              <a:spcBef>
                <a:spcPts val="254"/>
              </a:spcBef>
            </a:pPr>
            <a:r>
              <a:rPr dirty="0" smtClean="0" sz="1500" spc="0">
                <a:latin typeface="Arial"/>
                <a:cs typeface="Arial"/>
              </a:rPr>
              <a:t>19</a:t>
            </a:r>
            <a:r>
              <a:rPr dirty="0" smtClean="0" sz="1500" spc="9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50</a:t>
            </a:r>
            <a:endParaRPr sz="1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2963" y="5010277"/>
            <a:ext cx="536371" cy="2644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9664">
              <a:lnSpc>
                <a:spcPct val="95825"/>
              </a:lnSpc>
              <a:spcBef>
                <a:spcPts val="254"/>
              </a:spcBef>
            </a:pPr>
            <a:r>
              <a:rPr dirty="0" smtClean="0" sz="1500" spc="0">
                <a:latin typeface="Arial"/>
                <a:cs typeface="Arial"/>
              </a:rPr>
              <a:t>10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29335" y="5010277"/>
            <a:ext cx="5348452" cy="2644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78">
              <a:lnSpc>
                <a:spcPct val="95825"/>
              </a:lnSpc>
              <a:spcBef>
                <a:spcPts val="254"/>
              </a:spcBef>
            </a:pP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-9">
                <a:latin typeface="Arial"/>
                <a:cs typeface="Arial"/>
              </a:rPr>
              <a:t>F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ES</a:t>
            </a:r>
            <a:r>
              <a:rPr dirty="0" smtClean="0" sz="1500" spc="-24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EL</a:t>
            </a:r>
            <a:r>
              <a:rPr dirty="0" smtClean="0" sz="1500" spc="-9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H</a:t>
            </a:r>
            <a:r>
              <a:rPr dirty="0" smtClean="0" sz="1500" spc="9">
                <a:latin typeface="Arial"/>
                <a:cs typeface="Arial"/>
              </a:rPr>
              <a:t>Í</a:t>
            </a:r>
            <a:r>
              <a:rPr dirty="0" smtClean="0" sz="1500" spc="0">
                <a:latin typeface="Arial"/>
                <a:cs typeface="Arial"/>
              </a:rPr>
              <a:t>GA</a:t>
            </a:r>
            <a:r>
              <a:rPr dirty="0" smtClean="0" sz="1500" spc="-4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O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177788" y="5010277"/>
            <a:ext cx="1446148" cy="2644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36397" marR="535508" algn="ctr">
              <a:lnSpc>
                <a:spcPct val="95825"/>
              </a:lnSpc>
              <a:spcBef>
                <a:spcPts val="254"/>
              </a:spcBef>
            </a:pPr>
            <a:r>
              <a:rPr dirty="0" smtClean="0" sz="1500" spc="0">
                <a:latin typeface="Arial"/>
                <a:cs typeface="Arial"/>
              </a:rPr>
              <a:t>503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23936" y="5010277"/>
            <a:ext cx="987425" cy="2644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3873">
              <a:lnSpc>
                <a:spcPct val="95825"/>
              </a:lnSpc>
              <a:spcBef>
                <a:spcPts val="254"/>
              </a:spcBef>
            </a:pPr>
            <a:r>
              <a:rPr dirty="0" smtClean="0" sz="1500" spc="0">
                <a:latin typeface="Arial"/>
                <a:cs typeface="Arial"/>
              </a:rPr>
              <a:t>15</a:t>
            </a:r>
            <a:r>
              <a:rPr dirty="0" smtClean="0" sz="1500" spc="9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69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92963" y="5274691"/>
            <a:ext cx="5884824" cy="264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49805" marR="1948285" algn="ctr">
              <a:lnSpc>
                <a:spcPct val="95825"/>
              </a:lnSpc>
              <a:spcBef>
                <a:spcPts val="254"/>
              </a:spcBef>
            </a:pPr>
            <a:r>
              <a:rPr dirty="0" smtClean="0" sz="1500" spc="0">
                <a:latin typeface="Arial"/>
                <a:cs typeface="Arial"/>
              </a:rPr>
              <a:t>LAS</a:t>
            </a:r>
            <a:r>
              <a:rPr dirty="0" smtClean="0" sz="1500" spc="-24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14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ÁS</a:t>
            </a:r>
            <a:r>
              <a:rPr dirty="0" smtClean="0" sz="1500" spc="-29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U</a:t>
            </a:r>
            <a:r>
              <a:rPr dirty="0" smtClean="0" sz="1500" spc="0">
                <a:latin typeface="Arial"/>
                <a:cs typeface="Arial"/>
              </a:rPr>
              <a:t>SAS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177788" y="5274691"/>
            <a:ext cx="1446148" cy="264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4251">
              <a:lnSpc>
                <a:spcPct val="95825"/>
              </a:lnSpc>
              <a:spcBef>
                <a:spcPts val="254"/>
              </a:spcBef>
            </a:pPr>
            <a:r>
              <a:rPr dirty="0" smtClean="0" sz="1500" spc="0">
                <a:latin typeface="Arial"/>
                <a:cs typeface="Arial"/>
              </a:rPr>
              <a:t>5</a:t>
            </a:r>
            <a:r>
              <a:rPr dirty="0" smtClean="0" sz="1500" spc="9">
                <a:latin typeface="Arial"/>
                <a:cs typeface="Arial"/>
              </a:rPr>
              <a:t>,</a:t>
            </a:r>
            <a:r>
              <a:rPr dirty="0" smtClean="0" sz="1500" spc="0">
                <a:latin typeface="Arial"/>
                <a:cs typeface="Arial"/>
              </a:rPr>
              <a:t>165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23936" y="5274691"/>
            <a:ext cx="987425" cy="26454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2057">
              <a:lnSpc>
                <a:spcPct val="95825"/>
              </a:lnSpc>
              <a:spcBef>
                <a:spcPts val="254"/>
              </a:spcBef>
            </a:pPr>
            <a:r>
              <a:rPr dirty="0" smtClean="0" sz="1500" spc="0">
                <a:latin typeface="Arial"/>
                <a:cs typeface="Arial"/>
              </a:rPr>
              <a:t>161</a:t>
            </a:r>
            <a:r>
              <a:rPr dirty="0" smtClean="0" sz="1500" spc="9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11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92963" y="5539232"/>
            <a:ext cx="5884824" cy="2644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05507" marR="2105198" algn="ctr">
              <a:lnSpc>
                <a:spcPct val="95825"/>
              </a:lnSpc>
              <a:spcBef>
                <a:spcPts val="254"/>
              </a:spcBef>
            </a:pP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5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GE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177788" y="5539232"/>
            <a:ext cx="1446148" cy="2644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29387">
              <a:lnSpc>
                <a:spcPct val="95825"/>
              </a:lnSpc>
              <a:spcBef>
                <a:spcPts val="254"/>
              </a:spcBef>
            </a:pP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18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638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23936" y="5539232"/>
            <a:ext cx="987425" cy="2644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2057">
              <a:lnSpc>
                <a:spcPct val="95825"/>
              </a:lnSpc>
              <a:spcBef>
                <a:spcPts val="254"/>
              </a:spcBef>
            </a:pP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581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38</a:t>
            </a:r>
            <a:endParaRPr sz="1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488" y="1533144"/>
            <a:ext cx="8967216" cy="3992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93899">
              <a:lnSpc>
                <a:spcPct val="95825"/>
              </a:lnSpc>
              <a:spcBef>
                <a:spcPts val="430"/>
              </a:spcBef>
            </a:pP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7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3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object 107"/>
          <p:cNvSpPr/>
          <p:nvPr/>
        </p:nvSpPr>
        <p:spPr>
          <a:xfrm>
            <a:off x="94488" y="1533144"/>
            <a:ext cx="8967216" cy="399288"/>
          </a:xfrm>
          <a:custGeom>
            <a:avLst/>
            <a:gdLst/>
            <a:ahLst/>
            <a:cxnLst/>
            <a:rect l="l" t="t" r="r" b="b"/>
            <a:pathLst>
              <a:path w="8967216" h="399288">
                <a:moveTo>
                  <a:pt x="0" y="399288"/>
                </a:moveTo>
                <a:lnTo>
                  <a:pt x="8967216" y="399288"/>
                </a:lnTo>
                <a:lnTo>
                  <a:pt x="8967216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94488" y="106679"/>
            <a:ext cx="2709672" cy="6217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93877" y="2142604"/>
            <a:ext cx="942149" cy="404126"/>
          </a:xfrm>
          <a:custGeom>
            <a:avLst/>
            <a:gdLst/>
            <a:ahLst/>
            <a:cxnLst/>
            <a:rect l="l" t="t" r="r" b="b"/>
            <a:pathLst>
              <a:path w="942149" h="404126">
                <a:moveTo>
                  <a:pt x="0" y="404126"/>
                </a:moveTo>
                <a:lnTo>
                  <a:pt x="942149" y="404126"/>
                </a:lnTo>
                <a:lnTo>
                  <a:pt x="942149" y="0"/>
                </a:lnTo>
                <a:lnTo>
                  <a:pt x="0" y="0"/>
                </a:lnTo>
                <a:lnTo>
                  <a:pt x="0" y="40412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1036027" y="2142604"/>
            <a:ext cx="2169414" cy="404126"/>
          </a:xfrm>
          <a:custGeom>
            <a:avLst/>
            <a:gdLst/>
            <a:ahLst/>
            <a:cxnLst/>
            <a:rect l="l" t="t" r="r" b="b"/>
            <a:pathLst>
              <a:path w="2169414" h="404126">
                <a:moveTo>
                  <a:pt x="0" y="404126"/>
                </a:moveTo>
                <a:lnTo>
                  <a:pt x="2169414" y="404126"/>
                </a:lnTo>
                <a:lnTo>
                  <a:pt x="2169414" y="0"/>
                </a:lnTo>
                <a:lnTo>
                  <a:pt x="0" y="0"/>
                </a:lnTo>
                <a:lnTo>
                  <a:pt x="0" y="40412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3205480" y="2142604"/>
            <a:ext cx="3636391" cy="404126"/>
          </a:xfrm>
          <a:custGeom>
            <a:avLst/>
            <a:gdLst/>
            <a:ahLst/>
            <a:cxnLst/>
            <a:rect l="l" t="t" r="r" b="b"/>
            <a:pathLst>
              <a:path w="3636391" h="404126">
                <a:moveTo>
                  <a:pt x="0" y="404126"/>
                </a:moveTo>
                <a:lnTo>
                  <a:pt x="3636391" y="404126"/>
                </a:lnTo>
                <a:lnTo>
                  <a:pt x="3636391" y="0"/>
                </a:lnTo>
                <a:lnTo>
                  <a:pt x="0" y="0"/>
                </a:lnTo>
                <a:lnTo>
                  <a:pt x="0" y="40412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6841871" y="2142604"/>
            <a:ext cx="1227277" cy="404126"/>
          </a:xfrm>
          <a:custGeom>
            <a:avLst/>
            <a:gdLst/>
            <a:ahLst/>
            <a:cxnLst/>
            <a:rect l="l" t="t" r="r" b="b"/>
            <a:pathLst>
              <a:path w="1227277" h="404126">
                <a:moveTo>
                  <a:pt x="0" y="404126"/>
                </a:moveTo>
                <a:lnTo>
                  <a:pt x="1227277" y="404126"/>
                </a:lnTo>
                <a:lnTo>
                  <a:pt x="1227277" y="0"/>
                </a:lnTo>
                <a:lnTo>
                  <a:pt x="0" y="0"/>
                </a:lnTo>
                <a:lnTo>
                  <a:pt x="0" y="40412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8069072" y="2142604"/>
            <a:ext cx="991755" cy="404126"/>
          </a:xfrm>
          <a:custGeom>
            <a:avLst/>
            <a:gdLst/>
            <a:ahLst/>
            <a:cxnLst/>
            <a:rect l="l" t="t" r="r" b="b"/>
            <a:pathLst>
              <a:path w="991755" h="404126">
                <a:moveTo>
                  <a:pt x="0" y="404126"/>
                </a:moveTo>
                <a:lnTo>
                  <a:pt x="991755" y="404126"/>
                </a:lnTo>
                <a:lnTo>
                  <a:pt x="991755" y="0"/>
                </a:lnTo>
                <a:lnTo>
                  <a:pt x="0" y="0"/>
                </a:lnTo>
                <a:lnTo>
                  <a:pt x="0" y="40412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1036027" y="2137791"/>
            <a:ext cx="0" cy="3267075"/>
          </a:xfrm>
          <a:custGeom>
            <a:avLst/>
            <a:gdLst/>
            <a:ahLst/>
            <a:cxnLst/>
            <a:rect l="l" t="t" r="r" b="b"/>
            <a:pathLst>
              <a:path w="0" h="3267075">
                <a:moveTo>
                  <a:pt x="0" y="0"/>
                </a:moveTo>
                <a:lnTo>
                  <a:pt x="0" y="32670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3205480" y="2137791"/>
            <a:ext cx="0" cy="3267075"/>
          </a:xfrm>
          <a:custGeom>
            <a:avLst/>
            <a:gdLst/>
            <a:ahLst/>
            <a:cxnLst/>
            <a:rect l="l" t="t" r="r" b="b"/>
            <a:pathLst>
              <a:path w="0" h="3267075">
                <a:moveTo>
                  <a:pt x="0" y="0"/>
                </a:moveTo>
                <a:lnTo>
                  <a:pt x="0" y="32670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93877" y="5644997"/>
            <a:ext cx="6747891" cy="244919"/>
          </a:xfrm>
          <a:custGeom>
            <a:avLst/>
            <a:gdLst/>
            <a:ahLst/>
            <a:cxnLst/>
            <a:rect l="l" t="t" r="r" b="b"/>
            <a:pathLst>
              <a:path w="6747891" h="244919">
                <a:moveTo>
                  <a:pt x="0" y="244919"/>
                </a:moveTo>
                <a:lnTo>
                  <a:pt x="6747891" y="244919"/>
                </a:lnTo>
                <a:lnTo>
                  <a:pt x="6747891" y="0"/>
                </a:lnTo>
                <a:lnTo>
                  <a:pt x="0" y="0"/>
                </a:lnTo>
                <a:lnTo>
                  <a:pt x="0" y="244919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6841871" y="5644997"/>
            <a:ext cx="1227277" cy="244919"/>
          </a:xfrm>
          <a:custGeom>
            <a:avLst/>
            <a:gdLst/>
            <a:ahLst/>
            <a:cxnLst/>
            <a:rect l="l" t="t" r="r" b="b"/>
            <a:pathLst>
              <a:path w="1227277" h="244919">
                <a:moveTo>
                  <a:pt x="0" y="244919"/>
                </a:moveTo>
                <a:lnTo>
                  <a:pt x="1227277" y="244919"/>
                </a:lnTo>
                <a:lnTo>
                  <a:pt x="1227277" y="0"/>
                </a:lnTo>
                <a:lnTo>
                  <a:pt x="0" y="0"/>
                </a:lnTo>
                <a:lnTo>
                  <a:pt x="0" y="244919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8069072" y="5644997"/>
            <a:ext cx="991755" cy="244919"/>
          </a:xfrm>
          <a:custGeom>
            <a:avLst/>
            <a:gdLst/>
            <a:ahLst/>
            <a:cxnLst/>
            <a:rect l="l" t="t" r="r" b="b"/>
            <a:pathLst>
              <a:path w="991755" h="244919">
                <a:moveTo>
                  <a:pt x="0" y="244919"/>
                </a:moveTo>
                <a:lnTo>
                  <a:pt x="991755" y="244919"/>
                </a:lnTo>
                <a:lnTo>
                  <a:pt x="991755" y="0"/>
                </a:lnTo>
                <a:lnTo>
                  <a:pt x="0" y="0"/>
                </a:lnTo>
                <a:lnTo>
                  <a:pt x="0" y="244919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6841871" y="2137791"/>
            <a:ext cx="0" cy="3756888"/>
          </a:xfrm>
          <a:custGeom>
            <a:avLst/>
            <a:gdLst/>
            <a:ahLst/>
            <a:cxnLst/>
            <a:rect l="l" t="t" r="r" b="b"/>
            <a:pathLst>
              <a:path w="0" h="3756888">
                <a:moveTo>
                  <a:pt x="0" y="0"/>
                </a:moveTo>
                <a:lnTo>
                  <a:pt x="0" y="375688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8069072" y="2137791"/>
            <a:ext cx="0" cy="3756888"/>
          </a:xfrm>
          <a:custGeom>
            <a:avLst/>
            <a:gdLst/>
            <a:ahLst/>
            <a:cxnLst/>
            <a:rect l="l" t="t" r="r" b="b"/>
            <a:pathLst>
              <a:path w="0" h="3756888">
                <a:moveTo>
                  <a:pt x="0" y="0"/>
                </a:moveTo>
                <a:lnTo>
                  <a:pt x="0" y="375688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89114" y="2546730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89114" y="2791587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89114" y="3195701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89114" y="3440684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89114" y="3685540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89114" y="3930523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89114" y="4175379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89114" y="4420362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89114" y="4665345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89114" y="4910201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89114" y="5155183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89114" y="5400040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89114" y="5644984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93877" y="2137791"/>
            <a:ext cx="0" cy="3756888"/>
          </a:xfrm>
          <a:custGeom>
            <a:avLst/>
            <a:gdLst/>
            <a:ahLst/>
            <a:cxnLst/>
            <a:rect l="l" t="t" r="r" b="b"/>
            <a:pathLst>
              <a:path w="0" h="3756888">
                <a:moveTo>
                  <a:pt x="0" y="0"/>
                </a:moveTo>
                <a:lnTo>
                  <a:pt x="0" y="375688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9060815" y="2137791"/>
            <a:ext cx="0" cy="3756888"/>
          </a:xfrm>
          <a:custGeom>
            <a:avLst/>
            <a:gdLst/>
            <a:ahLst/>
            <a:cxnLst/>
            <a:rect l="l" t="t" r="r" b="b"/>
            <a:pathLst>
              <a:path w="0" h="3756888">
                <a:moveTo>
                  <a:pt x="0" y="0"/>
                </a:moveTo>
                <a:lnTo>
                  <a:pt x="0" y="3756888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89114" y="2142616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89114" y="5889917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5363558" y="725354"/>
            <a:ext cx="1152306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354223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884108" y="1106107"/>
            <a:ext cx="149035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456996" y="6134100"/>
            <a:ext cx="4515561" cy="6298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</a:t>
            </a:r>
            <a:r>
              <a:rPr dirty="0" smtClean="0" sz="1000" spc="-3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X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4">
                <a:latin typeface="Arial"/>
                <a:cs typeface="Arial"/>
              </a:rPr>
              <a:t>,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AB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9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-9">
                <a:latin typeface="Arial"/>
                <a:cs typeface="Arial"/>
              </a:rPr>
              <a:t>5</a:t>
            </a:r>
            <a:r>
              <a:rPr dirty="0" smtClean="0" sz="1000" spc="0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125"/>
              </a:spcBef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1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1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10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125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93877" y="2142616"/>
            <a:ext cx="942150" cy="4041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81"/>
              </a:spcBef>
            </a:pPr>
            <a:endParaRPr sz="1000"/>
          </a:p>
          <a:p>
            <a:pPr marL="304727" marR="304211" algn="ctr">
              <a:lnSpc>
                <a:spcPct val="95825"/>
              </a:lnSpc>
            </a:pP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NUM</a:t>
            </a:r>
            <a:endParaRPr sz="10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1036027" y="2142616"/>
            <a:ext cx="2169452" cy="4041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81"/>
              </a:spcBef>
            </a:pPr>
            <a:endParaRPr sz="1000"/>
          </a:p>
          <a:p>
            <a:pPr marL="9740">
              <a:lnSpc>
                <a:spcPct val="95825"/>
              </a:lnSpc>
            </a:pPr>
            <a:r>
              <a:rPr dirty="0" smtClean="0" sz="1000" spc="-4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VE</a:t>
            </a:r>
            <a:r>
              <a:rPr dirty="0" smtClean="0" sz="1000" spc="1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-4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-1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1000" spc="-10" b="1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205480" y="2142616"/>
            <a:ext cx="3636391" cy="4041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81"/>
              </a:spcBef>
            </a:pPr>
            <a:endParaRPr sz="1000"/>
          </a:p>
          <a:p>
            <a:pPr marL="10413">
              <a:lnSpc>
                <a:spcPct val="95825"/>
              </a:lnSpc>
            </a:pPr>
            <a:r>
              <a:rPr dirty="0" smtClean="0" sz="1000" spc="-1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000" spc="-4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000" spc="-1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000" spc="-1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1000" spc="-1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6841871" y="2142616"/>
            <a:ext cx="1227201" cy="4041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81"/>
              </a:spcBef>
            </a:pPr>
            <a:endParaRPr sz="1000"/>
          </a:p>
          <a:p>
            <a:pPr marL="148971">
              <a:lnSpc>
                <a:spcPct val="95825"/>
              </a:lnSpc>
            </a:pPr>
            <a:r>
              <a:rPr dirty="0" smtClean="0" sz="1000" spc="-1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mtClean="0" sz="1000" spc="-10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000" spc="-1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000" spc="-1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-1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069072" y="2142616"/>
            <a:ext cx="991743" cy="4041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81"/>
              </a:spcBef>
            </a:pPr>
            <a:endParaRPr sz="1000"/>
          </a:p>
          <a:p>
            <a:pPr marL="326898">
              <a:lnSpc>
                <a:spcPct val="95825"/>
              </a:lnSpc>
            </a:pPr>
            <a:r>
              <a:rPr dirty="0" smtClean="0" sz="1000" spc="30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-3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SA</a:t>
            </a:r>
            <a:endParaRPr sz="10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93877" y="2546730"/>
            <a:ext cx="942150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4478" marR="411893" algn="ctr">
              <a:lnSpc>
                <a:spcPct val="95825"/>
              </a:lnSpc>
              <a:spcBef>
                <a:spcPts val="455"/>
              </a:spcBef>
            </a:pPr>
            <a:r>
              <a:rPr dirty="0" smtClean="0" sz="1000" spc="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1036027" y="2546730"/>
            <a:ext cx="2169452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40">
              <a:lnSpc>
                <a:spcPct val="95825"/>
              </a:lnSpc>
              <a:spcBef>
                <a:spcPts val="455"/>
              </a:spcBef>
            </a:pP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-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205480" y="2546730"/>
            <a:ext cx="3636391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13">
              <a:lnSpc>
                <a:spcPct val="95825"/>
              </a:lnSpc>
              <a:spcBef>
                <a:spcPts val="455"/>
              </a:spcBef>
            </a:pP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29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25">
                <a:latin typeface="Arial"/>
                <a:cs typeface="Arial"/>
              </a:rPr>
              <a:t>m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2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-9">
                <a:latin typeface="Arial"/>
                <a:cs typeface="Arial"/>
              </a:rPr>
              <a:t>q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25">
                <a:latin typeface="Arial"/>
                <a:cs typeface="Arial"/>
              </a:rPr>
              <a:t>m</a:t>
            </a:r>
            <a:r>
              <a:rPr dirty="0" smtClean="0" sz="1000" spc="1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z</a:t>
            </a:r>
            <a:r>
              <a:rPr dirty="0" smtClean="0" sz="1000" spc="-9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841871" y="2546730"/>
            <a:ext cx="1227201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3186" marR="448996" algn="ctr">
              <a:lnSpc>
                <a:spcPct val="95825"/>
              </a:lnSpc>
              <a:spcBef>
                <a:spcPts val="455"/>
              </a:spcBef>
            </a:pPr>
            <a:r>
              <a:rPr dirty="0" smtClean="0" sz="1000" spc="-9">
                <a:latin typeface="Arial"/>
                <a:cs typeface="Arial"/>
              </a:rPr>
              <a:t>2499</a:t>
            </a:r>
            <a:endParaRPr sz="10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069072" y="2546730"/>
            <a:ext cx="991743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16788" marR="312232" algn="ctr">
              <a:lnSpc>
                <a:spcPct val="95825"/>
              </a:lnSpc>
              <a:spcBef>
                <a:spcPts val="455"/>
              </a:spcBef>
            </a:pPr>
            <a:r>
              <a:rPr dirty="0" smtClean="0" sz="1000" spc="-9">
                <a:latin typeface="Arial"/>
                <a:cs typeface="Arial"/>
              </a:rPr>
              <a:t>7</a:t>
            </a:r>
            <a:r>
              <a:rPr dirty="0" smtClean="0" sz="1000" spc="-9">
                <a:latin typeface="Arial"/>
                <a:cs typeface="Arial"/>
              </a:rPr>
              <a:t>7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93877" y="2791587"/>
            <a:ext cx="942150" cy="4041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86"/>
              </a:spcBef>
            </a:pPr>
            <a:endParaRPr sz="1000"/>
          </a:p>
          <a:p>
            <a:pPr marL="414478" marR="411893" algn="ctr">
              <a:lnSpc>
                <a:spcPct val="95825"/>
              </a:lnSpc>
            </a:pP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036027" y="2791587"/>
            <a:ext cx="2169452" cy="4041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86"/>
              </a:spcBef>
            </a:pPr>
            <a:endParaRPr sz="1000"/>
          </a:p>
          <a:p>
            <a:pPr marL="9740">
              <a:lnSpc>
                <a:spcPct val="95825"/>
              </a:lnSpc>
            </a:pPr>
            <a:r>
              <a:rPr dirty="0" smtClean="0" sz="1000" spc="-4">
                <a:latin typeface="Arial"/>
                <a:cs typeface="Arial"/>
              </a:rPr>
              <a:t>C0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-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4</a:t>
            </a:r>
            <a:r>
              <a:rPr dirty="0" smtClean="0" sz="1000" spc="0">
                <a:latin typeface="Arial"/>
                <a:cs typeface="Arial"/>
              </a:rPr>
              <a:t>,</a:t>
            </a:r>
            <a:r>
              <a:rPr dirty="0" smtClean="0" sz="1000" spc="-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5</a:t>
            </a:r>
            <a:r>
              <a:rPr dirty="0" smtClean="0" sz="1000" spc="0">
                <a:latin typeface="Arial"/>
                <a:cs typeface="Arial"/>
              </a:rPr>
              <a:t>-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,</a:t>
            </a:r>
            <a:r>
              <a:rPr dirty="0" smtClean="0" sz="1000" spc="-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-4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-</a:t>
            </a:r>
            <a:r>
              <a:rPr dirty="0" smtClean="0" sz="1000" spc="-9">
                <a:latin typeface="Arial"/>
                <a:cs typeface="Arial"/>
              </a:rPr>
              <a:t>C97</a:t>
            </a:r>
            <a:endParaRPr sz="10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205480" y="2791587"/>
            <a:ext cx="3636391" cy="4041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86"/>
              </a:spcBef>
            </a:pPr>
            <a:endParaRPr sz="1000"/>
          </a:p>
          <a:p>
            <a:pPr marL="10413">
              <a:lnSpc>
                <a:spcPct val="95825"/>
              </a:lnSpc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25">
                <a:latin typeface="Arial"/>
                <a:cs typeface="Arial"/>
              </a:rPr>
              <a:t>m</a:t>
            </a:r>
            <a:r>
              <a:rPr dirty="0" smtClean="0" sz="1000" spc="-9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14">
                <a:latin typeface="Arial"/>
                <a:cs typeface="Arial"/>
              </a:rPr>
              <a:t>l</a:t>
            </a:r>
            <a:r>
              <a:rPr dirty="0" smtClean="0" sz="1000" spc="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g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841871" y="2791587"/>
            <a:ext cx="1227201" cy="4041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86"/>
              </a:spcBef>
            </a:pPr>
            <a:endParaRPr sz="1000"/>
          </a:p>
          <a:p>
            <a:pPr marL="453186" marR="448996" algn="ctr">
              <a:lnSpc>
                <a:spcPct val="95825"/>
              </a:lnSpc>
            </a:pPr>
            <a:r>
              <a:rPr dirty="0" smtClean="0" sz="1000" spc="-9">
                <a:latin typeface="Arial"/>
                <a:cs typeface="Arial"/>
              </a:rPr>
              <a:t>2231</a:t>
            </a:r>
            <a:endParaRPr sz="10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8069072" y="2791587"/>
            <a:ext cx="991743" cy="4041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  <a:spcBef>
                <a:spcPts val="86"/>
              </a:spcBef>
            </a:pPr>
            <a:endParaRPr sz="1000"/>
          </a:p>
          <a:p>
            <a:pPr marL="316788" marR="312232" algn="ctr">
              <a:lnSpc>
                <a:spcPct val="95825"/>
              </a:lnSpc>
            </a:pPr>
            <a:r>
              <a:rPr dirty="0" smtClean="0" sz="1000" spc="-9">
                <a:latin typeface="Arial"/>
                <a:cs typeface="Arial"/>
              </a:rPr>
              <a:t>6</a:t>
            </a:r>
            <a:r>
              <a:rPr dirty="0" smtClean="0" sz="1000" spc="-9">
                <a:latin typeface="Arial"/>
                <a:cs typeface="Arial"/>
              </a:rPr>
              <a:t>9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93877" y="3195701"/>
            <a:ext cx="942150" cy="2449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4478" marR="411893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036027" y="3195701"/>
            <a:ext cx="2169452" cy="2449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40">
              <a:lnSpc>
                <a:spcPct val="95825"/>
              </a:lnSpc>
              <a:spcBef>
                <a:spcPts val="459"/>
              </a:spcBef>
            </a:pP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-E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205480" y="3195701"/>
            <a:ext cx="3636391" cy="2449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13">
              <a:lnSpc>
                <a:spcPct val="95825"/>
              </a:lnSpc>
              <a:spcBef>
                <a:spcPts val="459"/>
              </a:spcBef>
            </a:pP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14">
                <a:latin typeface="Arial"/>
                <a:cs typeface="Arial"/>
              </a:rPr>
              <a:t>l</a:t>
            </a:r>
            <a:r>
              <a:rPr dirty="0" smtClean="0" sz="1000" spc="14">
                <a:latin typeface="Arial"/>
                <a:cs typeface="Arial"/>
              </a:rPr>
              <a:t>l</a:t>
            </a:r>
            <a:r>
              <a:rPr dirty="0" smtClean="0" sz="1000" spc="1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841871" y="3195701"/>
            <a:ext cx="1227201" cy="2449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3186" marR="448996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-9">
                <a:latin typeface="Arial"/>
                <a:cs typeface="Arial"/>
              </a:rPr>
              <a:t>1567</a:t>
            </a:r>
            <a:endParaRPr sz="10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8069072" y="3195701"/>
            <a:ext cx="991743" cy="2449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16788" marR="312232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-9">
                <a:latin typeface="Arial"/>
                <a:cs typeface="Arial"/>
              </a:rPr>
              <a:t>4</a:t>
            </a:r>
            <a:r>
              <a:rPr dirty="0" smtClean="0" sz="1000" spc="-9">
                <a:latin typeface="Arial"/>
                <a:cs typeface="Arial"/>
              </a:rPr>
              <a:t>8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-9">
                <a:latin typeface="Arial"/>
                <a:cs typeface="Arial"/>
              </a:rPr>
              <a:t>5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93877" y="3440684"/>
            <a:ext cx="942150" cy="244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4478" marR="411893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036027" y="3440684"/>
            <a:ext cx="2169452" cy="244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40">
              <a:lnSpc>
                <a:spcPct val="95825"/>
              </a:lnSpc>
              <a:spcBef>
                <a:spcPts val="459"/>
              </a:spcBef>
            </a:pPr>
            <a:r>
              <a:rPr dirty="0" smtClean="0" sz="1000" spc="0">
                <a:latin typeface="Arial"/>
                <a:cs typeface="Arial"/>
              </a:rPr>
              <a:t>V</a:t>
            </a:r>
            <a:r>
              <a:rPr dirty="0" smtClean="0" sz="1000" spc="-4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-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-9">
                <a:latin typeface="Arial"/>
                <a:cs typeface="Arial"/>
              </a:rPr>
              <a:t>5</a:t>
            </a:r>
            <a:r>
              <a:rPr dirty="0" smtClean="0" sz="1000" spc="-9">
                <a:latin typeface="Arial"/>
                <a:cs typeface="Arial"/>
              </a:rPr>
              <a:t>9</a:t>
            </a:r>
            <a:r>
              <a:rPr dirty="0" smtClean="0" sz="1000" spc="0">
                <a:latin typeface="Arial"/>
                <a:cs typeface="Arial"/>
              </a:rPr>
              <a:t>,</a:t>
            </a:r>
            <a:r>
              <a:rPr dirty="0" smtClean="0" sz="1000" spc="-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9">
                <a:latin typeface="Arial"/>
                <a:cs typeface="Arial"/>
              </a:rPr>
              <a:t>4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-Y</a:t>
            </a:r>
            <a:r>
              <a:rPr dirty="0" smtClean="0" sz="1000" spc="-9">
                <a:latin typeface="Arial"/>
                <a:cs typeface="Arial"/>
              </a:rPr>
              <a:t>8</a:t>
            </a:r>
            <a:r>
              <a:rPr dirty="0" smtClean="0" sz="1000" spc="0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205480" y="3440684"/>
            <a:ext cx="3636391" cy="244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13">
              <a:lnSpc>
                <a:spcPct val="95825"/>
              </a:lnSpc>
              <a:spcBef>
                <a:spcPts val="459"/>
              </a:spcBef>
            </a:pPr>
            <a:r>
              <a:rPr dirty="0" smtClean="0" sz="1000">
                <a:latin typeface="Arial"/>
                <a:cs typeface="Arial"/>
              </a:rPr>
              <a:t>Acc</a:t>
            </a:r>
            <a:r>
              <a:rPr dirty="0" smtClean="0" sz="1000" spc="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841871" y="3440684"/>
            <a:ext cx="1227201" cy="244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3186" marR="448996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-9">
                <a:latin typeface="Arial"/>
                <a:cs typeface="Arial"/>
              </a:rPr>
              <a:t>1300</a:t>
            </a:r>
            <a:endParaRPr sz="1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8069072" y="3440684"/>
            <a:ext cx="991743" cy="2448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16788" marR="312232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-9">
                <a:latin typeface="Arial"/>
                <a:cs typeface="Arial"/>
              </a:rPr>
              <a:t>4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93877" y="3685540"/>
            <a:ext cx="942150" cy="2449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4478" marR="411893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36027" y="3685540"/>
            <a:ext cx="2169452" cy="2449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40">
              <a:lnSpc>
                <a:spcPct val="95825"/>
              </a:lnSpc>
              <a:spcBef>
                <a:spcPts val="459"/>
              </a:spcBef>
            </a:pP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4">
                <a:latin typeface="Arial"/>
                <a:cs typeface="Arial"/>
              </a:rPr>
              <a:t>6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-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205480" y="3685540"/>
            <a:ext cx="3636391" cy="2449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13">
              <a:lnSpc>
                <a:spcPct val="95825"/>
              </a:lnSpc>
              <a:spcBef>
                <a:spcPts val="459"/>
              </a:spcBef>
            </a:pP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29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25">
                <a:latin typeface="Arial"/>
                <a:cs typeface="Arial"/>
              </a:rPr>
              <a:t>m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2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b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9">
                <a:latin typeface="Arial"/>
                <a:cs typeface="Arial"/>
              </a:rPr>
              <a:t>o</a:t>
            </a:r>
            <a:r>
              <a:rPr dirty="0" smtClean="0" sz="1000" spc="44">
                <a:latin typeface="Arial"/>
                <a:cs typeface="Arial"/>
              </a:rPr>
              <a:t>v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1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841871" y="3685540"/>
            <a:ext cx="1227201" cy="2449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6714" marR="485572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-9">
                <a:latin typeface="Arial"/>
                <a:cs typeface="Arial"/>
              </a:rPr>
              <a:t>741</a:t>
            </a:r>
            <a:endParaRPr sz="10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069072" y="3685540"/>
            <a:ext cx="991743" cy="2449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16788" marR="312232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-9">
                <a:latin typeface="Arial"/>
                <a:cs typeface="Arial"/>
              </a:rPr>
              <a:t>9</a:t>
            </a:r>
            <a:r>
              <a:rPr dirty="0" smtClean="0" sz="1000" spc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3877" y="3930523"/>
            <a:ext cx="942150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4478" marR="411893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0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036027" y="3930523"/>
            <a:ext cx="2169452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40">
              <a:lnSpc>
                <a:spcPct val="95825"/>
              </a:lnSpc>
              <a:spcBef>
                <a:spcPts val="459"/>
              </a:spcBef>
            </a:pPr>
            <a:r>
              <a:rPr dirty="0" smtClean="0" sz="1000" spc="0">
                <a:latin typeface="Arial"/>
                <a:cs typeface="Arial"/>
              </a:rPr>
              <a:t>J</a:t>
            </a:r>
            <a:r>
              <a:rPr dirty="0" smtClean="0" sz="1000" spc="-4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-J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205480" y="3930523"/>
            <a:ext cx="3636391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13">
              <a:lnSpc>
                <a:spcPct val="95825"/>
              </a:lnSpc>
              <a:spcBef>
                <a:spcPts val="459"/>
              </a:spcBef>
            </a:pP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25">
                <a:latin typeface="Arial"/>
                <a:cs typeface="Arial"/>
              </a:rPr>
              <a:t>m</a:t>
            </a:r>
            <a:r>
              <a:rPr dirty="0" smtClean="0" sz="1000" spc="-9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í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29">
                <a:latin typeface="Arial"/>
                <a:cs typeface="Arial"/>
              </a:rPr>
              <a:t>f</a:t>
            </a:r>
            <a:r>
              <a:rPr dirty="0" smtClean="0" sz="1000" spc="1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za</a:t>
            </a:r>
            <a:endParaRPr sz="10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841871" y="3930523"/>
            <a:ext cx="1227201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6714" marR="485572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-9">
                <a:latin typeface="Arial"/>
                <a:cs typeface="Arial"/>
              </a:rPr>
              <a:t>759</a:t>
            </a:r>
            <a:endParaRPr sz="10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8069072" y="3930523"/>
            <a:ext cx="991743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16788" marR="312232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-9">
                <a:latin typeface="Arial"/>
                <a:cs typeface="Arial"/>
              </a:rPr>
              <a:t>5</a:t>
            </a:r>
            <a:r>
              <a:rPr dirty="0" smtClean="0" sz="1000" spc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3877" y="4175379"/>
            <a:ext cx="942150" cy="2449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4478" marR="411893" algn="ctr">
              <a:lnSpc>
                <a:spcPct val="95825"/>
              </a:lnSpc>
              <a:spcBef>
                <a:spcPts val="464"/>
              </a:spcBef>
            </a:pPr>
            <a:r>
              <a:rPr dirty="0" smtClean="0" sz="1000" spc="0"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036027" y="4175379"/>
            <a:ext cx="2169452" cy="2449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40">
              <a:lnSpc>
                <a:spcPct val="95825"/>
              </a:lnSpc>
              <a:spcBef>
                <a:spcPts val="464"/>
              </a:spcBef>
            </a:pP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-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4</a:t>
            </a:r>
            <a:r>
              <a:rPr dirty="0" smtClean="0" sz="1000" spc="-9">
                <a:latin typeface="Arial"/>
                <a:cs typeface="Arial"/>
              </a:rPr>
              <a:t>5</a:t>
            </a:r>
            <a:r>
              <a:rPr dirty="0" smtClean="0" sz="1000" spc="0">
                <a:latin typeface="Arial"/>
                <a:cs typeface="Arial"/>
              </a:rPr>
              <a:t>,</a:t>
            </a:r>
            <a:r>
              <a:rPr dirty="0" smtClean="0" sz="1000" spc="-21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4</a:t>
            </a:r>
            <a:r>
              <a:rPr dirty="0" smtClean="0" sz="1000" spc="-4">
                <a:latin typeface="Arial"/>
                <a:cs typeface="Arial"/>
              </a:rPr>
              <a:t>7</a:t>
            </a:r>
            <a:r>
              <a:rPr dirty="0" smtClean="0" sz="1000" spc="0">
                <a:latin typeface="Arial"/>
                <a:cs typeface="Arial"/>
              </a:rPr>
              <a:t>-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5</a:t>
            </a:r>
            <a:r>
              <a:rPr dirty="0" smtClean="0" sz="1000" spc="0"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205480" y="4175379"/>
            <a:ext cx="3636391" cy="2449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13">
              <a:lnSpc>
                <a:spcPct val="95825"/>
              </a:lnSpc>
              <a:spcBef>
                <a:spcPts val="464"/>
              </a:spcBef>
            </a:pP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29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25">
                <a:latin typeface="Arial"/>
                <a:cs typeface="Arial"/>
              </a:rPr>
              <a:t>m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2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z</a:t>
            </a:r>
            <a:r>
              <a:rPr dirty="0" smtClean="0" sz="1000" spc="-9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841871" y="4175379"/>
            <a:ext cx="1227201" cy="2449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6714" marR="485572" algn="ctr">
              <a:lnSpc>
                <a:spcPct val="95825"/>
              </a:lnSpc>
              <a:spcBef>
                <a:spcPts val="464"/>
              </a:spcBef>
            </a:pPr>
            <a:r>
              <a:rPr dirty="0" smtClean="0" sz="1000" spc="-9">
                <a:latin typeface="Arial"/>
                <a:cs typeface="Arial"/>
              </a:rPr>
              <a:t>595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069072" y="4175379"/>
            <a:ext cx="991743" cy="2449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16788" marR="312232" algn="ctr">
              <a:lnSpc>
                <a:spcPct val="95825"/>
              </a:lnSpc>
              <a:spcBef>
                <a:spcPts val="464"/>
              </a:spcBef>
            </a:pP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8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-9">
                <a:latin typeface="Arial"/>
                <a:cs typeface="Arial"/>
              </a:rPr>
              <a:t>4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3877" y="4420362"/>
            <a:ext cx="942150" cy="2449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4455" marR="411700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0"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36027" y="4420362"/>
            <a:ext cx="2169452" cy="2449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40">
              <a:lnSpc>
                <a:spcPct val="95825"/>
              </a:lnSpc>
              <a:spcBef>
                <a:spcPts val="459"/>
              </a:spcBef>
            </a:pP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4">
                <a:latin typeface="Arial"/>
                <a:cs typeface="Arial"/>
              </a:rPr>
              <a:t>1</a:t>
            </a:r>
            <a:r>
              <a:rPr dirty="0" smtClean="0" sz="1000" spc="-10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-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205480" y="4420362"/>
            <a:ext cx="3636391" cy="2449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13">
              <a:lnSpc>
                <a:spcPct val="95825"/>
              </a:lnSpc>
              <a:spcBef>
                <a:spcPts val="459"/>
              </a:spcBef>
            </a:pP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29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19">
                <a:latin typeface="Arial"/>
                <a:cs typeface="Arial"/>
              </a:rPr>
              <a:t>m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34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 </a:t>
            </a:r>
            <a:r>
              <a:rPr dirty="0" smtClean="0" sz="1000" spc="-10">
                <a:latin typeface="Arial"/>
                <a:cs typeface="Arial"/>
              </a:rPr>
              <a:t>H</a:t>
            </a:r>
            <a:r>
              <a:rPr dirty="0" smtClean="0" sz="1000" spc="15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p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10">
                <a:latin typeface="Arial"/>
                <a:cs typeface="Arial"/>
              </a:rPr>
              <a:t>e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15">
                <a:latin typeface="Arial"/>
                <a:cs typeface="Arial"/>
              </a:rPr>
              <a:t>i</a:t>
            </a:r>
            <a:r>
              <a:rPr dirty="0" smtClean="0" sz="1000" spc="45">
                <a:latin typeface="Arial"/>
                <a:cs typeface="Arial"/>
              </a:rPr>
              <a:t>v</a:t>
            </a:r>
            <a:r>
              <a:rPr dirty="0" smtClean="0" sz="1000" spc="-35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841871" y="4420362"/>
            <a:ext cx="1227201" cy="2449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6691" marR="485548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-9">
                <a:latin typeface="Arial"/>
                <a:cs typeface="Arial"/>
              </a:rPr>
              <a:t>556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069072" y="4420362"/>
            <a:ext cx="991743" cy="2449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16765" marR="312349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7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3877" y="4665345"/>
            <a:ext cx="942150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4478" marR="411893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0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36027" y="4665345"/>
            <a:ext cx="2169452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40">
              <a:lnSpc>
                <a:spcPct val="95825"/>
              </a:lnSpc>
              <a:spcBef>
                <a:spcPts val="459"/>
              </a:spcBef>
            </a:pPr>
            <a:r>
              <a:rPr dirty="0" smtClean="0" sz="1000" spc="0">
                <a:latin typeface="Arial"/>
                <a:cs typeface="Arial"/>
              </a:rPr>
              <a:t>K</a:t>
            </a:r>
            <a:r>
              <a:rPr dirty="0" smtClean="0" sz="1000" spc="-4">
                <a:latin typeface="Arial"/>
                <a:cs typeface="Arial"/>
              </a:rPr>
              <a:t>7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-K</a:t>
            </a:r>
            <a:r>
              <a:rPr dirty="0" smtClean="0" sz="1000" spc="-9">
                <a:latin typeface="Arial"/>
                <a:cs typeface="Arial"/>
              </a:rPr>
              <a:t>7</a:t>
            </a:r>
            <a:r>
              <a:rPr dirty="0" smtClean="0" sz="1000" spc="0"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205480" y="4665345"/>
            <a:ext cx="3636391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13">
              <a:lnSpc>
                <a:spcPct val="95825"/>
              </a:lnSpc>
              <a:spcBef>
                <a:spcPts val="459"/>
              </a:spcBef>
            </a:pP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29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25">
                <a:latin typeface="Arial"/>
                <a:cs typeface="Arial"/>
              </a:rPr>
              <a:t>m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2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l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í</a:t>
            </a:r>
            <a:r>
              <a:rPr dirty="0" smtClean="0" sz="1000" spc="-9">
                <a:latin typeface="Arial"/>
                <a:cs typeface="Arial"/>
              </a:rPr>
              <a:t>g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o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841871" y="4665345"/>
            <a:ext cx="1227201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6714" marR="485572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-9">
                <a:latin typeface="Arial"/>
                <a:cs typeface="Arial"/>
              </a:rPr>
              <a:t>428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069072" y="4665345"/>
            <a:ext cx="991743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16788" marR="312232" algn="ctr">
              <a:lnSpc>
                <a:spcPct val="95825"/>
              </a:lnSpc>
              <a:spcBef>
                <a:spcPts val="459"/>
              </a:spcBef>
            </a:pP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3877" y="4910201"/>
            <a:ext cx="942150" cy="2449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77902" marR="379438" algn="ctr">
              <a:lnSpc>
                <a:spcPct val="95825"/>
              </a:lnSpc>
              <a:spcBef>
                <a:spcPts val="465"/>
              </a:spcBef>
            </a:pPr>
            <a:r>
              <a:rPr dirty="0" smtClean="0" sz="1000" spc="-9"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36027" y="4910201"/>
            <a:ext cx="2169452" cy="2449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40">
              <a:lnSpc>
                <a:spcPct val="95825"/>
              </a:lnSpc>
              <a:spcBef>
                <a:spcPts val="465"/>
              </a:spcBef>
            </a:pPr>
            <a:r>
              <a:rPr dirty="0" smtClean="0" sz="1000" spc="0">
                <a:latin typeface="Arial"/>
                <a:cs typeface="Arial"/>
              </a:rPr>
              <a:t>J</a:t>
            </a:r>
            <a:r>
              <a:rPr dirty="0" smtClean="0" sz="1000" spc="-4">
                <a:latin typeface="Arial"/>
                <a:cs typeface="Arial"/>
              </a:rPr>
              <a:t>4</a:t>
            </a:r>
            <a:r>
              <a:rPr dirty="0" smtClean="0" sz="1000" spc="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05480" y="4910201"/>
            <a:ext cx="3636391" cy="2449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13">
              <a:lnSpc>
                <a:spcPct val="95825"/>
              </a:lnSpc>
              <a:spcBef>
                <a:spcPts val="135"/>
              </a:spcBef>
            </a:pP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29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25">
                <a:latin typeface="Arial"/>
                <a:cs typeface="Arial"/>
              </a:rPr>
              <a:t>m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2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14">
                <a:latin typeface="Arial"/>
                <a:cs typeface="Arial"/>
              </a:rPr>
              <a:t>l</a:t>
            </a:r>
            <a:r>
              <a:rPr dirty="0" smtClean="0" sz="1000" spc="25">
                <a:latin typeface="Arial"/>
                <a:cs typeface="Arial"/>
              </a:rPr>
              <a:t>m</a:t>
            </a:r>
            <a:r>
              <a:rPr dirty="0" smtClean="0" sz="1000" spc="-9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5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b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14">
                <a:latin typeface="Arial"/>
                <a:cs typeface="Arial"/>
              </a:rPr>
              <a:t>i</a:t>
            </a:r>
            <a:r>
              <a:rPr dirty="0" smtClean="0" sz="1000" spc="25">
                <a:latin typeface="Arial"/>
                <a:cs typeface="Arial"/>
              </a:rPr>
              <a:t>v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cr</a:t>
            </a:r>
            <a:r>
              <a:rPr dirty="0" smtClean="0" sz="1000" spc="-9">
                <a:latin typeface="Arial"/>
                <a:cs typeface="Arial"/>
              </a:rPr>
              <a:t>ó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1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841871" y="4910201"/>
            <a:ext cx="1227201" cy="2449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6714" marR="485572" algn="ctr">
              <a:lnSpc>
                <a:spcPct val="95825"/>
              </a:lnSpc>
              <a:spcBef>
                <a:spcPts val="465"/>
              </a:spcBef>
            </a:pPr>
            <a:r>
              <a:rPr dirty="0" smtClean="0" sz="1000" spc="-9">
                <a:latin typeface="Arial"/>
                <a:cs typeface="Arial"/>
              </a:rPr>
              <a:t>318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069072" y="4910201"/>
            <a:ext cx="991743" cy="2449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0250" marR="342694" algn="ctr">
              <a:lnSpc>
                <a:spcPct val="95825"/>
              </a:lnSpc>
              <a:spcBef>
                <a:spcPts val="465"/>
              </a:spcBef>
            </a:pPr>
            <a:r>
              <a:rPr dirty="0" smtClean="0" sz="1000" spc="-9">
                <a:latin typeface="Arial"/>
                <a:cs typeface="Arial"/>
              </a:rPr>
              <a:t>9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-9">
                <a:latin typeface="Arial"/>
                <a:cs typeface="Arial"/>
              </a:rPr>
              <a:t>8</a:t>
            </a:r>
            <a:r>
              <a:rPr dirty="0" smtClean="0" sz="1000" spc="0"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3877" y="5155183"/>
            <a:ext cx="942150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26670" marR="428248" algn="ctr">
              <a:lnSpc>
                <a:spcPct val="95825"/>
              </a:lnSpc>
              <a:spcBef>
                <a:spcPts val="465"/>
              </a:spcBef>
            </a:pPr>
            <a:r>
              <a:rPr dirty="0" smtClean="0" sz="1000" spc="0">
                <a:latin typeface="Arial"/>
                <a:cs typeface="Arial"/>
              </a:rPr>
              <a:t>-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36027" y="5155183"/>
            <a:ext cx="2169452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740">
              <a:lnSpc>
                <a:spcPct val="95825"/>
              </a:lnSpc>
              <a:spcBef>
                <a:spcPts val="465"/>
              </a:spcBef>
            </a:pPr>
            <a:r>
              <a:rPr dirty="0" smtClean="0" sz="1000" spc="-4">
                <a:latin typeface="Arial"/>
                <a:cs typeface="Arial"/>
              </a:rPr>
              <a:t>U0</a:t>
            </a:r>
            <a:r>
              <a:rPr dirty="0" smtClean="0" sz="1000" spc="0">
                <a:latin typeface="Arial"/>
                <a:cs typeface="Arial"/>
              </a:rPr>
              <a:t>7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-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U10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05480" y="5155183"/>
            <a:ext cx="3636391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13">
              <a:lnSpc>
                <a:spcPct val="95825"/>
              </a:lnSpc>
              <a:spcBef>
                <a:spcPts val="465"/>
              </a:spcBef>
            </a:pP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V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D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41871" y="5155183"/>
            <a:ext cx="1227201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23290" marR="519100" algn="ctr">
              <a:lnSpc>
                <a:spcPct val="95825"/>
              </a:lnSpc>
              <a:spcBef>
                <a:spcPts val="465"/>
              </a:spcBef>
            </a:pPr>
            <a:r>
              <a:rPr dirty="0" smtClean="0" sz="1000" spc="-9">
                <a:latin typeface="Arial"/>
                <a:cs typeface="Arial"/>
              </a:rPr>
              <a:t>82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69072" y="5155183"/>
            <a:ext cx="991743" cy="24485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53364" marR="345808" algn="ctr">
              <a:lnSpc>
                <a:spcPct val="95825"/>
              </a:lnSpc>
              <a:spcBef>
                <a:spcPts val="465"/>
              </a:spcBef>
            </a:pP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-9">
                <a:latin typeface="Arial"/>
                <a:cs typeface="Arial"/>
              </a:rPr>
              <a:t>5</a:t>
            </a:r>
            <a:r>
              <a:rPr dirty="0" smtClean="0" sz="1000" spc="0"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3877" y="5400040"/>
            <a:ext cx="6747993" cy="244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450">
              <a:lnSpc>
                <a:spcPct val="95825"/>
              </a:lnSpc>
              <a:spcBef>
                <a:spcPts val="465"/>
              </a:spcBef>
            </a:pP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25">
                <a:latin typeface="Arial"/>
                <a:cs typeface="Arial"/>
              </a:rPr>
              <a:t>m</a:t>
            </a:r>
            <a:r>
              <a:rPr dirty="0" smtClean="0" sz="1000" spc="-9">
                <a:latin typeface="Arial"/>
                <a:cs typeface="Arial"/>
              </a:rPr>
              <a:t>á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-9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41871" y="5400040"/>
            <a:ext cx="1227201" cy="244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53186" marR="448996" algn="ctr">
              <a:lnSpc>
                <a:spcPct val="95825"/>
              </a:lnSpc>
              <a:spcBef>
                <a:spcPts val="465"/>
              </a:spcBef>
            </a:pPr>
            <a:r>
              <a:rPr dirty="0" smtClean="0" sz="1000" spc="-9">
                <a:latin typeface="Arial"/>
                <a:cs typeface="Arial"/>
              </a:rPr>
              <a:t>4298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069072" y="5400040"/>
            <a:ext cx="991743" cy="2449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5561">
              <a:lnSpc>
                <a:spcPct val="95825"/>
              </a:lnSpc>
              <a:spcBef>
                <a:spcPts val="465"/>
              </a:spcBef>
            </a:pP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3877" y="5644984"/>
            <a:ext cx="6747993" cy="2449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450">
              <a:lnSpc>
                <a:spcPct val="95825"/>
              </a:lnSpc>
              <a:spcBef>
                <a:spcPts val="465"/>
              </a:spcBef>
            </a:pPr>
            <a:r>
              <a:rPr dirty="0" smtClean="0" sz="1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41871" y="5644984"/>
            <a:ext cx="1227201" cy="2449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6610" marR="415469" algn="ctr">
              <a:lnSpc>
                <a:spcPct val="95825"/>
              </a:lnSpc>
              <a:spcBef>
                <a:spcPts val="465"/>
              </a:spcBef>
            </a:pP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15374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69072" y="5644984"/>
            <a:ext cx="991743" cy="24493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5561">
              <a:lnSpc>
                <a:spcPct val="95825"/>
              </a:lnSpc>
              <a:spcBef>
                <a:spcPts val="465"/>
              </a:spcBef>
            </a:pP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.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488" y="1533144"/>
            <a:ext cx="8967216" cy="3992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93899">
              <a:lnSpc>
                <a:spcPct val="95825"/>
              </a:lnSpc>
              <a:spcBef>
                <a:spcPts val="430"/>
              </a:spcBef>
            </a:pP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7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3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77"/>
          <p:cNvSpPr/>
          <p:nvPr/>
        </p:nvSpPr>
        <p:spPr>
          <a:xfrm>
            <a:off x="94488" y="1533144"/>
            <a:ext cx="8967216" cy="399288"/>
          </a:xfrm>
          <a:custGeom>
            <a:avLst/>
            <a:gdLst/>
            <a:ahLst/>
            <a:cxnLst/>
            <a:rect l="l" t="t" r="r" b="b"/>
            <a:pathLst>
              <a:path w="8967216" h="399288">
                <a:moveTo>
                  <a:pt x="0" y="399288"/>
                </a:moveTo>
                <a:lnTo>
                  <a:pt x="8967216" y="399288"/>
                </a:lnTo>
                <a:lnTo>
                  <a:pt x="8967216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94488" y="128016"/>
            <a:ext cx="2709672" cy="621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513588" y="4323588"/>
            <a:ext cx="8406384" cy="0"/>
          </a:xfrm>
          <a:custGeom>
            <a:avLst/>
            <a:gdLst/>
            <a:ahLst/>
            <a:cxnLst/>
            <a:rect l="l" t="t" r="r" b="b"/>
            <a:pathLst>
              <a:path w="8406384" h="0">
                <a:moveTo>
                  <a:pt x="0" y="0"/>
                </a:moveTo>
                <a:lnTo>
                  <a:pt x="840638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114044" y="4259580"/>
            <a:ext cx="7205472" cy="54863"/>
          </a:xfrm>
          <a:custGeom>
            <a:avLst/>
            <a:gdLst/>
            <a:ahLst/>
            <a:cxnLst/>
            <a:rect l="l" t="t" r="r" b="b"/>
            <a:pathLst>
              <a:path w="7205472" h="54863">
                <a:moveTo>
                  <a:pt x="0" y="48768"/>
                </a:moveTo>
                <a:lnTo>
                  <a:pt x="1200912" y="30480"/>
                </a:lnTo>
                <a:lnTo>
                  <a:pt x="2401823" y="42672"/>
                </a:lnTo>
                <a:lnTo>
                  <a:pt x="3602735" y="12192"/>
                </a:lnTo>
                <a:lnTo>
                  <a:pt x="4803648" y="0"/>
                </a:lnTo>
                <a:lnTo>
                  <a:pt x="6004559" y="48768"/>
                </a:lnTo>
                <a:lnTo>
                  <a:pt x="7205472" y="54864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082954" y="4277995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4" y="24780"/>
                </a:lnTo>
                <a:lnTo>
                  <a:pt x="54776" y="12104"/>
                </a:lnTo>
                <a:lnTo>
                  <a:pt x="44258" y="3299"/>
                </a:lnTo>
                <a:lnTo>
                  <a:pt x="30479" y="0"/>
                </a:lnTo>
                <a:lnTo>
                  <a:pt x="24759" y="538"/>
                </a:lnTo>
                <a:lnTo>
                  <a:pt x="12072" y="6202"/>
                </a:lnTo>
                <a:lnTo>
                  <a:pt x="3285" y="16729"/>
                </a:lnTo>
                <a:lnTo>
                  <a:pt x="0" y="30479"/>
                </a:lnTo>
                <a:lnTo>
                  <a:pt x="535" y="36214"/>
                </a:lnTo>
                <a:lnTo>
                  <a:pt x="6180" y="48909"/>
                </a:lnTo>
                <a:lnTo>
                  <a:pt x="16695" y="57684"/>
                </a:lnTo>
                <a:lnTo>
                  <a:pt x="30479" y="60959"/>
                </a:lnTo>
                <a:lnTo>
                  <a:pt x="36197" y="60426"/>
                </a:lnTo>
                <a:lnTo>
                  <a:pt x="48882" y="54795"/>
                </a:lnTo>
                <a:lnTo>
                  <a:pt x="57672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1082954" y="4277995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72" y="44286"/>
                </a:lnTo>
                <a:lnTo>
                  <a:pt x="48882" y="54795"/>
                </a:lnTo>
                <a:lnTo>
                  <a:pt x="36197" y="60426"/>
                </a:lnTo>
                <a:lnTo>
                  <a:pt x="30479" y="60959"/>
                </a:lnTo>
                <a:lnTo>
                  <a:pt x="16695" y="57684"/>
                </a:lnTo>
                <a:lnTo>
                  <a:pt x="6180" y="48909"/>
                </a:lnTo>
                <a:lnTo>
                  <a:pt x="535" y="36214"/>
                </a:lnTo>
                <a:lnTo>
                  <a:pt x="0" y="30479"/>
                </a:lnTo>
                <a:lnTo>
                  <a:pt x="3285" y="16729"/>
                </a:lnTo>
                <a:lnTo>
                  <a:pt x="12072" y="6202"/>
                </a:lnTo>
                <a:lnTo>
                  <a:pt x="24759" y="538"/>
                </a:lnTo>
                <a:lnTo>
                  <a:pt x="30479" y="0"/>
                </a:lnTo>
                <a:lnTo>
                  <a:pt x="44258" y="3299"/>
                </a:lnTo>
                <a:lnTo>
                  <a:pt x="54776" y="12104"/>
                </a:lnTo>
                <a:lnTo>
                  <a:pt x="60424" y="24780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2283841" y="4259707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2283841" y="4259707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484753" y="4271899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484753" y="4271899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685665" y="424141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4685665" y="424141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5886577" y="422922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5886577" y="422922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087489" y="4277995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087489" y="4277995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8288401" y="4284091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8288401" y="4284091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1114044" y="2253996"/>
            <a:ext cx="7205472" cy="1435608"/>
          </a:xfrm>
          <a:custGeom>
            <a:avLst/>
            <a:gdLst/>
            <a:ahLst/>
            <a:cxnLst/>
            <a:rect l="l" t="t" r="r" b="b"/>
            <a:pathLst>
              <a:path w="7205472" h="1435607">
                <a:moveTo>
                  <a:pt x="0" y="606551"/>
                </a:moveTo>
                <a:lnTo>
                  <a:pt x="1200912" y="667512"/>
                </a:lnTo>
                <a:lnTo>
                  <a:pt x="2401823" y="685800"/>
                </a:lnTo>
                <a:lnTo>
                  <a:pt x="3602735" y="146303"/>
                </a:lnTo>
                <a:lnTo>
                  <a:pt x="4803648" y="0"/>
                </a:lnTo>
                <a:lnTo>
                  <a:pt x="6004559" y="1267967"/>
                </a:lnTo>
                <a:lnTo>
                  <a:pt x="7205472" y="1435608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082954" y="2830195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4" y="24780"/>
                </a:lnTo>
                <a:lnTo>
                  <a:pt x="54776" y="12104"/>
                </a:lnTo>
                <a:lnTo>
                  <a:pt x="44258" y="3299"/>
                </a:lnTo>
                <a:lnTo>
                  <a:pt x="30479" y="0"/>
                </a:lnTo>
                <a:lnTo>
                  <a:pt x="24759" y="538"/>
                </a:lnTo>
                <a:lnTo>
                  <a:pt x="12072" y="6202"/>
                </a:lnTo>
                <a:lnTo>
                  <a:pt x="3285" y="16729"/>
                </a:lnTo>
                <a:lnTo>
                  <a:pt x="0" y="30479"/>
                </a:lnTo>
                <a:lnTo>
                  <a:pt x="535" y="36214"/>
                </a:lnTo>
                <a:lnTo>
                  <a:pt x="6180" y="48909"/>
                </a:lnTo>
                <a:lnTo>
                  <a:pt x="16695" y="57684"/>
                </a:lnTo>
                <a:lnTo>
                  <a:pt x="30479" y="60959"/>
                </a:lnTo>
                <a:lnTo>
                  <a:pt x="36197" y="60426"/>
                </a:lnTo>
                <a:lnTo>
                  <a:pt x="48882" y="54795"/>
                </a:lnTo>
                <a:lnTo>
                  <a:pt x="57672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082954" y="2830195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72" y="44286"/>
                </a:lnTo>
                <a:lnTo>
                  <a:pt x="48882" y="54795"/>
                </a:lnTo>
                <a:lnTo>
                  <a:pt x="36197" y="60426"/>
                </a:lnTo>
                <a:lnTo>
                  <a:pt x="30479" y="60959"/>
                </a:lnTo>
                <a:lnTo>
                  <a:pt x="16695" y="57684"/>
                </a:lnTo>
                <a:lnTo>
                  <a:pt x="6180" y="48909"/>
                </a:lnTo>
                <a:lnTo>
                  <a:pt x="535" y="36214"/>
                </a:lnTo>
                <a:lnTo>
                  <a:pt x="0" y="30479"/>
                </a:lnTo>
                <a:lnTo>
                  <a:pt x="3285" y="16729"/>
                </a:lnTo>
                <a:lnTo>
                  <a:pt x="12072" y="6202"/>
                </a:lnTo>
                <a:lnTo>
                  <a:pt x="24759" y="538"/>
                </a:lnTo>
                <a:lnTo>
                  <a:pt x="30479" y="0"/>
                </a:lnTo>
                <a:lnTo>
                  <a:pt x="44258" y="3299"/>
                </a:lnTo>
                <a:lnTo>
                  <a:pt x="54776" y="12104"/>
                </a:lnTo>
                <a:lnTo>
                  <a:pt x="60424" y="24780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2283841" y="289115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2283841" y="289115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3484753" y="290944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3484753" y="290944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4685665" y="236994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685665" y="236994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5886577" y="222364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5886577" y="222364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7087489" y="349161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7087489" y="349161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8288401" y="365925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8288401" y="365925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3808476" y="4725924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901440" y="4696968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901440" y="4696968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625340" y="4725924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718304" y="4696968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718304" y="4696968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354223" y="725354"/>
            <a:ext cx="2020244" cy="723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35" marR="47594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831594" y="1106107"/>
            <a:ext cx="2330243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r>
              <a:rPr dirty="0" smtClean="0" sz="2500" spc="39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3779" y="2022246"/>
            <a:ext cx="274391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1400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765673" y="2023897"/>
            <a:ext cx="325017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1254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64126" y="2167788"/>
            <a:ext cx="325017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1171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3779" y="2342515"/>
            <a:ext cx="274347" cy="141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1200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96492" y="2628290"/>
            <a:ext cx="25491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906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3779" y="2662174"/>
            <a:ext cx="274347" cy="141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1000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197989" y="2688996"/>
            <a:ext cx="25491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857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99282" y="2708173"/>
            <a:ext cx="25491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853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1691" y="2981960"/>
            <a:ext cx="216454" cy="141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800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003542" y="3289960"/>
            <a:ext cx="25491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493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1691" y="3301746"/>
            <a:ext cx="216454" cy="141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600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8204961" y="3459505"/>
            <a:ext cx="25491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390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1691" y="3621404"/>
            <a:ext cx="21645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400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1691" y="3941191"/>
            <a:ext cx="21645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835777" y="4028846"/>
            <a:ext cx="18480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634230" y="4039521"/>
            <a:ext cx="184856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31517" y="4058825"/>
            <a:ext cx="184856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32810" y="4071525"/>
            <a:ext cx="185466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solidFill>
                  <a:srgbClr val="404040"/>
                </a:solidFill>
                <a:latin typeface="Arial"/>
                <a:cs typeface="Arial"/>
              </a:rPr>
              <a:t>14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30020" y="4076725"/>
            <a:ext cx="18480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37070" y="4078249"/>
            <a:ext cx="18480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275066" y="4083075"/>
            <a:ext cx="11577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37515" y="4260850"/>
            <a:ext cx="10147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86434" y="4409694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87956" y="4409694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89122" y="4409694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90669" y="4409694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92216" y="4409694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93382" y="4409694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94929" y="4409694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67937" y="4662932"/>
            <a:ext cx="454135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dirty="0" smtClean="0" baseline="3034" sz="1350" spc="9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3034" sz="1350" spc="-25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85182" y="4662932"/>
            <a:ext cx="5365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6626" y="5369077"/>
            <a:ext cx="5614723" cy="13924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F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9</a:t>
            </a:r>
            <a:r>
              <a:rPr dirty="0" smtClean="0" sz="1000" spc="19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68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125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A:</a:t>
            </a:r>
            <a:r>
              <a:rPr dirty="0" smtClean="0" sz="1000" spc="-26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4">
                <a:latin typeface="Arial"/>
                <a:cs typeface="Arial"/>
              </a:rPr>
              <a:t>,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8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(S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0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 marL="12700" marR="2022297">
              <a:lnSpc>
                <a:spcPct val="100041"/>
              </a:lnSpc>
              <a:spcBef>
                <a:spcPts val="50"/>
              </a:spcBef>
            </a:pP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SEP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2807931">
              <a:lnSpc>
                <a:spcPct val="100233"/>
              </a:lnSpc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488" y="1533144"/>
            <a:ext cx="8967216" cy="3992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96696">
              <a:lnSpc>
                <a:spcPct val="95825"/>
              </a:lnSpc>
              <a:spcBef>
                <a:spcPts val="430"/>
              </a:spcBef>
            </a:pP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-7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7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3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ACI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-8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object 82"/>
          <p:cNvSpPr/>
          <p:nvPr/>
        </p:nvSpPr>
        <p:spPr>
          <a:xfrm>
            <a:off x="94488" y="1533143"/>
            <a:ext cx="8967216" cy="707136"/>
          </a:xfrm>
          <a:custGeom>
            <a:avLst/>
            <a:gdLst/>
            <a:ahLst/>
            <a:cxnLst/>
            <a:rect l="l" t="t" r="r" b="b"/>
            <a:pathLst>
              <a:path w="8967216" h="707136">
                <a:moveTo>
                  <a:pt x="0" y="707136"/>
                </a:moveTo>
                <a:lnTo>
                  <a:pt x="8967216" y="707136"/>
                </a:lnTo>
                <a:lnTo>
                  <a:pt x="8967216" y="0"/>
                </a:lnTo>
                <a:lnTo>
                  <a:pt x="0" y="0"/>
                </a:lnTo>
                <a:lnTo>
                  <a:pt x="0" y="70713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94488" y="106679"/>
            <a:ext cx="2709672" cy="6217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455676" y="4777740"/>
            <a:ext cx="8464296" cy="0"/>
          </a:xfrm>
          <a:custGeom>
            <a:avLst/>
            <a:gdLst/>
            <a:ahLst/>
            <a:cxnLst/>
            <a:rect l="l" t="t" r="r" b="b"/>
            <a:pathLst>
              <a:path w="8464296" h="0">
                <a:moveTo>
                  <a:pt x="0" y="0"/>
                </a:moveTo>
                <a:lnTo>
                  <a:pt x="84642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1062228" y="2830067"/>
            <a:ext cx="7254240" cy="1679448"/>
          </a:xfrm>
          <a:custGeom>
            <a:avLst/>
            <a:gdLst/>
            <a:ahLst/>
            <a:cxnLst/>
            <a:rect l="l" t="t" r="r" b="b"/>
            <a:pathLst>
              <a:path w="7254240" h="1679448">
                <a:moveTo>
                  <a:pt x="0" y="1627632"/>
                </a:moveTo>
                <a:lnTo>
                  <a:pt x="1207008" y="1380744"/>
                </a:lnTo>
                <a:lnTo>
                  <a:pt x="2417064" y="1542288"/>
                </a:lnTo>
                <a:lnTo>
                  <a:pt x="3627120" y="438912"/>
                </a:lnTo>
                <a:lnTo>
                  <a:pt x="4837176" y="0"/>
                </a:lnTo>
                <a:lnTo>
                  <a:pt x="6044183" y="1475232"/>
                </a:lnTo>
                <a:lnTo>
                  <a:pt x="7254240" y="1679448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031138" y="4425823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80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79"/>
                </a:lnTo>
                <a:lnTo>
                  <a:pt x="535" y="36179"/>
                </a:lnTo>
                <a:lnTo>
                  <a:pt x="6180" y="48855"/>
                </a:lnTo>
                <a:lnTo>
                  <a:pt x="16695" y="57660"/>
                </a:lnTo>
                <a:lnTo>
                  <a:pt x="30480" y="60959"/>
                </a:lnTo>
                <a:lnTo>
                  <a:pt x="36197" y="60421"/>
                </a:lnTo>
                <a:lnTo>
                  <a:pt x="48882" y="54757"/>
                </a:lnTo>
                <a:lnTo>
                  <a:pt x="57672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031138" y="4425823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72" y="44230"/>
                </a:lnTo>
                <a:lnTo>
                  <a:pt x="48882" y="54757"/>
                </a:lnTo>
                <a:lnTo>
                  <a:pt x="36197" y="60421"/>
                </a:lnTo>
                <a:lnTo>
                  <a:pt x="30480" y="60959"/>
                </a:lnTo>
                <a:lnTo>
                  <a:pt x="16695" y="57660"/>
                </a:lnTo>
                <a:lnTo>
                  <a:pt x="6180" y="48855"/>
                </a:lnTo>
                <a:lnTo>
                  <a:pt x="535" y="36179"/>
                </a:lnTo>
                <a:lnTo>
                  <a:pt x="0" y="30479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80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2238121" y="4178935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2238121" y="4178935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3448177" y="4340479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3448177" y="4340479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4658233" y="3237103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658233" y="3237103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5868288" y="279819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5868288" y="279819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7075297" y="4273423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7075297" y="4273423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8285353" y="447763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8285353" y="447763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1062228" y="3323844"/>
            <a:ext cx="7254240" cy="1100327"/>
          </a:xfrm>
          <a:custGeom>
            <a:avLst/>
            <a:gdLst/>
            <a:ahLst/>
            <a:cxnLst/>
            <a:rect l="l" t="t" r="r" b="b"/>
            <a:pathLst>
              <a:path w="7254240" h="1100327">
                <a:moveTo>
                  <a:pt x="0" y="1005839"/>
                </a:moveTo>
                <a:lnTo>
                  <a:pt x="1207008" y="783335"/>
                </a:lnTo>
                <a:lnTo>
                  <a:pt x="2417064" y="929639"/>
                </a:lnTo>
                <a:lnTo>
                  <a:pt x="3627120" y="179831"/>
                </a:lnTo>
                <a:lnTo>
                  <a:pt x="4837176" y="0"/>
                </a:lnTo>
                <a:lnTo>
                  <a:pt x="6044183" y="874775"/>
                </a:lnTo>
                <a:lnTo>
                  <a:pt x="7254240" y="1100327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031138" y="429780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80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80"/>
                </a:lnTo>
                <a:lnTo>
                  <a:pt x="535" y="36179"/>
                </a:lnTo>
                <a:lnTo>
                  <a:pt x="6180" y="48855"/>
                </a:lnTo>
                <a:lnTo>
                  <a:pt x="16695" y="57660"/>
                </a:lnTo>
                <a:lnTo>
                  <a:pt x="30480" y="60960"/>
                </a:lnTo>
                <a:lnTo>
                  <a:pt x="36197" y="60421"/>
                </a:lnTo>
                <a:lnTo>
                  <a:pt x="48882" y="54757"/>
                </a:lnTo>
                <a:lnTo>
                  <a:pt x="57672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031138" y="429780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72" y="44230"/>
                </a:lnTo>
                <a:lnTo>
                  <a:pt x="48882" y="54757"/>
                </a:lnTo>
                <a:lnTo>
                  <a:pt x="36197" y="60421"/>
                </a:lnTo>
                <a:lnTo>
                  <a:pt x="30480" y="60960"/>
                </a:lnTo>
                <a:lnTo>
                  <a:pt x="16695" y="57660"/>
                </a:lnTo>
                <a:lnTo>
                  <a:pt x="6180" y="48855"/>
                </a:lnTo>
                <a:lnTo>
                  <a:pt x="535" y="36179"/>
                </a:lnTo>
                <a:lnTo>
                  <a:pt x="0" y="30480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80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2238121" y="4075303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2238121" y="4075303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3448177" y="422160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448177" y="422160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4658233" y="347179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658233" y="347179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5868288" y="329196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5868288" y="329196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7075297" y="4166743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075297" y="4166743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8285353" y="439229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8285353" y="439229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4475987" y="3134867"/>
            <a:ext cx="213360" cy="134112"/>
          </a:xfrm>
          <a:custGeom>
            <a:avLst/>
            <a:gdLst/>
            <a:ahLst/>
            <a:cxnLst/>
            <a:rect l="l" t="t" r="r" b="b"/>
            <a:pathLst>
              <a:path w="213360" h="134112">
                <a:moveTo>
                  <a:pt x="213360" y="134112"/>
                </a:moveTo>
                <a:lnTo>
                  <a:pt x="0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5899404" y="2769108"/>
            <a:ext cx="12192" cy="60959"/>
          </a:xfrm>
          <a:custGeom>
            <a:avLst/>
            <a:gdLst/>
            <a:ahLst/>
            <a:cxnLst/>
            <a:rect l="l" t="t" r="r" b="b"/>
            <a:pathLst>
              <a:path w="12192" h="60959">
                <a:moveTo>
                  <a:pt x="0" y="60959"/>
                </a:moveTo>
                <a:lnTo>
                  <a:pt x="12192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4689348" y="3503676"/>
            <a:ext cx="143255" cy="60960"/>
          </a:xfrm>
          <a:custGeom>
            <a:avLst/>
            <a:gdLst/>
            <a:ahLst/>
            <a:cxnLst/>
            <a:rect l="l" t="t" r="r" b="b"/>
            <a:pathLst>
              <a:path w="143255" h="60960">
                <a:moveTo>
                  <a:pt x="0" y="0"/>
                </a:moveTo>
                <a:lnTo>
                  <a:pt x="143255" y="6096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5710428" y="3253740"/>
            <a:ext cx="188975" cy="70104"/>
          </a:xfrm>
          <a:custGeom>
            <a:avLst/>
            <a:gdLst/>
            <a:ahLst/>
            <a:cxnLst/>
            <a:rect l="l" t="t" r="r" b="b"/>
            <a:pathLst>
              <a:path w="188975" h="70104">
                <a:moveTo>
                  <a:pt x="188975" y="70104"/>
                </a:moveTo>
                <a:lnTo>
                  <a:pt x="0" y="0"/>
                </a:lnTo>
              </a:path>
            </a:pathLst>
          </a:custGeom>
          <a:ln w="9143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7106411" y="4140707"/>
            <a:ext cx="54864" cy="57912"/>
          </a:xfrm>
          <a:custGeom>
            <a:avLst/>
            <a:gdLst/>
            <a:ahLst/>
            <a:cxnLst/>
            <a:rect l="l" t="t" r="r" b="b"/>
            <a:pathLst>
              <a:path w="54864" h="57912">
                <a:moveTo>
                  <a:pt x="0" y="57912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3808476" y="517702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901440" y="514807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901440" y="514807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625340" y="517702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718304" y="514807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718304" y="514807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354223" y="725354"/>
            <a:ext cx="2020244" cy="723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35" marR="47594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3779" y="2432685"/>
            <a:ext cx="216454" cy="141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120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741035" y="2607208"/>
            <a:ext cx="362722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3779" y="2812542"/>
            <a:ext cx="216454" cy="141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100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340098" y="2974873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576697" y="3091586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1691" y="3192526"/>
            <a:ext cx="158560" cy="141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80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21691" y="3572637"/>
            <a:ext cx="158560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60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696460" y="3588156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33981" y="3875176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1691" y="3952494"/>
            <a:ext cx="158560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40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28180" y="3980713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43783" y="4023385"/>
            <a:ext cx="29256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24560" y="4099204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182483" y="4192803"/>
            <a:ext cx="501992" cy="40678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9202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  <a:p>
            <a:pPr marL="222123">
              <a:lnSpc>
                <a:spcPct val="95825"/>
              </a:lnSpc>
              <a:spcBef>
                <a:spcPts val="788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133981" y="4303173"/>
            <a:ext cx="292563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1691" y="4332478"/>
            <a:ext cx="158560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73061" y="4399432"/>
            <a:ext cx="29256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43783" y="4464964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24560" y="4552467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9603" y="4712106"/>
            <a:ext cx="101677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32789" y="4861052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42236" y="4861052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52038" y="4861052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61713" y="4861052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71515" y="4861052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80935" y="4861052"/>
            <a:ext cx="27556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90738" y="4861052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67937" y="5114290"/>
            <a:ext cx="454135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dirty="0" smtClean="0" baseline="3034" sz="1350" spc="9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3034" sz="1350" spc="-25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85182" y="5114290"/>
            <a:ext cx="5365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95452" y="5373903"/>
            <a:ext cx="5614698" cy="139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F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9</a:t>
            </a:r>
            <a:r>
              <a:rPr dirty="0" smtClean="0" sz="1000" spc="19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68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125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ASA: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4">
                <a:latin typeface="Arial"/>
                <a:cs typeface="Arial"/>
              </a:rPr>
              <a:t>,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(S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 marL="12700" marR="2022272">
              <a:lnSpc>
                <a:spcPct val="100041"/>
              </a:lnSpc>
              <a:spcBef>
                <a:spcPts val="50"/>
              </a:spcBef>
            </a:pP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SEP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488" y="1533143"/>
            <a:ext cx="8967216" cy="7071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30175" marR="1229619" algn="ctr">
              <a:lnSpc>
                <a:spcPct val="95825"/>
              </a:lnSpc>
              <a:spcBef>
                <a:spcPts val="430"/>
              </a:spcBef>
            </a:pP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23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1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4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UER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-1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4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-5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-4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2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CIO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AL</a:t>
            </a:r>
            <a:endParaRPr sz="2000">
              <a:latin typeface="Arial"/>
              <a:cs typeface="Arial"/>
            </a:endParaRPr>
          </a:p>
          <a:p>
            <a:pPr marL="3882847" marR="3813631" algn="ctr">
              <a:lnSpc>
                <a:spcPct val="95825"/>
              </a:lnSpc>
              <a:spcBef>
                <a:spcPts val="100"/>
              </a:spcBef>
            </a:pP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55676" y="4638040"/>
            <a:ext cx="846429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ject 83"/>
          <p:cNvSpPr/>
          <p:nvPr/>
        </p:nvSpPr>
        <p:spPr>
          <a:xfrm>
            <a:off x="94488" y="1533143"/>
            <a:ext cx="8967216" cy="783336"/>
          </a:xfrm>
          <a:custGeom>
            <a:avLst/>
            <a:gdLst/>
            <a:ahLst/>
            <a:cxnLst/>
            <a:rect l="l" t="t" r="r" b="b"/>
            <a:pathLst>
              <a:path w="8967216" h="783336">
                <a:moveTo>
                  <a:pt x="0" y="783336"/>
                </a:moveTo>
                <a:lnTo>
                  <a:pt x="8967216" y="783336"/>
                </a:lnTo>
                <a:lnTo>
                  <a:pt x="8967216" y="0"/>
                </a:lnTo>
                <a:lnTo>
                  <a:pt x="0" y="0"/>
                </a:lnTo>
                <a:lnTo>
                  <a:pt x="0" y="78333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94488" y="143255"/>
            <a:ext cx="2709672" cy="6217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434340" y="4677156"/>
            <a:ext cx="8485632" cy="0"/>
          </a:xfrm>
          <a:custGeom>
            <a:avLst/>
            <a:gdLst/>
            <a:ahLst/>
            <a:cxnLst/>
            <a:rect l="l" t="t" r="r" b="b"/>
            <a:pathLst>
              <a:path w="8485632" h="0">
                <a:moveTo>
                  <a:pt x="0" y="0"/>
                </a:moveTo>
                <a:lnTo>
                  <a:pt x="84856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040891" y="2930652"/>
            <a:ext cx="7272528" cy="734568"/>
          </a:xfrm>
          <a:custGeom>
            <a:avLst/>
            <a:gdLst/>
            <a:ahLst/>
            <a:cxnLst/>
            <a:rect l="l" t="t" r="r" b="b"/>
            <a:pathLst>
              <a:path w="7272528" h="734568">
                <a:moveTo>
                  <a:pt x="0" y="377951"/>
                </a:moveTo>
                <a:lnTo>
                  <a:pt x="1210056" y="0"/>
                </a:lnTo>
                <a:lnTo>
                  <a:pt x="2423160" y="164592"/>
                </a:lnTo>
                <a:lnTo>
                  <a:pt x="3636264" y="734568"/>
                </a:lnTo>
                <a:lnTo>
                  <a:pt x="4849368" y="289560"/>
                </a:lnTo>
                <a:lnTo>
                  <a:pt x="6062472" y="274320"/>
                </a:lnTo>
                <a:lnTo>
                  <a:pt x="7272528" y="627888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009802" y="3278632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4" y="24780"/>
                </a:lnTo>
                <a:lnTo>
                  <a:pt x="54776" y="12104"/>
                </a:lnTo>
                <a:lnTo>
                  <a:pt x="44258" y="3299"/>
                </a:lnTo>
                <a:lnTo>
                  <a:pt x="30480" y="0"/>
                </a:lnTo>
                <a:lnTo>
                  <a:pt x="24759" y="538"/>
                </a:lnTo>
                <a:lnTo>
                  <a:pt x="12072" y="6202"/>
                </a:lnTo>
                <a:lnTo>
                  <a:pt x="3285" y="16729"/>
                </a:lnTo>
                <a:lnTo>
                  <a:pt x="0" y="30479"/>
                </a:lnTo>
                <a:lnTo>
                  <a:pt x="535" y="36214"/>
                </a:lnTo>
                <a:lnTo>
                  <a:pt x="6180" y="48909"/>
                </a:lnTo>
                <a:lnTo>
                  <a:pt x="16695" y="57684"/>
                </a:lnTo>
                <a:lnTo>
                  <a:pt x="30480" y="60959"/>
                </a:lnTo>
                <a:lnTo>
                  <a:pt x="36197" y="60426"/>
                </a:lnTo>
                <a:lnTo>
                  <a:pt x="48882" y="54795"/>
                </a:lnTo>
                <a:lnTo>
                  <a:pt x="57672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009802" y="3278632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72" y="44286"/>
                </a:lnTo>
                <a:lnTo>
                  <a:pt x="48882" y="54795"/>
                </a:lnTo>
                <a:lnTo>
                  <a:pt x="36197" y="60426"/>
                </a:lnTo>
                <a:lnTo>
                  <a:pt x="30480" y="60959"/>
                </a:lnTo>
                <a:lnTo>
                  <a:pt x="16695" y="57684"/>
                </a:lnTo>
                <a:lnTo>
                  <a:pt x="6180" y="48909"/>
                </a:lnTo>
                <a:lnTo>
                  <a:pt x="535" y="36214"/>
                </a:lnTo>
                <a:lnTo>
                  <a:pt x="0" y="30479"/>
                </a:lnTo>
                <a:lnTo>
                  <a:pt x="3285" y="16729"/>
                </a:lnTo>
                <a:lnTo>
                  <a:pt x="12072" y="6202"/>
                </a:lnTo>
                <a:lnTo>
                  <a:pt x="24759" y="538"/>
                </a:lnTo>
                <a:lnTo>
                  <a:pt x="30480" y="0"/>
                </a:lnTo>
                <a:lnTo>
                  <a:pt x="44258" y="3299"/>
                </a:lnTo>
                <a:lnTo>
                  <a:pt x="54776" y="12104"/>
                </a:lnTo>
                <a:lnTo>
                  <a:pt x="60424" y="24780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2219833" y="290067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2219833" y="290067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3432937" y="306527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3432937" y="306527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4646041" y="3635248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4646041" y="3635248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5859145" y="3190240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5859145" y="3190240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7072249" y="3175000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7072249" y="3175000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8282305" y="352856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8282305" y="352856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1040891" y="2827020"/>
            <a:ext cx="7272528" cy="725424"/>
          </a:xfrm>
          <a:custGeom>
            <a:avLst/>
            <a:gdLst/>
            <a:ahLst/>
            <a:cxnLst/>
            <a:rect l="l" t="t" r="r" b="b"/>
            <a:pathLst>
              <a:path w="7272528" h="725424">
                <a:moveTo>
                  <a:pt x="0" y="21335"/>
                </a:moveTo>
                <a:lnTo>
                  <a:pt x="1210056" y="21335"/>
                </a:lnTo>
                <a:lnTo>
                  <a:pt x="2423160" y="79247"/>
                </a:lnTo>
                <a:lnTo>
                  <a:pt x="3636264" y="79247"/>
                </a:lnTo>
                <a:lnTo>
                  <a:pt x="4849368" y="0"/>
                </a:lnTo>
                <a:lnTo>
                  <a:pt x="6062472" y="39624"/>
                </a:lnTo>
                <a:lnTo>
                  <a:pt x="7272528" y="725424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1009802" y="281838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4" y="24780"/>
                </a:lnTo>
                <a:lnTo>
                  <a:pt x="54776" y="12104"/>
                </a:lnTo>
                <a:lnTo>
                  <a:pt x="44258" y="3299"/>
                </a:lnTo>
                <a:lnTo>
                  <a:pt x="30480" y="0"/>
                </a:lnTo>
                <a:lnTo>
                  <a:pt x="24759" y="538"/>
                </a:lnTo>
                <a:lnTo>
                  <a:pt x="12072" y="6202"/>
                </a:lnTo>
                <a:lnTo>
                  <a:pt x="3285" y="16729"/>
                </a:lnTo>
                <a:lnTo>
                  <a:pt x="0" y="30479"/>
                </a:lnTo>
                <a:lnTo>
                  <a:pt x="535" y="36214"/>
                </a:lnTo>
                <a:lnTo>
                  <a:pt x="6180" y="48909"/>
                </a:lnTo>
                <a:lnTo>
                  <a:pt x="16695" y="57684"/>
                </a:lnTo>
                <a:lnTo>
                  <a:pt x="30480" y="60960"/>
                </a:lnTo>
                <a:lnTo>
                  <a:pt x="36197" y="60426"/>
                </a:lnTo>
                <a:lnTo>
                  <a:pt x="48882" y="54795"/>
                </a:lnTo>
                <a:lnTo>
                  <a:pt x="57672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1009802" y="281838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72" y="44286"/>
                </a:lnTo>
                <a:lnTo>
                  <a:pt x="48882" y="54795"/>
                </a:lnTo>
                <a:lnTo>
                  <a:pt x="36197" y="60426"/>
                </a:lnTo>
                <a:lnTo>
                  <a:pt x="30480" y="60960"/>
                </a:lnTo>
                <a:lnTo>
                  <a:pt x="16695" y="57684"/>
                </a:lnTo>
                <a:lnTo>
                  <a:pt x="6180" y="48909"/>
                </a:lnTo>
                <a:lnTo>
                  <a:pt x="535" y="36214"/>
                </a:lnTo>
                <a:lnTo>
                  <a:pt x="0" y="30479"/>
                </a:lnTo>
                <a:lnTo>
                  <a:pt x="3285" y="16729"/>
                </a:lnTo>
                <a:lnTo>
                  <a:pt x="12072" y="6202"/>
                </a:lnTo>
                <a:lnTo>
                  <a:pt x="24759" y="538"/>
                </a:lnTo>
                <a:lnTo>
                  <a:pt x="30480" y="0"/>
                </a:lnTo>
                <a:lnTo>
                  <a:pt x="44258" y="3299"/>
                </a:lnTo>
                <a:lnTo>
                  <a:pt x="54776" y="12104"/>
                </a:lnTo>
                <a:lnTo>
                  <a:pt x="60424" y="24780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2219833" y="2818384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2219833" y="2818384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3432937" y="2876296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3432937" y="2876296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4646041" y="2876296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4646041" y="2876296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5859145" y="279704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5859145" y="279704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7072249" y="2836672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7072249" y="2836672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8282305" y="352247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8282305" y="352247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8209788" y="3558540"/>
            <a:ext cx="103631" cy="100584"/>
          </a:xfrm>
          <a:custGeom>
            <a:avLst/>
            <a:gdLst/>
            <a:ahLst/>
            <a:cxnLst/>
            <a:rect l="l" t="t" r="r" b="b"/>
            <a:pathLst>
              <a:path w="103631" h="100584">
                <a:moveTo>
                  <a:pt x="103631" y="0"/>
                </a:moveTo>
                <a:lnTo>
                  <a:pt x="0" y="100584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8295132" y="3272028"/>
            <a:ext cx="18288" cy="280416"/>
          </a:xfrm>
          <a:custGeom>
            <a:avLst/>
            <a:gdLst/>
            <a:ahLst/>
            <a:cxnLst/>
            <a:rect l="l" t="t" r="r" b="b"/>
            <a:pathLst>
              <a:path w="18288" h="280416">
                <a:moveTo>
                  <a:pt x="18288" y="280416"/>
                </a:moveTo>
                <a:lnTo>
                  <a:pt x="0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3717036" y="5058156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3810000" y="502920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3810000" y="502920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4628388" y="5058156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4721352" y="502920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4721352" y="502920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354223" y="725354"/>
            <a:ext cx="2020244" cy="723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35" marR="47594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63779" y="2481840"/>
            <a:ext cx="201799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9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788533" y="2596032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937056" y="2617368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149856" y="2618511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001636" y="2634132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362960" y="2674645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575810" y="2674645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3779" y="2718688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3779" y="2955162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7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149856" y="3022117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195564" y="3109874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362960" y="3187598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3779" y="3191636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01636" y="3297072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788533" y="3311430"/>
            <a:ext cx="222500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37056" y="3400457"/>
            <a:ext cx="222500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63779" y="3428237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63779" y="3664711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09331" y="3681374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575810" y="3756939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3779" y="3901312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3779" y="4137786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3779" y="4373759"/>
            <a:ext cx="201799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3779" y="4610480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0480" y="4746751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2017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13280" y="4746751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2018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26129" y="4746751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2019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39234" y="4746751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2020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51957" y="4746751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2021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64807" y="4746751"/>
            <a:ext cx="30002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2022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77910" y="4746751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2023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74338" y="4991226"/>
            <a:ext cx="540353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1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mtClean="0" sz="900" spc="-15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900" spc="15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1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-25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mtClean="0" sz="900" spc="1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87849" y="4991226"/>
            <a:ext cx="628379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dirty="0" smtClean="0" sz="900" spc="9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18947" y="5409089"/>
            <a:ext cx="5620813" cy="13926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0" b="1">
                <a:latin typeface="Arial"/>
                <a:cs typeface="Arial"/>
              </a:rPr>
              <a:t>:</a:t>
            </a:r>
            <a:r>
              <a:rPr dirty="0" smtClean="0" sz="1000" spc="8" b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4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G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F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4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9</a:t>
            </a:r>
            <a:r>
              <a:rPr dirty="0" smtClean="0" sz="1000" spc="14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34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68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125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ASA: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8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(S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 marL="12700" marR="2028387">
              <a:lnSpc>
                <a:spcPct val="100041"/>
              </a:lnSpc>
              <a:spcBef>
                <a:spcPts val="50"/>
              </a:spcBef>
            </a:pP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SEP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1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8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2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1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10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0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27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488" y="1533143"/>
            <a:ext cx="8967216" cy="7833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861490" marR="2865584" algn="ctr">
              <a:lnSpc>
                <a:spcPct val="95825"/>
              </a:lnSpc>
              <a:spcBef>
                <a:spcPts val="430"/>
              </a:spcBef>
            </a:pP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4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2000">
              <a:latin typeface="Arial"/>
              <a:cs typeface="Arial"/>
            </a:endParaRPr>
          </a:p>
          <a:p>
            <a:pPr marL="2492705" marR="2489325" algn="ctr">
              <a:lnSpc>
                <a:spcPct val="95825"/>
              </a:lnSpc>
              <a:spcBef>
                <a:spcPts val="702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dirty="0" smtClean="0" sz="2000" spc="471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34340" y="4537456"/>
            <a:ext cx="848563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77"/>
          <p:cNvSpPr/>
          <p:nvPr/>
        </p:nvSpPr>
        <p:spPr>
          <a:xfrm>
            <a:off x="170688" y="1594103"/>
            <a:ext cx="8763000" cy="786384"/>
          </a:xfrm>
          <a:custGeom>
            <a:avLst/>
            <a:gdLst/>
            <a:ahLst/>
            <a:cxnLst/>
            <a:rect l="l" t="t" r="r" b="b"/>
            <a:pathLst>
              <a:path w="8763000" h="786384">
                <a:moveTo>
                  <a:pt x="0" y="786384"/>
                </a:moveTo>
                <a:lnTo>
                  <a:pt x="8763000" y="786384"/>
                </a:lnTo>
                <a:lnTo>
                  <a:pt x="8763000" y="0"/>
                </a:lnTo>
                <a:lnTo>
                  <a:pt x="0" y="0"/>
                </a:lnTo>
                <a:lnTo>
                  <a:pt x="0" y="78638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94488" y="79248"/>
            <a:ext cx="2709672" cy="6248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635508" y="4704588"/>
            <a:ext cx="8159496" cy="0"/>
          </a:xfrm>
          <a:custGeom>
            <a:avLst/>
            <a:gdLst/>
            <a:ahLst/>
            <a:cxnLst/>
            <a:rect l="l" t="t" r="r" b="b"/>
            <a:pathLst>
              <a:path w="8159496" h="0">
                <a:moveTo>
                  <a:pt x="0" y="0"/>
                </a:moveTo>
                <a:lnTo>
                  <a:pt x="815949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1217676" y="3171444"/>
            <a:ext cx="6992112" cy="566927"/>
          </a:xfrm>
          <a:custGeom>
            <a:avLst/>
            <a:gdLst/>
            <a:ahLst/>
            <a:cxnLst/>
            <a:rect l="l" t="t" r="r" b="b"/>
            <a:pathLst>
              <a:path w="6992112" h="566927">
                <a:moveTo>
                  <a:pt x="0" y="115823"/>
                </a:moveTo>
                <a:lnTo>
                  <a:pt x="1167384" y="0"/>
                </a:lnTo>
                <a:lnTo>
                  <a:pt x="2331720" y="94487"/>
                </a:lnTo>
                <a:lnTo>
                  <a:pt x="3496056" y="566927"/>
                </a:lnTo>
                <a:lnTo>
                  <a:pt x="4663440" y="262127"/>
                </a:lnTo>
                <a:lnTo>
                  <a:pt x="5827776" y="201167"/>
                </a:lnTo>
                <a:lnTo>
                  <a:pt x="6992112" y="368807"/>
                </a:lnTo>
              </a:path>
            </a:pathLst>
          </a:custGeom>
          <a:ln w="27431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188631" y="3257677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79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80"/>
                </a:lnTo>
                <a:lnTo>
                  <a:pt x="535" y="36214"/>
                </a:lnTo>
                <a:lnTo>
                  <a:pt x="6180" y="48909"/>
                </a:lnTo>
                <a:lnTo>
                  <a:pt x="16695" y="57684"/>
                </a:lnTo>
                <a:lnTo>
                  <a:pt x="30479" y="60960"/>
                </a:lnTo>
                <a:lnTo>
                  <a:pt x="36197" y="60426"/>
                </a:lnTo>
                <a:lnTo>
                  <a:pt x="48882" y="54795"/>
                </a:lnTo>
                <a:lnTo>
                  <a:pt x="57672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188631" y="3257677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72" y="44286"/>
                </a:lnTo>
                <a:lnTo>
                  <a:pt x="48882" y="54795"/>
                </a:lnTo>
                <a:lnTo>
                  <a:pt x="36197" y="60426"/>
                </a:lnTo>
                <a:lnTo>
                  <a:pt x="30479" y="60960"/>
                </a:lnTo>
                <a:lnTo>
                  <a:pt x="16695" y="57684"/>
                </a:lnTo>
                <a:lnTo>
                  <a:pt x="6180" y="48909"/>
                </a:lnTo>
                <a:lnTo>
                  <a:pt x="535" y="36214"/>
                </a:lnTo>
                <a:lnTo>
                  <a:pt x="0" y="30480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79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2355977" y="3141853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2355977" y="3141853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3520313" y="323634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3520313" y="323634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4684649" y="370878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684649" y="370878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5852033" y="3403980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5852033" y="3403980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7016369" y="3343021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7016369" y="3343021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8180705" y="351066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8180705" y="351066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1217676" y="2854452"/>
            <a:ext cx="6992112" cy="600456"/>
          </a:xfrm>
          <a:custGeom>
            <a:avLst/>
            <a:gdLst/>
            <a:ahLst/>
            <a:cxnLst/>
            <a:rect l="l" t="t" r="r" b="b"/>
            <a:pathLst>
              <a:path w="6992112" h="600456">
                <a:moveTo>
                  <a:pt x="0" y="0"/>
                </a:moveTo>
                <a:lnTo>
                  <a:pt x="1167384" y="195072"/>
                </a:lnTo>
                <a:lnTo>
                  <a:pt x="2331720" y="0"/>
                </a:lnTo>
                <a:lnTo>
                  <a:pt x="3496056" y="326136"/>
                </a:lnTo>
                <a:lnTo>
                  <a:pt x="4663440" y="326136"/>
                </a:lnTo>
                <a:lnTo>
                  <a:pt x="5827776" y="313944"/>
                </a:lnTo>
                <a:lnTo>
                  <a:pt x="6992112" y="600456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188631" y="282486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79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79"/>
                </a:lnTo>
                <a:lnTo>
                  <a:pt x="535" y="36214"/>
                </a:lnTo>
                <a:lnTo>
                  <a:pt x="6180" y="48909"/>
                </a:lnTo>
                <a:lnTo>
                  <a:pt x="16695" y="57684"/>
                </a:lnTo>
                <a:lnTo>
                  <a:pt x="30479" y="60960"/>
                </a:lnTo>
                <a:lnTo>
                  <a:pt x="36197" y="60426"/>
                </a:lnTo>
                <a:lnTo>
                  <a:pt x="48882" y="54795"/>
                </a:lnTo>
                <a:lnTo>
                  <a:pt x="57672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188631" y="282486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72" y="44286"/>
                </a:lnTo>
                <a:lnTo>
                  <a:pt x="48882" y="54795"/>
                </a:lnTo>
                <a:lnTo>
                  <a:pt x="36197" y="60426"/>
                </a:lnTo>
                <a:lnTo>
                  <a:pt x="30479" y="60960"/>
                </a:lnTo>
                <a:lnTo>
                  <a:pt x="16695" y="57684"/>
                </a:lnTo>
                <a:lnTo>
                  <a:pt x="6180" y="48909"/>
                </a:lnTo>
                <a:lnTo>
                  <a:pt x="535" y="36214"/>
                </a:lnTo>
                <a:lnTo>
                  <a:pt x="0" y="30479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79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2355977" y="3019933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2355977" y="3019933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3520313" y="282486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520313" y="282486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4684649" y="315099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684649" y="315099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5852033" y="3150997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5852033" y="3150997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7016369" y="313880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016369" y="313880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8180705" y="342531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8180705" y="342531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3723132" y="508558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816096" y="5056632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816096" y="5056632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634484" y="508558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727448" y="505663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727448" y="505663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354223" y="725354"/>
            <a:ext cx="2020244" cy="723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35" marR="47594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831594" y="1106107"/>
            <a:ext cx="2330243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r>
              <a:rPr dirty="0" smtClean="0" sz="2500" spc="39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3072" y="2616834"/>
            <a:ext cx="2657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081836" y="2622201"/>
            <a:ext cx="292563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413505" y="2622201"/>
            <a:ext cx="292563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284222" y="2819425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947408" y="2936392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615688" y="2950242"/>
            <a:ext cx="222500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781548" y="2949219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03072" y="2953137"/>
            <a:ext cx="265786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113014" y="3224809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84222" y="3262909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6776" y="3290188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50082" y="3357404"/>
            <a:ext cx="222500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18412" y="3379622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47408" y="3464712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81548" y="3527450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6776" y="3626992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13014" y="3633495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615688" y="3830472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6776" y="3963415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6776" y="4300219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6776" y="4636522"/>
            <a:ext cx="201799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79703" y="4773040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2017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45233" y="4773040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2018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11092" y="4773040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2019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76953" y="4773040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2020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42559" y="4773040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2021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08419" y="4773040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2022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74279" y="4773040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2023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80434" y="5017388"/>
            <a:ext cx="540353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1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mtClean="0" sz="900" spc="-15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900" spc="15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1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-25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mtClean="0" sz="900" spc="1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93691" y="5017388"/>
            <a:ext cx="628379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dirty="0" smtClean="0" sz="900" spc="9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3306" y="5404764"/>
            <a:ext cx="5614723" cy="1239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F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9</a:t>
            </a:r>
            <a:r>
              <a:rPr dirty="0" smtClean="0" sz="1000" spc="19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68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2022297">
              <a:lnSpc>
                <a:spcPct val="100041"/>
              </a:lnSpc>
              <a:spcBef>
                <a:spcPts val="125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ASA: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8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3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Ñ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SEP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27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0688" y="1594103"/>
            <a:ext cx="8763000" cy="7863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66344" marR="1567312" algn="ctr">
              <a:lnSpc>
                <a:spcPct val="95825"/>
              </a:lnSpc>
              <a:spcBef>
                <a:spcPts val="440"/>
              </a:spcBef>
            </a:pPr>
            <a:r>
              <a:rPr dirty="0" smtClean="0" sz="2000" spc="4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dirty="0" smtClean="0" sz="20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-4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2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CIO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AL</a:t>
            </a:r>
            <a:endParaRPr sz="2000">
              <a:latin typeface="Arial"/>
              <a:cs typeface="Arial"/>
            </a:endParaRPr>
          </a:p>
          <a:p>
            <a:pPr marL="3783152" marR="3708318" algn="ctr">
              <a:lnSpc>
                <a:spcPct val="95825"/>
              </a:lnSpc>
              <a:spcBef>
                <a:spcPts val="703"/>
              </a:spcBef>
            </a:pP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35508" y="4564888"/>
            <a:ext cx="815949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object 77"/>
          <p:cNvSpPr/>
          <p:nvPr/>
        </p:nvSpPr>
        <p:spPr>
          <a:xfrm>
            <a:off x="161544" y="1533143"/>
            <a:ext cx="8811768" cy="783336"/>
          </a:xfrm>
          <a:custGeom>
            <a:avLst/>
            <a:gdLst/>
            <a:ahLst/>
            <a:cxnLst/>
            <a:rect l="l" t="t" r="r" b="b"/>
            <a:pathLst>
              <a:path w="8811768" h="783336">
                <a:moveTo>
                  <a:pt x="0" y="783336"/>
                </a:moveTo>
                <a:lnTo>
                  <a:pt x="8811768" y="783336"/>
                </a:lnTo>
                <a:lnTo>
                  <a:pt x="8811768" y="0"/>
                </a:lnTo>
                <a:lnTo>
                  <a:pt x="0" y="0"/>
                </a:lnTo>
                <a:lnTo>
                  <a:pt x="0" y="78333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94488" y="73151"/>
            <a:ext cx="2709672" cy="6217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617220" y="4710683"/>
            <a:ext cx="8217408" cy="0"/>
          </a:xfrm>
          <a:custGeom>
            <a:avLst/>
            <a:gdLst/>
            <a:ahLst/>
            <a:cxnLst/>
            <a:rect l="l" t="t" r="r" b="b"/>
            <a:pathLst>
              <a:path w="8217408" h="0">
                <a:moveTo>
                  <a:pt x="0" y="0"/>
                </a:moveTo>
                <a:lnTo>
                  <a:pt x="821740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1205484" y="2842260"/>
            <a:ext cx="7040880" cy="1164335"/>
          </a:xfrm>
          <a:custGeom>
            <a:avLst/>
            <a:gdLst/>
            <a:ahLst/>
            <a:cxnLst/>
            <a:rect l="l" t="t" r="r" b="b"/>
            <a:pathLst>
              <a:path w="7040880" h="1164336">
                <a:moveTo>
                  <a:pt x="0" y="0"/>
                </a:moveTo>
                <a:lnTo>
                  <a:pt x="1173480" y="1133856"/>
                </a:lnTo>
                <a:lnTo>
                  <a:pt x="2346960" y="252984"/>
                </a:lnTo>
                <a:lnTo>
                  <a:pt x="3520440" y="1164335"/>
                </a:lnTo>
                <a:lnTo>
                  <a:pt x="4693920" y="905256"/>
                </a:lnTo>
                <a:lnTo>
                  <a:pt x="5867399" y="856488"/>
                </a:lnTo>
                <a:lnTo>
                  <a:pt x="7040880" y="975359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1173492" y="2811653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80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80"/>
                </a:lnTo>
                <a:lnTo>
                  <a:pt x="535" y="36179"/>
                </a:lnTo>
                <a:lnTo>
                  <a:pt x="6180" y="48855"/>
                </a:lnTo>
                <a:lnTo>
                  <a:pt x="16695" y="57660"/>
                </a:lnTo>
                <a:lnTo>
                  <a:pt x="30480" y="60960"/>
                </a:lnTo>
                <a:lnTo>
                  <a:pt x="36197" y="60421"/>
                </a:lnTo>
                <a:lnTo>
                  <a:pt x="48882" y="54757"/>
                </a:lnTo>
                <a:lnTo>
                  <a:pt x="57672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1173492" y="2811653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72" y="44230"/>
                </a:lnTo>
                <a:lnTo>
                  <a:pt x="48882" y="54757"/>
                </a:lnTo>
                <a:lnTo>
                  <a:pt x="36197" y="60421"/>
                </a:lnTo>
                <a:lnTo>
                  <a:pt x="30480" y="60960"/>
                </a:lnTo>
                <a:lnTo>
                  <a:pt x="16695" y="57660"/>
                </a:lnTo>
                <a:lnTo>
                  <a:pt x="6180" y="48855"/>
                </a:lnTo>
                <a:lnTo>
                  <a:pt x="535" y="36179"/>
                </a:lnTo>
                <a:lnTo>
                  <a:pt x="0" y="30480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80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2346960" y="394550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2346960" y="394550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3520440" y="306463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3520440" y="306463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4693920" y="397598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4693920" y="397598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5867400" y="3716908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5867400" y="3716908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040880" y="3668141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7040880" y="3668141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8214359" y="3787013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8214359" y="3787013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1205484" y="3043428"/>
            <a:ext cx="7040880" cy="850392"/>
          </a:xfrm>
          <a:custGeom>
            <a:avLst/>
            <a:gdLst/>
            <a:ahLst/>
            <a:cxnLst/>
            <a:rect l="l" t="t" r="r" b="b"/>
            <a:pathLst>
              <a:path w="7040880" h="850392">
                <a:moveTo>
                  <a:pt x="0" y="195072"/>
                </a:moveTo>
                <a:lnTo>
                  <a:pt x="1173480" y="371856"/>
                </a:lnTo>
                <a:lnTo>
                  <a:pt x="2346960" y="0"/>
                </a:lnTo>
                <a:lnTo>
                  <a:pt x="3520440" y="606552"/>
                </a:lnTo>
                <a:lnTo>
                  <a:pt x="4693920" y="850392"/>
                </a:lnTo>
                <a:lnTo>
                  <a:pt x="5867399" y="390144"/>
                </a:lnTo>
                <a:lnTo>
                  <a:pt x="7040880" y="768096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1173492" y="3207892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80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80"/>
                </a:lnTo>
                <a:lnTo>
                  <a:pt x="535" y="36179"/>
                </a:lnTo>
                <a:lnTo>
                  <a:pt x="6180" y="48855"/>
                </a:lnTo>
                <a:lnTo>
                  <a:pt x="16695" y="57660"/>
                </a:lnTo>
                <a:lnTo>
                  <a:pt x="30480" y="60960"/>
                </a:lnTo>
                <a:lnTo>
                  <a:pt x="36197" y="60421"/>
                </a:lnTo>
                <a:lnTo>
                  <a:pt x="48882" y="54757"/>
                </a:lnTo>
                <a:lnTo>
                  <a:pt x="57672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1173492" y="3207892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72" y="44230"/>
                </a:lnTo>
                <a:lnTo>
                  <a:pt x="48882" y="54757"/>
                </a:lnTo>
                <a:lnTo>
                  <a:pt x="36197" y="60421"/>
                </a:lnTo>
                <a:lnTo>
                  <a:pt x="30480" y="60960"/>
                </a:lnTo>
                <a:lnTo>
                  <a:pt x="16695" y="57660"/>
                </a:lnTo>
                <a:lnTo>
                  <a:pt x="6180" y="48855"/>
                </a:lnTo>
                <a:lnTo>
                  <a:pt x="535" y="36179"/>
                </a:lnTo>
                <a:lnTo>
                  <a:pt x="0" y="30480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80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2346960" y="3384677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2346960" y="3384677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3520440" y="3012821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3520440" y="3012821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693920" y="3619373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4693920" y="3619373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5867400" y="3863213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5867400" y="3863213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7040880" y="340296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7040880" y="340296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8214359" y="3780917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8214359" y="3780917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1190244" y="2781300"/>
            <a:ext cx="15240" cy="60960"/>
          </a:xfrm>
          <a:custGeom>
            <a:avLst/>
            <a:gdLst/>
            <a:ahLst/>
            <a:cxnLst/>
            <a:rect l="l" t="t" r="r" b="b"/>
            <a:pathLst>
              <a:path w="15240" h="60960">
                <a:moveTo>
                  <a:pt x="15240" y="60960"/>
                </a:moveTo>
                <a:lnTo>
                  <a:pt x="0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5807963" y="3613404"/>
            <a:ext cx="91439" cy="134112"/>
          </a:xfrm>
          <a:custGeom>
            <a:avLst/>
            <a:gdLst/>
            <a:ahLst/>
            <a:cxnLst/>
            <a:rect l="l" t="t" r="r" b="b"/>
            <a:pathLst>
              <a:path w="91439" h="134112">
                <a:moveTo>
                  <a:pt x="91439" y="134112"/>
                </a:moveTo>
                <a:lnTo>
                  <a:pt x="0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1062228" y="3238500"/>
            <a:ext cx="143256" cy="73151"/>
          </a:xfrm>
          <a:custGeom>
            <a:avLst/>
            <a:gdLst/>
            <a:ahLst/>
            <a:cxnLst/>
            <a:rect l="l" t="t" r="r" b="b"/>
            <a:pathLst>
              <a:path w="143256" h="73151">
                <a:moveTo>
                  <a:pt x="143256" y="0"/>
                </a:moveTo>
                <a:lnTo>
                  <a:pt x="0" y="73151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5789676" y="3893820"/>
            <a:ext cx="109727" cy="97536"/>
          </a:xfrm>
          <a:custGeom>
            <a:avLst/>
            <a:gdLst/>
            <a:ahLst/>
            <a:cxnLst/>
            <a:rect l="l" t="t" r="r" b="b"/>
            <a:pathLst>
              <a:path w="109727" h="97536">
                <a:moveTo>
                  <a:pt x="109727" y="0"/>
                </a:moveTo>
                <a:lnTo>
                  <a:pt x="0" y="97535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832860" y="5113020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925824" y="5084064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925824" y="5084064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649724" y="5113020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742688" y="5084064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742688" y="5084064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363558" y="725354"/>
            <a:ext cx="1152306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31594" y="1106107"/>
            <a:ext cx="2330243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r>
              <a:rPr dirty="0" smtClean="0" sz="2500" spc="39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354223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884108" y="1106107"/>
            <a:ext cx="149035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96976" y="2522347"/>
            <a:ext cx="244980" cy="2264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8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marL="12700" marR="228">
              <a:lnSpc>
                <a:spcPct val="101725"/>
              </a:lnSpc>
              <a:spcBef>
                <a:spcPts val="523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71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marL="12700" marR="228">
              <a:lnSpc>
                <a:spcPct val="101725"/>
              </a:lnSpc>
              <a:spcBef>
                <a:spcPts val="574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marL="12700" marR="228">
              <a:lnSpc>
                <a:spcPct val="101725"/>
              </a:lnSpc>
              <a:spcBef>
                <a:spcPts val="574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marL="12700" marR="228">
              <a:lnSpc>
                <a:spcPct val="101725"/>
              </a:lnSpc>
              <a:spcBef>
                <a:spcPts val="573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marL="70611" marR="228">
              <a:lnSpc>
                <a:spcPct val="101725"/>
              </a:lnSpc>
              <a:spcBef>
                <a:spcPts val="572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marL="70611" marR="228">
              <a:lnSpc>
                <a:spcPct val="101725"/>
              </a:lnSpc>
              <a:spcBef>
                <a:spcPts val="574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marL="70611" marR="228">
              <a:lnSpc>
                <a:spcPct val="101725"/>
              </a:lnSpc>
              <a:spcBef>
                <a:spcPts val="573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marL="70611" marR="36">
              <a:lnSpc>
                <a:spcPct val="101725"/>
              </a:lnSpc>
              <a:spcBef>
                <a:spcPts val="572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marL="70611" marR="228">
              <a:lnSpc>
                <a:spcPct val="101725"/>
              </a:lnSpc>
              <a:spcBef>
                <a:spcPts val="574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55319" y="2620670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417570" y="2811812"/>
            <a:ext cx="292563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43455" y="3184550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17570" y="3189376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939788" y="3201949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26998" y="3333902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91558" y="3417722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707126" y="3451885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47431" y="3579901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973316" y="3791737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147431" y="3912133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688584" y="4014241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76983" y="4070629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25086" y="4098315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76960" y="4794631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51075" y="4794631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25190" y="4794631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99178" y="4794631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73293" y="4794631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47408" y="4794631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21523" y="4794631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91178" y="5047869"/>
            <a:ext cx="454135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dirty="0" smtClean="0" baseline="3034" sz="1350" spc="9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3034" sz="1350" spc="-25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908296" y="5047869"/>
            <a:ext cx="5365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74040" y="5369331"/>
            <a:ext cx="5620946" cy="13924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E</a:t>
            </a:r>
            <a:r>
              <a:rPr dirty="0" smtClean="0" sz="1000" spc="0" b="1">
                <a:latin typeface="Arial"/>
                <a:cs typeface="Arial"/>
              </a:rPr>
              <a:t>:</a:t>
            </a:r>
            <a:r>
              <a:rPr dirty="0" smtClean="0" sz="1000" spc="-34" b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F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EE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9</a:t>
            </a:r>
            <a:r>
              <a:rPr dirty="0" smtClean="0" sz="1000" spc="9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23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E</a:t>
            </a:r>
            <a:r>
              <a:rPr dirty="0" smtClean="0" sz="1000" spc="0" b="1">
                <a:latin typeface="Arial"/>
                <a:cs typeface="Arial"/>
              </a:rPr>
              <a:t>:</a:t>
            </a:r>
            <a:r>
              <a:rPr dirty="0" smtClean="0" sz="1000" spc="-34" b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25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-14">
                <a:latin typeface="Arial"/>
                <a:cs typeface="Arial"/>
              </a:rPr>
              <a:t>G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25">
                <a:latin typeface="Arial"/>
                <a:cs typeface="Arial"/>
              </a:rPr>
              <a:t>B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25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SE</a:t>
            </a:r>
            <a:r>
              <a:rPr dirty="0" smtClean="0" sz="1000" spc="-25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95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 marR="2028520">
              <a:lnSpc>
                <a:spcPts val="1149"/>
              </a:lnSpc>
              <a:spcBef>
                <a:spcPts val="75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A:</a:t>
            </a:r>
            <a:r>
              <a:rPr dirty="0" smtClean="0" sz="1000" spc="-26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4">
                <a:latin typeface="Arial"/>
                <a:cs typeface="Arial"/>
              </a:rPr>
              <a:t>,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8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1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5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0">
                <a:latin typeface="Arial"/>
                <a:cs typeface="Arial"/>
              </a:rPr>
              <a:t>Ñ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SEP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ts val="1085"/>
              </a:lnSpc>
              <a:spcBef>
                <a:spcPts val="120"/>
              </a:spcBef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45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61544" y="1533143"/>
            <a:ext cx="8811768" cy="7833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7888" marR="158501" algn="ctr">
              <a:lnSpc>
                <a:spcPct val="95825"/>
              </a:lnSpc>
              <a:spcBef>
                <a:spcPts val="430"/>
              </a:spcBef>
            </a:pP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91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1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dirty="0" smtClean="0" sz="20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Ñ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2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23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IR</a:t>
            </a:r>
            <a:r>
              <a:rPr dirty="0" smtClean="0" sz="2000" spc="-7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3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7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3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2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CIO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AL</a:t>
            </a:r>
            <a:endParaRPr sz="2000">
              <a:latin typeface="Arial"/>
              <a:cs typeface="Arial"/>
            </a:endParaRPr>
          </a:p>
          <a:p>
            <a:pPr marL="3770960" marR="3769278" algn="ctr">
              <a:lnSpc>
                <a:spcPct val="95825"/>
              </a:lnSpc>
              <a:spcBef>
                <a:spcPts val="702"/>
              </a:spcBef>
            </a:pP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17220" y="4570984"/>
            <a:ext cx="821740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object 78"/>
          <p:cNvSpPr/>
          <p:nvPr/>
        </p:nvSpPr>
        <p:spPr>
          <a:xfrm>
            <a:off x="94488" y="1533143"/>
            <a:ext cx="8967216" cy="783336"/>
          </a:xfrm>
          <a:custGeom>
            <a:avLst/>
            <a:gdLst/>
            <a:ahLst/>
            <a:cxnLst/>
            <a:rect l="l" t="t" r="r" b="b"/>
            <a:pathLst>
              <a:path w="8967216" h="783336">
                <a:moveTo>
                  <a:pt x="0" y="783336"/>
                </a:moveTo>
                <a:lnTo>
                  <a:pt x="8967216" y="783336"/>
                </a:lnTo>
                <a:lnTo>
                  <a:pt x="8967216" y="0"/>
                </a:lnTo>
                <a:lnTo>
                  <a:pt x="0" y="0"/>
                </a:lnTo>
                <a:lnTo>
                  <a:pt x="0" y="78333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94488" y="100583"/>
            <a:ext cx="2709672" cy="6217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434340" y="4765548"/>
            <a:ext cx="8485632" cy="0"/>
          </a:xfrm>
          <a:custGeom>
            <a:avLst/>
            <a:gdLst/>
            <a:ahLst/>
            <a:cxnLst/>
            <a:rect l="l" t="t" r="r" b="b"/>
            <a:pathLst>
              <a:path w="8485632" h="0">
                <a:moveTo>
                  <a:pt x="0" y="0"/>
                </a:moveTo>
                <a:lnTo>
                  <a:pt x="84856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040891" y="3506724"/>
            <a:ext cx="7272528" cy="972312"/>
          </a:xfrm>
          <a:custGeom>
            <a:avLst/>
            <a:gdLst/>
            <a:ahLst/>
            <a:cxnLst/>
            <a:rect l="l" t="t" r="r" b="b"/>
            <a:pathLst>
              <a:path w="7272528" h="972312">
                <a:moveTo>
                  <a:pt x="0" y="298703"/>
                </a:moveTo>
                <a:lnTo>
                  <a:pt x="1210056" y="566927"/>
                </a:lnTo>
                <a:lnTo>
                  <a:pt x="2423160" y="0"/>
                </a:lnTo>
                <a:lnTo>
                  <a:pt x="3636264" y="271271"/>
                </a:lnTo>
                <a:lnTo>
                  <a:pt x="4849368" y="548639"/>
                </a:lnTo>
                <a:lnTo>
                  <a:pt x="6062472" y="972312"/>
                </a:lnTo>
                <a:lnTo>
                  <a:pt x="7272528" y="249936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009802" y="3774186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4" y="24780"/>
                </a:lnTo>
                <a:lnTo>
                  <a:pt x="54776" y="12104"/>
                </a:lnTo>
                <a:lnTo>
                  <a:pt x="44258" y="3299"/>
                </a:lnTo>
                <a:lnTo>
                  <a:pt x="30480" y="0"/>
                </a:lnTo>
                <a:lnTo>
                  <a:pt x="24759" y="538"/>
                </a:lnTo>
                <a:lnTo>
                  <a:pt x="12072" y="6202"/>
                </a:lnTo>
                <a:lnTo>
                  <a:pt x="3285" y="16729"/>
                </a:lnTo>
                <a:lnTo>
                  <a:pt x="0" y="30480"/>
                </a:lnTo>
                <a:lnTo>
                  <a:pt x="535" y="36214"/>
                </a:lnTo>
                <a:lnTo>
                  <a:pt x="6180" y="48909"/>
                </a:lnTo>
                <a:lnTo>
                  <a:pt x="16695" y="57684"/>
                </a:lnTo>
                <a:lnTo>
                  <a:pt x="30480" y="60959"/>
                </a:lnTo>
                <a:lnTo>
                  <a:pt x="36197" y="60426"/>
                </a:lnTo>
                <a:lnTo>
                  <a:pt x="48882" y="54795"/>
                </a:lnTo>
                <a:lnTo>
                  <a:pt x="57672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1009802" y="3774186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72" y="44286"/>
                </a:lnTo>
                <a:lnTo>
                  <a:pt x="48882" y="54795"/>
                </a:lnTo>
                <a:lnTo>
                  <a:pt x="36197" y="60426"/>
                </a:lnTo>
                <a:lnTo>
                  <a:pt x="30480" y="60959"/>
                </a:lnTo>
                <a:lnTo>
                  <a:pt x="16695" y="57684"/>
                </a:lnTo>
                <a:lnTo>
                  <a:pt x="6180" y="48909"/>
                </a:lnTo>
                <a:lnTo>
                  <a:pt x="535" y="36214"/>
                </a:lnTo>
                <a:lnTo>
                  <a:pt x="0" y="30480"/>
                </a:lnTo>
                <a:lnTo>
                  <a:pt x="3285" y="16729"/>
                </a:lnTo>
                <a:lnTo>
                  <a:pt x="12072" y="6202"/>
                </a:lnTo>
                <a:lnTo>
                  <a:pt x="24759" y="538"/>
                </a:lnTo>
                <a:lnTo>
                  <a:pt x="30480" y="0"/>
                </a:lnTo>
                <a:lnTo>
                  <a:pt x="44258" y="3299"/>
                </a:lnTo>
                <a:lnTo>
                  <a:pt x="54776" y="12104"/>
                </a:lnTo>
                <a:lnTo>
                  <a:pt x="60424" y="24780"/>
                </a:lnTo>
                <a:lnTo>
                  <a:pt x="60959" y="30480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2219833" y="4042410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2219833" y="4042410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432937" y="347548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432937" y="347548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646041" y="3746754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4646041" y="3746754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5859145" y="4024122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5859145" y="4024122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072249" y="444779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072249" y="444779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8282305" y="3725418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8282305" y="3725418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040891" y="2866644"/>
            <a:ext cx="7272528" cy="320039"/>
          </a:xfrm>
          <a:custGeom>
            <a:avLst/>
            <a:gdLst/>
            <a:ahLst/>
            <a:cxnLst/>
            <a:rect l="l" t="t" r="r" b="b"/>
            <a:pathLst>
              <a:path w="7272528" h="320039">
                <a:moveTo>
                  <a:pt x="0" y="54863"/>
                </a:moveTo>
                <a:lnTo>
                  <a:pt x="1210056" y="274319"/>
                </a:lnTo>
                <a:lnTo>
                  <a:pt x="2423160" y="0"/>
                </a:lnTo>
                <a:lnTo>
                  <a:pt x="3636264" y="207263"/>
                </a:lnTo>
                <a:lnTo>
                  <a:pt x="4849368" y="57911"/>
                </a:lnTo>
                <a:lnTo>
                  <a:pt x="6062472" y="320039"/>
                </a:lnTo>
                <a:lnTo>
                  <a:pt x="7272528" y="292607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009802" y="289026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4" y="24780"/>
                </a:lnTo>
                <a:lnTo>
                  <a:pt x="54776" y="12104"/>
                </a:lnTo>
                <a:lnTo>
                  <a:pt x="44258" y="3299"/>
                </a:lnTo>
                <a:lnTo>
                  <a:pt x="30480" y="0"/>
                </a:lnTo>
                <a:lnTo>
                  <a:pt x="24759" y="538"/>
                </a:lnTo>
                <a:lnTo>
                  <a:pt x="12072" y="6202"/>
                </a:lnTo>
                <a:lnTo>
                  <a:pt x="3285" y="16729"/>
                </a:lnTo>
                <a:lnTo>
                  <a:pt x="0" y="30480"/>
                </a:lnTo>
                <a:lnTo>
                  <a:pt x="535" y="36214"/>
                </a:lnTo>
                <a:lnTo>
                  <a:pt x="6180" y="48909"/>
                </a:lnTo>
                <a:lnTo>
                  <a:pt x="16695" y="57684"/>
                </a:lnTo>
                <a:lnTo>
                  <a:pt x="30480" y="60960"/>
                </a:lnTo>
                <a:lnTo>
                  <a:pt x="36197" y="60426"/>
                </a:lnTo>
                <a:lnTo>
                  <a:pt x="48882" y="54795"/>
                </a:lnTo>
                <a:lnTo>
                  <a:pt x="57672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009802" y="289026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72" y="44286"/>
                </a:lnTo>
                <a:lnTo>
                  <a:pt x="48882" y="54795"/>
                </a:lnTo>
                <a:lnTo>
                  <a:pt x="36197" y="60426"/>
                </a:lnTo>
                <a:lnTo>
                  <a:pt x="30480" y="60960"/>
                </a:lnTo>
                <a:lnTo>
                  <a:pt x="16695" y="57684"/>
                </a:lnTo>
                <a:lnTo>
                  <a:pt x="6180" y="48909"/>
                </a:lnTo>
                <a:lnTo>
                  <a:pt x="535" y="36214"/>
                </a:lnTo>
                <a:lnTo>
                  <a:pt x="0" y="30480"/>
                </a:lnTo>
                <a:lnTo>
                  <a:pt x="3285" y="16729"/>
                </a:lnTo>
                <a:lnTo>
                  <a:pt x="12072" y="6202"/>
                </a:lnTo>
                <a:lnTo>
                  <a:pt x="24759" y="538"/>
                </a:lnTo>
                <a:lnTo>
                  <a:pt x="30480" y="0"/>
                </a:lnTo>
                <a:lnTo>
                  <a:pt x="44258" y="3299"/>
                </a:lnTo>
                <a:lnTo>
                  <a:pt x="54776" y="12104"/>
                </a:lnTo>
                <a:lnTo>
                  <a:pt x="60424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2219833" y="310972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2219833" y="310972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3432937" y="283540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3432937" y="283540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646041" y="304266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4646041" y="304266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5859145" y="289331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5859145" y="289331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7072249" y="315544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7072249" y="315544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8282305" y="312801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8282305" y="312801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717036" y="514654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810000" y="511759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810000" y="511759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628388" y="514654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721352" y="511759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4721352" y="511759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54223" y="725354"/>
            <a:ext cx="2020244" cy="723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35" marR="47594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3779" y="2544705"/>
            <a:ext cx="201799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362960" y="2633751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37056" y="2689885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788533" y="2693568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575810" y="2843428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3779" y="2903981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149856" y="2908960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214486" y="2929407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001636" y="2955315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3779" y="3263010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62960" y="3598824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3779" y="3622039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214486" y="3849649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75810" y="3870604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37056" y="3896900"/>
            <a:ext cx="222500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3779" y="3981068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88533" y="4147972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49856" y="4166006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3779" y="4339596"/>
            <a:ext cx="201799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01636" y="4573549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3779" y="4698872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0480" y="4835143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2017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13280" y="4835143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2018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26129" y="4835143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2019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39234" y="4835143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2020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51957" y="4835143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2021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64807" y="4835143"/>
            <a:ext cx="30002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2022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77910" y="4835143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2023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74338" y="5079618"/>
            <a:ext cx="540353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1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mtClean="0" sz="900" spc="-15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900" spc="15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1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-25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mtClean="0" sz="900" spc="1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87849" y="5079618"/>
            <a:ext cx="628379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dirty="0" smtClean="0" sz="900" spc="9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0738" y="5377974"/>
            <a:ext cx="5614723" cy="13926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1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F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4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E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9</a:t>
            </a:r>
            <a:r>
              <a:rPr dirty="0" smtClean="0" sz="1000" spc="14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18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 marR="2022297">
              <a:lnSpc>
                <a:spcPct val="100041"/>
              </a:lnSpc>
              <a:spcBef>
                <a:spcPts val="125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ASA: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4">
                <a:latin typeface="Arial"/>
                <a:cs typeface="Arial"/>
              </a:rPr>
              <a:t>,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5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3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5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Ñ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SEP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95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488" y="1533143"/>
            <a:ext cx="8967216" cy="7833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07797" marR="1509087" algn="ctr">
              <a:lnSpc>
                <a:spcPct val="95825"/>
              </a:lnSpc>
              <a:spcBef>
                <a:spcPts val="430"/>
              </a:spcBef>
            </a:pP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91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1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dirty="0" smtClean="0" sz="20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Ñ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2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23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  <a:p>
            <a:pPr marL="2526233" marR="2526329" algn="ctr">
              <a:lnSpc>
                <a:spcPct val="95825"/>
              </a:lnSpc>
              <a:spcBef>
                <a:spcPts val="702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dirty="0" smtClean="0" sz="2000" spc="-8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34340" y="4625848"/>
            <a:ext cx="848563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object 171"/>
          <p:cNvSpPr/>
          <p:nvPr/>
        </p:nvSpPr>
        <p:spPr>
          <a:xfrm>
            <a:off x="94488" y="1481327"/>
            <a:ext cx="8967216" cy="399288"/>
          </a:xfrm>
          <a:custGeom>
            <a:avLst/>
            <a:gdLst/>
            <a:ahLst/>
            <a:cxnLst/>
            <a:rect l="l" t="t" r="r" b="b"/>
            <a:pathLst>
              <a:path w="8967216" h="399288">
                <a:moveTo>
                  <a:pt x="0" y="399288"/>
                </a:moveTo>
                <a:lnTo>
                  <a:pt x="8967216" y="399288"/>
                </a:lnTo>
                <a:lnTo>
                  <a:pt x="8967216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94488" y="18287"/>
            <a:ext cx="2709672" cy="6217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4160520" y="2267711"/>
            <a:ext cx="3923537" cy="358825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5800344" y="6184392"/>
            <a:ext cx="45720" cy="0"/>
          </a:xfrm>
          <a:custGeom>
            <a:avLst/>
            <a:gdLst/>
            <a:ahLst/>
            <a:cxnLst/>
            <a:rect l="l" t="t" r="r" b="b"/>
            <a:pathLst>
              <a:path w="45720" h="0">
                <a:moveTo>
                  <a:pt x="0" y="0"/>
                </a:moveTo>
                <a:lnTo>
                  <a:pt x="45720" y="0"/>
                </a:lnTo>
              </a:path>
            </a:pathLst>
          </a:custGeom>
          <a:ln w="43941">
            <a:solidFill>
              <a:srgbClr val="C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6385560" y="6184392"/>
            <a:ext cx="42672" cy="0"/>
          </a:xfrm>
          <a:custGeom>
            <a:avLst/>
            <a:gdLst/>
            <a:ahLst/>
            <a:cxnLst/>
            <a:rect l="l" t="t" r="r" b="b"/>
            <a:pathLst>
              <a:path w="42672" h="0">
                <a:moveTo>
                  <a:pt x="0" y="0"/>
                </a:moveTo>
                <a:lnTo>
                  <a:pt x="42672" y="0"/>
                </a:lnTo>
              </a:path>
            </a:pathLst>
          </a:custGeom>
          <a:ln w="43941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3872484" y="2125980"/>
            <a:ext cx="4913375" cy="4221480"/>
          </a:xfrm>
          <a:custGeom>
            <a:avLst/>
            <a:gdLst/>
            <a:ahLst/>
            <a:cxnLst/>
            <a:rect l="l" t="t" r="r" b="b"/>
            <a:pathLst>
              <a:path w="4913375" h="4221480">
                <a:moveTo>
                  <a:pt x="0" y="4221480"/>
                </a:moveTo>
                <a:lnTo>
                  <a:pt x="4913375" y="4221480"/>
                </a:lnTo>
                <a:lnTo>
                  <a:pt x="4913375" y="0"/>
                </a:lnTo>
                <a:lnTo>
                  <a:pt x="0" y="0"/>
                </a:lnTo>
                <a:lnTo>
                  <a:pt x="0" y="4221480"/>
                </a:lnTo>
                <a:close/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317157" y="2124837"/>
            <a:ext cx="876020" cy="192404"/>
          </a:xfrm>
          <a:custGeom>
            <a:avLst/>
            <a:gdLst/>
            <a:ahLst/>
            <a:cxnLst/>
            <a:rect l="l" t="t" r="r" b="b"/>
            <a:pathLst>
              <a:path w="876020" h="192404">
                <a:moveTo>
                  <a:pt x="0" y="192404"/>
                </a:moveTo>
                <a:lnTo>
                  <a:pt x="876020" y="192404"/>
                </a:lnTo>
                <a:lnTo>
                  <a:pt x="876020" y="0"/>
                </a:lnTo>
                <a:lnTo>
                  <a:pt x="0" y="0"/>
                </a:lnTo>
                <a:lnTo>
                  <a:pt x="0" y="19240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1193177" y="2124837"/>
            <a:ext cx="889279" cy="192404"/>
          </a:xfrm>
          <a:custGeom>
            <a:avLst/>
            <a:gdLst/>
            <a:ahLst/>
            <a:cxnLst/>
            <a:rect l="l" t="t" r="r" b="b"/>
            <a:pathLst>
              <a:path w="889279" h="192404">
                <a:moveTo>
                  <a:pt x="0" y="192404"/>
                </a:moveTo>
                <a:lnTo>
                  <a:pt x="889279" y="192404"/>
                </a:lnTo>
                <a:lnTo>
                  <a:pt x="889279" y="0"/>
                </a:lnTo>
                <a:lnTo>
                  <a:pt x="0" y="0"/>
                </a:lnTo>
                <a:lnTo>
                  <a:pt x="0" y="19240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2082419" y="2124837"/>
            <a:ext cx="762000" cy="192404"/>
          </a:xfrm>
          <a:custGeom>
            <a:avLst/>
            <a:gdLst/>
            <a:ahLst/>
            <a:cxnLst/>
            <a:rect l="l" t="t" r="r" b="b"/>
            <a:pathLst>
              <a:path w="762000" h="192404">
                <a:moveTo>
                  <a:pt x="0" y="192404"/>
                </a:moveTo>
                <a:lnTo>
                  <a:pt x="762000" y="192404"/>
                </a:lnTo>
                <a:lnTo>
                  <a:pt x="762000" y="0"/>
                </a:lnTo>
                <a:lnTo>
                  <a:pt x="0" y="0"/>
                </a:lnTo>
                <a:lnTo>
                  <a:pt x="0" y="19240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2844419" y="2124837"/>
            <a:ext cx="762000" cy="192404"/>
          </a:xfrm>
          <a:custGeom>
            <a:avLst/>
            <a:gdLst/>
            <a:ahLst/>
            <a:cxnLst/>
            <a:rect l="l" t="t" r="r" b="b"/>
            <a:pathLst>
              <a:path w="762000" h="192404">
                <a:moveTo>
                  <a:pt x="0" y="192404"/>
                </a:moveTo>
                <a:lnTo>
                  <a:pt x="762000" y="192404"/>
                </a:lnTo>
                <a:lnTo>
                  <a:pt x="762000" y="0"/>
                </a:lnTo>
                <a:lnTo>
                  <a:pt x="0" y="0"/>
                </a:lnTo>
                <a:lnTo>
                  <a:pt x="0" y="19240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317157" y="6155842"/>
            <a:ext cx="876020" cy="192404"/>
          </a:xfrm>
          <a:custGeom>
            <a:avLst/>
            <a:gdLst/>
            <a:ahLst/>
            <a:cxnLst/>
            <a:rect l="l" t="t" r="r" b="b"/>
            <a:pathLst>
              <a:path w="876020" h="192404">
                <a:moveTo>
                  <a:pt x="0" y="192405"/>
                </a:moveTo>
                <a:lnTo>
                  <a:pt x="876020" y="192405"/>
                </a:lnTo>
                <a:lnTo>
                  <a:pt x="876020" y="0"/>
                </a:lnTo>
                <a:lnTo>
                  <a:pt x="0" y="0"/>
                </a:lnTo>
                <a:lnTo>
                  <a:pt x="0" y="192405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1193177" y="6155842"/>
            <a:ext cx="889279" cy="192404"/>
          </a:xfrm>
          <a:custGeom>
            <a:avLst/>
            <a:gdLst/>
            <a:ahLst/>
            <a:cxnLst/>
            <a:rect l="l" t="t" r="r" b="b"/>
            <a:pathLst>
              <a:path w="889279" h="192404">
                <a:moveTo>
                  <a:pt x="0" y="192405"/>
                </a:moveTo>
                <a:lnTo>
                  <a:pt x="889279" y="192405"/>
                </a:lnTo>
                <a:lnTo>
                  <a:pt x="889279" y="0"/>
                </a:lnTo>
                <a:lnTo>
                  <a:pt x="0" y="0"/>
                </a:lnTo>
                <a:lnTo>
                  <a:pt x="0" y="192405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2082419" y="6155842"/>
            <a:ext cx="762000" cy="192404"/>
          </a:xfrm>
          <a:custGeom>
            <a:avLst/>
            <a:gdLst/>
            <a:ahLst/>
            <a:cxnLst/>
            <a:rect l="l" t="t" r="r" b="b"/>
            <a:pathLst>
              <a:path w="762000" h="192404">
                <a:moveTo>
                  <a:pt x="0" y="192405"/>
                </a:moveTo>
                <a:lnTo>
                  <a:pt x="762000" y="192405"/>
                </a:lnTo>
                <a:lnTo>
                  <a:pt x="762000" y="0"/>
                </a:lnTo>
                <a:lnTo>
                  <a:pt x="0" y="0"/>
                </a:lnTo>
                <a:lnTo>
                  <a:pt x="0" y="192405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2844419" y="6155842"/>
            <a:ext cx="762000" cy="192404"/>
          </a:xfrm>
          <a:custGeom>
            <a:avLst/>
            <a:gdLst/>
            <a:ahLst/>
            <a:cxnLst/>
            <a:rect l="l" t="t" r="r" b="b"/>
            <a:pathLst>
              <a:path w="762000" h="192404">
                <a:moveTo>
                  <a:pt x="0" y="192405"/>
                </a:moveTo>
                <a:lnTo>
                  <a:pt x="762000" y="192405"/>
                </a:lnTo>
                <a:lnTo>
                  <a:pt x="762000" y="0"/>
                </a:lnTo>
                <a:lnTo>
                  <a:pt x="0" y="0"/>
                </a:lnTo>
                <a:lnTo>
                  <a:pt x="0" y="192405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1193177" y="2120138"/>
            <a:ext cx="0" cy="4232871"/>
          </a:xfrm>
          <a:custGeom>
            <a:avLst/>
            <a:gdLst/>
            <a:ahLst/>
            <a:cxnLst/>
            <a:rect l="l" t="t" r="r" b="b"/>
            <a:pathLst>
              <a:path w="0" h="4232871">
                <a:moveTo>
                  <a:pt x="0" y="0"/>
                </a:moveTo>
                <a:lnTo>
                  <a:pt x="0" y="423287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2082419" y="2120138"/>
            <a:ext cx="0" cy="4232871"/>
          </a:xfrm>
          <a:custGeom>
            <a:avLst/>
            <a:gdLst/>
            <a:ahLst/>
            <a:cxnLst/>
            <a:rect l="l" t="t" r="r" b="b"/>
            <a:pathLst>
              <a:path w="0" h="4232871">
                <a:moveTo>
                  <a:pt x="0" y="0"/>
                </a:moveTo>
                <a:lnTo>
                  <a:pt x="0" y="423287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2844419" y="2120138"/>
            <a:ext cx="0" cy="4232871"/>
          </a:xfrm>
          <a:custGeom>
            <a:avLst/>
            <a:gdLst/>
            <a:ahLst/>
            <a:cxnLst/>
            <a:rect l="l" t="t" r="r" b="b"/>
            <a:pathLst>
              <a:path w="0" h="4232871">
                <a:moveTo>
                  <a:pt x="0" y="0"/>
                </a:moveTo>
                <a:lnTo>
                  <a:pt x="0" y="423287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312394" y="2317241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312394" y="2692527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312394" y="2884932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312394" y="3077337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312394" y="3269741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312394" y="3462147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312394" y="3654552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312394" y="3846956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312394" y="4039362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312394" y="4231767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312394" y="4424172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312394" y="4616577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312394" y="4808982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312394" y="5001387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312394" y="5193792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312394" y="5386197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312394" y="5578602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312394" y="5771032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312394" y="5963437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312394" y="6155842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317157" y="2120138"/>
            <a:ext cx="0" cy="4232871"/>
          </a:xfrm>
          <a:custGeom>
            <a:avLst/>
            <a:gdLst/>
            <a:ahLst/>
            <a:cxnLst/>
            <a:rect l="l" t="t" r="r" b="b"/>
            <a:pathLst>
              <a:path w="0" h="4232871">
                <a:moveTo>
                  <a:pt x="0" y="0"/>
                </a:moveTo>
                <a:lnTo>
                  <a:pt x="0" y="423287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3606419" y="2120138"/>
            <a:ext cx="0" cy="4232871"/>
          </a:xfrm>
          <a:custGeom>
            <a:avLst/>
            <a:gdLst/>
            <a:ahLst/>
            <a:cxnLst/>
            <a:rect l="l" t="t" r="r" b="b"/>
            <a:pathLst>
              <a:path w="0" h="4232871">
                <a:moveTo>
                  <a:pt x="0" y="0"/>
                </a:moveTo>
                <a:lnTo>
                  <a:pt x="0" y="423287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312394" y="2124837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312394" y="6348247"/>
            <a:ext cx="3298850" cy="0"/>
          </a:xfrm>
          <a:custGeom>
            <a:avLst/>
            <a:gdLst/>
            <a:ahLst/>
            <a:cxnLst/>
            <a:rect l="l" t="t" r="r" b="b"/>
            <a:pathLst>
              <a:path w="3298850" h="0">
                <a:moveTo>
                  <a:pt x="0" y="0"/>
                </a:moveTo>
                <a:lnTo>
                  <a:pt x="329885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9" name="object 129"/>
          <p:cNvSpPr txBox="1"/>
          <p:nvPr/>
        </p:nvSpPr>
        <p:spPr>
          <a:xfrm>
            <a:off x="5354223" y="725354"/>
            <a:ext cx="2020244" cy="723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35" marR="47594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8" name="object 128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6" name="object 126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5" name="object 125"/>
          <p:cNvSpPr txBox="1"/>
          <p:nvPr/>
        </p:nvSpPr>
        <p:spPr>
          <a:xfrm>
            <a:off x="5622798" y="2426979"/>
            <a:ext cx="282544" cy="114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dirty="0" smtClean="0" sz="700" spc="-4">
                <a:latin typeface="Arial"/>
                <a:cs typeface="Arial"/>
              </a:rPr>
              <a:t>11237</a:t>
            </a:r>
            <a:endParaRPr sz="700">
              <a:latin typeface="Arial"/>
              <a:cs typeface="Arial"/>
            </a:endParaRPr>
          </a:p>
        </p:txBody>
      </p:sp>
      <p:sp>
        <p:nvSpPr>
          <p:cNvPr id="124" name="object 124"/>
          <p:cNvSpPr txBox="1"/>
          <p:nvPr/>
        </p:nvSpPr>
        <p:spPr>
          <a:xfrm>
            <a:off x="8106536" y="2514983"/>
            <a:ext cx="334683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8</a:t>
            </a:r>
            <a:r>
              <a:rPr dirty="0" smtClean="0" sz="700" spc="0">
                <a:latin typeface="Arial"/>
                <a:cs typeface="Arial"/>
              </a:rPr>
              <a:t>0</a:t>
            </a:r>
            <a:r>
              <a:rPr dirty="0" smtClean="0" sz="700" spc="12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a</a:t>
            </a:r>
            <a:r>
              <a:rPr dirty="0" smtClean="0" sz="700" spc="-8">
                <a:latin typeface="Arial"/>
                <a:cs typeface="Arial"/>
              </a:rPr>
              <a:t> </a:t>
            </a:r>
            <a:r>
              <a:rPr dirty="0" smtClean="0" sz="700" spc="-4">
                <a:latin typeface="Arial"/>
                <a:cs typeface="Arial"/>
              </a:rPr>
              <a:t>8</a:t>
            </a:r>
            <a:r>
              <a:rPr dirty="0" smtClean="0" sz="700" spc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123" name="object 123"/>
          <p:cNvSpPr txBox="1"/>
          <p:nvPr/>
        </p:nvSpPr>
        <p:spPr>
          <a:xfrm>
            <a:off x="6380734" y="2526921"/>
            <a:ext cx="282496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17150</a:t>
            </a:r>
            <a:endParaRPr sz="700">
              <a:latin typeface="Arial"/>
              <a:cs typeface="Arial"/>
            </a:endParaRPr>
          </a:p>
        </p:txBody>
      </p:sp>
      <p:sp>
        <p:nvSpPr>
          <p:cNvPr id="122" name="object 122"/>
          <p:cNvSpPr txBox="1"/>
          <p:nvPr/>
        </p:nvSpPr>
        <p:spPr>
          <a:xfrm>
            <a:off x="8106536" y="2697609"/>
            <a:ext cx="334683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7</a:t>
            </a:r>
            <a:r>
              <a:rPr dirty="0" smtClean="0" sz="700" spc="0">
                <a:latin typeface="Arial"/>
                <a:cs typeface="Arial"/>
              </a:rPr>
              <a:t>5</a:t>
            </a:r>
            <a:r>
              <a:rPr dirty="0" smtClean="0" sz="700" spc="12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a</a:t>
            </a:r>
            <a:r>
              <a:rPr dirty="0" smtClean="0" sz="700" spc="-8">
                <a:latin typeface="Arial"/>
                <a:cs typeface="Arial"/>
              </a:rPr>
              <a:t> </a:t>
            </a:r>
            <a:r>
              <a:rPr dirty="0" smtClean="0" sz="700" spc="-4">
                <a:latin typeface="Arial"/>
                <a:cs typeface="Arial"/>
              </a:rPr>
              <a:t>7</a:t>
            </a:r>
            <a:r>
              <a:rPr dirty="0" smtClean="0" sz="700" spc="0">
                <a:latin typeface="Arial"/>
                <a:cs typeface="Arial"/>
              </a:rPr>
              <a:t>9</a:t>
            </a:r>
            <a:endParaRPr sz="700">
              <a:latin typeface="Arial"/>
              <a:cs typeface="Arial"/>
            </a:endParaRPr>
          </a:p>
        </p:txBody>
      </p:sp>
      <p:sp>
        <p:nvSpPr>
          <p:cNvPr id="121" name="object 121"/>
          <p:cNvSpPr txBox="1"/>
          <p:nvPr/>
        </p:nvSpPr>
        <p:spPr>
          <a:xfrm>
            <a:off x="6501130" y="2709801"/>
            <a:ext cx="282496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26717</a:t>
            </a:r>
            <a:endParaRPr sz="700">
              <a:latin typeface="Arial"/>
              <a:cs typeface="Arial"/>
            </a:endParaRPr>
          </a:p>
        </p:txBody>
      </p:sp>
      <p:sp>
        <p:nvSpPr>
          <p:cNvPr id="120" name="object 120"/>
          <p:cNvSpPr txBox="1"/>
          <p:nvPr/>
        </p:nvSpPr>
        <p:spPr>
          <a:xfrm>
            <a:off x="8106536" y="2879861"/>
            <a:ext cx="334863" cy="114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dirty="0" smtClean="0" sz="700" spc="-4">
                <a:latin typeface="Arial"/>
                <a:cs typeface="Arial"/>
              </a:rPr>
              <a:t>7</a:t>
            </a:r>
            <a:r>
              <a:rPr dirty="0" smtClean="0" sz="700" spc="0">
                <a:latin typeface="Arial"/>
                <a:cs typeface="Arial"/>
              </a:rPr>
              <a:t>0</a:t>
            </a:r>
            <a:r>
              <a:rPr dirty="0" smtClean="0" sz="700" spc="7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a</a:t>
            </a:r>
            <a:r>
              <a:rPr dirty="0" smtClean="0" sz="700" spc="-8">
                <a:latin typeface="Arial"/>
                <a:cs typeface="Arial"/>
              </a:rPr>
              <a:t> </a:t>
            </a:r>
            <a:r>
              <a:rPr dirty="0" smtClean="0" sz="700" spc="-4">
                <a:latin typeface="Arial"/>
                <a:cs typeface="Arial"/>
              </a:rPr>
              <a:t>7</a:t>
            </a:r>
            <a:r>
              <a:rPr dirty="0" smtClean="0" sz="700" spc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119" name="object 119"/>
          <p:cNvSpPr txBox="1"/>
          <p:nvPr/>
        </p:nvSpPr>
        <p:spPr>
          <a:xfrm>
            <a:off x="6647433" y="2892300"/>
            <a:ext cx="282496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38301</a:t>
            </a:r>
            <a:endParaRPr sz="700">
              <a:latin typeface="Arial"/>
              <a:cs typeface="Arial"/>
            </a:endParaRPr>
          </a:p>
        </p:txBody>
      </p:sp>
      <p:sp>
        <p:nvSpPr>
          <p:cNvPr id="118" name="object 118"/>
          <p:cNvSpPr txBox="1"/>
          <p:nvPr/>
        </p:nvSpPr>
        <p:spPr>
          <a:xfrm>
            <a:off x="8106536" y="3062988"/>
            <a:ext cx="334683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6</a:t>
            </a:r>
            <a:r>
              <a:rPr dirty="0" smtClean="0" sz="700" spc="0">
                <a:latin typeface="Arial"/>
                <a:cs typeface="Arial"/>
              </a:rPr>
              <a:t>5</a:t>
            </a:r>
            <a:r>
              <a:rPr dirty="0" smtClean="0" sz="700" spc="12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a</a:t>
            </a:r>
            <a:r>
              <a:rPr dirty="0" smtClean="0" sz="700" spc="-8">
                <a:latin typeface="Arial"/>
                <a:cs typeface="Arial"/>
              </a:rPr>
              <a:t> </a:t>
            </a:r>
            <a:r>
              <a:rPr dirty="0" smtClean="0" sz="700" spc="-4">
                <a:latin typeface="Arial"/>
                <a:cs typeface="Arial"/>
              </a:rPr>
              <a:t>6</a:t>
            </a:r>
            <a:r>
              <a:rPr dirty="0" smtClean="0" sz="700" spc="0">
                <a:latin typeface="Arial"/>
                <a:cs typeface="Arial"/>
              </a:rPr>
              <a:t>9</a:t>
            </a:r>
            <a:endParaRPr sz="700">
              <a:latin typeface="Arial"/>
              <a:cs typeface="Arial"/>
            </a:endParaRPr>
          </a:p>
        </p:txBody>
      </p:sp>
      <p:sp>
        <p:nvSpPr>
          <p:cNvPr id="117" name="object 117"/>
          <p:cNvSpPr txBox="1"/>
          <p:nvPr/>
        </p:nvSpPr>
        <p:spPr>
          <a:xfrm>
            <a:off x="6828535" y="3074926"/>
            <a:ext cx="282496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52669</a:t>
            </a:r>
            <a:endParaRPr sz="700">
              <a:latin typeface="Arial"/>
              <a:cs typeface="Arial"/>
            </a:endParaRPr>
          </a:p>
        </p:txBody>
      </p:sp>
      <p:sp>
        <p:nvSpPr>
          <p:cNvPr id="116" name="object 116"/>
          <p:cNvSpPr txBox="1"/>
          <p:nvPr/>
        </p:nvSpPr>
        <p:spPr>
          <a:xfrm>
            <a:off x="8106536" y="3245614"/>
            <a:ext cx="334683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6</a:t>
            </a:r>
            <a:r>
              <a:rPr dirty="0" smtClean="0" sz="700" spc="0">
                <a:latin typeface="Arial"/>
                <a:cs typeface="Arial"/>
              </a:rPr>
              <a:t>0</a:t>
            </a:r>
            <a:r>
              <a:rPr dirty="0" smtClean="0" sz="700" spc="12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a</a:t>
            </a:r>
            <a:r>
              <a:rPr dirty="0" smtClean="0" sz="700" spc="-8">
                <a:latin typeface="Arial"/>
                <a:cs typeface="Arial"/>
              </a:rPr>
              <a:t> </a:t>
            </a:r>
            <a:r>
              <a:rPr dirty="0" smtClean="0" sz="700" spc="-4">
                <a:latin typeface="Arial"/>
                <a:cs typeface="Arial"/>
              </a:rPr>
              <a:t>6</a:t>
            </a:r>
            <a:r>
              <a:rPr dirty="0" smtClean="0" sz="700" spc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7022973" y="3257305"/>
            <a:ext cx="282544" cy="114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dirty="0" smtClean="0" sz="700" spc="-4">
                <a:latin typeface="Arial"/>
                <a:cs typeface="Arial"/>
              </a:rPr>
              <a:t>68092</a:t>
            </a:r>
            <a:endParaRPr sz="700">
              <a:latin typeface="Arial"/>
              <a:cs typeface="Arial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8106536" y="3428240"/>
            <a:ext cx="334683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5</a:t>
            </a:r>
            <a:r>
              <a:rPr dirty="0" smtClean="0" sz="700" spc="0">
                <a:latin typeface="Arial"/>
                <a:cs typeface="Arial"/>
              </a:rPr>
              <a:t>5</a:t>
            </a:r>
            <a:r>
              <a:rPr dirty="0" smtClean="0" sz="700" spc="12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a</a:t>
            </a:r>
            <a:r>
              <a:rPr dirty="0" smtClean="0" sz="700" spc="-8">
                <a:latin typeface="Arial"/>
                <a:cs typeface="Arial"/>
              </a:rPr>
              <a:t> </a:t>
            </a:r>
            <a:r>
              <a:rPr dirty="0" smtClean="0" sz="700" spc="-4">
                <a:latin typeface="Arial"/>
                <a:cs typeface="Arial"/>
              </a:rPr>
              <a:t>5</a:t>
            </a:r>
            <a:r>
              <a:rPr dirty="0" smtClean="0" sz="700" spc="0">
                <a:latin typeface="Arial"/>
                <a:cs typeface="Arial"/>
              </a:rPr>
              <a:t>9</a:t>
            </a:r>
            <a:endParaRPr sz="700">
              <a:latin typeface="Arial"/>
              <a:cs typeface="Arial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7192772" y="3440432"/>
            <a:ext cx="282496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81559</a:t>
            </a:r>
            <a:endParaRPr sz="700">
              <a:latin typeface="Arial"/>
              <a:cs typeface="Arial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8106536" y="3611120"/>
            <a:ext cx="334683" cy="113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5</a:t>
            </a:r>
            <a:r>
              <a:rPr dirty="0" smtClean="0" sz="700" spc="0">
                <a:latin typeface="Arial"/>
                <a:cs typeface="Arial"/>
              </a:rPr>
              <a:t>0</a:t>
            </a:r>
            <a:r>
              <a:rPr dirty="0" smtClean="0" sz="700" spc="12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a</a:t>
            </a:r>
            <a:r>
              <a:rPr dirty="0" smtClean="0" sz="700" spc="-8">
                <a:latin typeface="Arial"/>
                <a:cs typeface="Arial"/>
              </a:rPr>
              <a:t> </a:t>
            </a:r>
            <a:r>
              <a:rPr dirty="0" smtClean="0" sz="700" spc="-4">
                <a:latin typeface="Arial"/>
                <a:cs typeface="Arial"/>
              </a:rPr>
              <a:t>5</a:t>
            </a:r>
            <a:r>
              <a:rPr dirty="0" smtClean="0" sz="700" spc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111" name="object 111"/>
          <p:cNvSpPr txBox="1"/>
          <p:nvPr/>
        </p:nvSpPr>
        <p:spPr>
          <a:xfrm>
            <a:off x="7352792" y="3622931"/>
            <a:ext cx="282496" cy="113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94228</a:t>
            </a:r>
            <a:endParaRPr sz="700">
              <a:latin typeface="Arial"/>
              <a:cs typeface="Arial"/>
            </a:endParaRPr>
          </a:p>
        </p:txBody>
      </p:sp>
      <p:sp>
        <p:nvSpPr>
          <p:cNvPr id="110" name="object 110"/>
          <p:cNvSpPr txBox="1"/>
          <p:nvPr/>
        </p:nvSpPr>
        <p:spPr>
          <a:xfrm>
            <a:off x="8106536" y="3793619"/>
            <a:ext cx="334683" cy="113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4</a:t>
            </a:r>
            <a:r>
              <a:rPr dirty="0" smtClean="0" sz="700" spc="0">
                <a:latin typeface="Arial"/>
                <a:cs typeface="Arial"/>
              </a:rPr>
              <a:t>5</a:t>
            </a:r>
            <a:r>
              <a:rPr dirty="0" smtClean="0" sz="700" spc="12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a</a:t>
            </a:r>
            <a:r>
              <a:rPr dirty="0" smtClean="0" sz="700" spc="-8">
                <a:latin typeface="Arial"/>
                <a:cs typeface="Arial"/>
              </a:rPr>
              <a:t> </a:t>
            </a:r>
            <a:r>
              <a:rPr dirty="0" smtClean="0" sz="700" spc="-4">
                <a:latin typeface="Arial"/>
                <a:cs typeface="Arial"/>
              </a:rPr>
              <a:t>4</a:t>
            </a:r>
            <a:r>
              <a:rPr dirty="0" smtClean="0" sz="700" spc="0">
                <a:latin typeface="Arial"/>
                <a:cs typeface="Arial"/>
              </a:rPr>
              <a:t>9</a:t>
            </a:r>
            <a:endParaRPr sz="70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7469505" y="3805557"/>
            <a:ext cx="331263" cy="113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103459</a:t>
            </a:r>
            <a:endParaRPr sz="700">
              <a:latin typeface="Arial"/>
              <a:cs typeface="Arial"/>
            </a:endParaRPr>
          </a:p>
        </p:txBody>
      </p:sp>
      <p:sp>
        <p:nvSpPr>
          <p:cNvPr id="108" name="object 108"/>
          <p:cNvSpPr txBox="1"/>
          <p:nvPr/>
        </p:nvSpPr>
        <p:spPr>
          <a:xfrm>
            <a:off x="8106536" y="3976245"/>
            <a:ext cx="334683" cy="113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4</a:t>
            </a:r>
            <a:r>
              <a:rPr dirty="0" smtClean="0" sz="700" spc="0">
                <a:latin typeface="Arial"/>
                <a:cs typeface="Arial"/>
              </a:rPr>
              <a:t>0</a:t>
            </a:r>
            <a:r>
              <a:rPr dirty="0" smtClean="0" sz="700" spc="12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a</a:t>
            </a:r>
            <a:r>
              <a:rPr dirty="0" smtClean="0" sz="700" spc="-8">
                <a:latin typeface="Arial"/>
                <a:cs typeface="Arial"/>
              </a:rPr>
              <a:t> </a:t>
            </a:r>
            <a:r>
              <a:rPr dirty="0" smtClean="0" sz="700" spc="-4">
                <a:latin typeface="Arial"/>
                <a:cs typeface="Arial"/>
              </a:rPr>
              <a:t>4</a:t>
            </a:r>
            <a:r>
              <a:rPr dirty="0" smtClean="0" sz="700" spc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107" name="object 107"/>
          <p:cNvSpPr txBox="1"/>
          <p:nvPr/>
        </p:nvSpPr>
        <p:spPr>
          <a:xfrm>
            <a:off x="7520432" y="3988437"/>
            <a:ext cx="331263" cy="113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107509</a:t>
            </a:r>
            <a:endParaRPr sz="700">
              <a:latin typeface="Arial"/>
              <a:cs typeface="Arial"/>
            </a:endParaRPr>
          </a:p>
        </p:txBody>
      </p:sp>
      <p:sp>
        <p:nvSpPr>
          <p:cNvPr id="106" name="object 106"/>
          <p:cNvSpPr txBox="1"/>
          <p:nvPr/>
        </p:nvSpPr>
        <p:spPr>
          <a:xfrm>
            <a:off x="8106536" y="4158497"/>
            <a:ext cx="334863" cy="1140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10"/>
              </a:spcBef>
            </a:pPr>
            <a:r>
              <a:rPr dirty="0" smtClean="0" sz="700" spc="-4">
                <a:latin typeface="Arial"/>
                <a:cs typeface="Arial"/>
              </a:rPr>
              <a:t>3</a:t>
            </a:r>
            <a:r>
              <a:rPr dirty="0" smtClean="0" sz="700" spc="0">
                <a:latin typeface="Arial"/>
                <a:cs typeface="Arial"/>
              </a:rPr>
              <a:t>5</a:t>
            </a:r>
            <a:r>
              <a:rPr dirty="0" smtClean="0" sz="700" spc="7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a</a:t>
            </a:r>
            <a:r>
              <a:rPr dirty="0" smtClean="0" sz="700" spc="-8">
                <a:latin typeface="Arial"/>
                <a:cs typeface="Arial"/>
              </a:rPr>
              <a:t> </a:t>
            </a:r>
            <a:r>
              <a:rPr dirty="0" smtClean="0" sz="700" spc="-4">
                <a:latin typeface="Arial"/>
                <a:cs typeface="Arial"/>
              </a:rPr>
              <a:t>3</a:t>
            </a:r>
            <a:r>
              <a:rPr dirty="0" smtClean="0" sz="700" spc="0">
                <a:latin typeface="Arial"/>
                <a:cs typeface="Arial"/>
              </a:rPr>
              <a:t>9</a:t>
            </a:r>
            <a:endParaRPr sz="700">
              <a:latin typeface="Arial"/>
              <a:cs typeface="Arial"/>
            </a:endParaRPr>
          </a:p>
        </p:txBody>
      </p:sp>
      <p:sp>
        <p:nvSpPr>
          <p:cNvPr id="105" name="object 105"/>
          <p:cNvSpPr txBox="1"/>
          <p:nvPr/>
        </p:nvSpPr>
        <p:spPr>
          <a:xfrm>
            <a:off x="7596632" y="4170936"/>
            <a:ext cx="331263" cy="113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113545</a:t>
            </a:r>
            <a:endParaRPr sz="700">
              <a:latin typeface="Arial"/>
              <a:cs typeface="Arial"/>
            </a:endParaRPr>
          </a:p>
        </p:txBody>
      </p:sp>
      <p:sp>
        <p:nvSpPr>
          <p:cNvPr id="104" name="object 104"/>
          <p:cNvSpPr txBox="1"/>
          <p:nvPr/>
        </p:nvSpPr>
        <p:spPr>
          <a:xfrm>
            <a:off x="8106536" y="4341624"/>
            <a:ext cx="334683" cy="113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3</a:t>
            </a:r>
            <a:r>
              <a:rPr dirty="0" smtClean="0" sz="700" spc="0">
                <a:latin typeface="Arial"/>
                <a:cs typeface="Arial"/>
              </a:rPr>
              <a:t>0</a:t>
            </a:r>
            <a:r>
              <a:rPr dirty="0" smtClean="0" sz="700" spc="12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a</a:t>
            </a:r>
            <a:r>
              <a:rPr dirty="0" smtClean="0" sz="700" spc="-8">
                <a:latin typeface="Arial"/>
                <a:cs typeface="Arial"/>
              </a:rPr>
              <a:t> </a:t>
            </a:r>
            <a:r>
              <a:rPr dirty="0" smtClean="0" sz="700" spc="-4">
                <a:latin typeface="Arial"/>
                <a:cs typeface="Arial"/>
              </a:rPr>
              <a:t>3</a:t>
            </a:r>
            <a:r>
              <a:rPr dirty="0" smtClean="0" sz="700" spc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103" name="object 103"/>
          <p:cNvSpPr txBox="1"/>
          <p:nvPr/>
        </p:nvSpPr>
        <p:spPr>
          <a:xfrm>
            <a:off x="7697216" y="4353562"/>
            <a:ext cx="331263" cy="1137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121519</a:t>
            </a:r>
            <a:endParaRPr sz="700">
              <a:latin typeface="Arial"/>
              <a:cs typeface="Arial"/>
            </a:endParaRPr>
          </a:p>
        </p:txBody>
      </p:sp>
      <p:sp>
        <p:nvSpPr>
          <p:cNvPr id="102" name="object 102"/>
          <p:cNvSpPr txBox="1"/>
          <p:nvPr/>
        </p:nvSpPr>
        <p:spPr>
          <a:xfrm>
            <a:off x="7781925" y="4524250"/>
            <a:ext cx="661124" cy="6737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7558" algn="ctr">
              <a:lnSpc>
                <a:spcPts val="904"/>
              </a:lnSpc>
            </a:pPr>
            <a:r>
              <a:rPr dirty="0" smtClean="0" sz="700" spc="-4">
                <a:latin typeface="Arial"/>
                <a:cs typeface="Arial"/>
              </a:rPr>
              <a:t>12823</a:t>
            </a:r>
            <a:r>
              <a:rPr dirty="0" smtClean="0" sz="700" spc="0">
                <a:latin typeface="Arial"/>
                <a:cs typeface="Arial"/>
              </a:rPr>
              <a:t>8</a:t>
            </a:r>
            <a:r>
              <a:rPr dirty="0" smtClean="0" sz="700" spc="31">
                <a:latin typeface="Arial"/>
                <a:cs typeface="Arial"/>
              </a:rPr>
              <a:t> </a:t>
            </a:r>
            <a:r>
              <a:rPr dirty="0" smtClean="0" baseline="8282" sz="1050" spc="-4">
                <a:latin typeface="Arial"/>
                <a:cs typeface="Arial"/>
              </a:rPr>
              <a:t>2</a:t>
            </a:r>
            <a:r>
              <a:rPr dirty="0" smtClean="0" baseline="8282" sz="1050" spc="0">
                <a:latin typeface="Arial"/>
                <a:cs typeface="Arial"/>
              </a:rPr>
              <a:t>5</a:t>
            </a:r>
            <a:r>
              <a:rPr dirty="0" smtClean="0" baseline="8282" sz="1050" spc="12">
                <a:latin typeface="Arial"/>
                <a:cs typeface="Arial"/>
              </a:rPr>
              <a:t> </a:t>
            </a:r>
            <a:r>
              <a:rPr dirty="0" smtClean="0" baseline="8282" sz="1050" spc="0">
                <a:latin typeface="Arial"/>
                <a:cs typeface="Arial"/>
              </a:rPr>
              <a:t>a</a:t>
            </a:r>
            <a:r>
              <a:rPr dirty="0" smtClean="0" baseline="8282" sz="1050" spc="-8">
                <a:latin typeface="Arial"/>
                <a:cs typeface="Arial"/>
              </a:rPr>
              <a:t> </a:t>
            </a:r>
            <a:r>
              <a:rPr dirty="0" smtClean="0" baseline="8282" sz="1050" spc="-4">
                <a:latin typeface="Arial"/>
                <a:cs typeface="Arial"/>
              </a:rPr>
              <a:t>2</a:t>
            </a:r>
            <a:r>
              <a:rPr dirty="0" smtClean="0" baseline="8282" sz="1050" spc="0">
                <a:latin typeface="Arial"/>
                <a:cs typeface="Arial"/>
              </a:rPr>
              <a:t>9</a:t>
            </a:r>
            <a:endParaRPr sz="700">
              <a:latin typeface="Arial"/>
              <a:cs typeface="Arial"/>
            </a:endParaRPr>
          </a:p>
          <a:p>
            <a:pPr marL="59690">
              <a:lnSpc>
                <a:spcPts val="904"/>
              </a:lnSpc>
              <a:spcBef>
                <a:spcPts val="535"/>
              </a:spcBef>
            </a:pPr>
            <a:r>
              <a:rPr dirty="0" smtClean="0" sz="700" spc="-4">
                <a:latin typeface="Arial"/>
                <a:cs typeface="Arial"/>
              </a:rPr>
              <a:t>13195</a:t>
            </a:r>
            <a:r>
              <a:rPr dirty="0" smtClean="0" sz="700" spc="-119">
                <a:latin typeface="Arial"/>
                <a:cs typeface="Arial"/>
              </a:rPr>
              <a:t>3</a:t>
            </a:r>
            <a:r>
              <a:rPr dirty="0" smtClean="0" baseline="8282" sz="1050" spc="-4">
                <a:latin typeface="Arial"/>
                <a:cs typeface="Arial"/>
              </a:rPr>
              <a:t>2</a:t>
            </a:r>
            <a:r>
              <a:rPr dirty="0" smtClean="0" baseline="8282" sz="1050" spc="0">
                <a:latin typeface="Arial"/>
                <a:cs typeface="Arial"/>
              </a:rPr>
              <a:t>0</a:t>
            </a:r>
            <a:r>
              <a:rPr dirty="0" smtClean="0" baseline="8282" sz="1050" spc="-11">
                <a:latin typeface="Arial"/>
                <a:cs typeface="Arial"/>
              </a:rPr>
              <a:t> </a:t>
            </a:r>
            <a:r>
              <a:rPr dirty="0" smtClean="0" baseline="8282" sz="1050" spc="0">
                <a:latin typeface="Arial"/>
                <a:cs typeface="Arial"/>
              </a:rPr>
              <a:t>a</a:t>
            </a:r>
            <a:r>
              <a:rPr dirty="0" smtClean="0" baseline="8282" sz="1050" spc="-8">
                <a:latin typeface="Arial"/>
                <a:cs typeface="Arial"/>
              </a:rPr>
              <a:t> </a:t>
            </a:r>
            <a:r>
              <a:rPr dirty="0" smtClean="0" baseline="8282" sz="1050" spc="-4">
                <a:latin typeface="Arial"/>
                <a:cs typeface="Arial"/>
              </a:rPr>
              <a:t>2</a:t>
            </a:r>
            <a:r>
              <a:rPr dirty="0" smtClean="0" baseline="8282" sz="1050" spc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  <a:p>
            <a:pPr marL="61699" marR="7572" algn="ctr">
              <a:lnSpc>
                <a:spcPts val="904"/>
              </a:lnSpc>
              <a:spcBef>
                <a:spcPts val="532"/>
              </a:spcBef>
            </a:pPr>
            <a:r>
              <a:rPr dirty="0" smtClean="0" sz="700" spc="-4">
                <a:latin typeface="Arial"/>
                <a:cs typeface="Arial"/>
              </a:rPr>
              <a:t>13371</a:t>
            </a:r>
            <a:r>
              <a:rPr dirty="0" smtClean="0" sz="700" spc="-294">
                <a:latin typeface="Arial"/>
                <a:cs typeface="Arial"/>
              </a:rPr>
              <a:t>5</a:t>
            </a:r>
            <a:r>
              <a:rPr dirty="0" smtClean="0" baseline="8282" sz="1050" spc="-4">
                <a:latin typeface="Arial"/>
                <a:cs typeface="Arial"/>
              </a:rPr>
              <a:t>1</a:t>
            </a:r>
            <a:r>
              <a:rPr dirty="0" smtClean="0" baseline="8282" sz="1050" spc="0">
                <a:latin typeface="Arial"/>
                <a:cs typeface="Arial"/>
              </a:rPr>
              <a:t>5</a:t>
            </a:r>
            <a:r>
              <a:rPr dirty="0" smtClean="0" baseline="8282" sz="1050" spc="-11">
                <a:latin typeface="Arial"/>
                <a:cs typeface="Arial"/>
              </a:rPr>
              <a:t> </a:t>
            </a:r>
            <a:r>
              <a:rPr dirty="0" smtClean="0" baseline="8282" sz="1050" spc="0">
                <a:latin typeface="Arial"/>
                <a:cs typeface="Arial"/>
              </a:rPr>
              <a:t>a</a:t>
            </a:r>
            <a:r>
              <a:rPr dirty="0" smtClean="0" baseline="8282" sz="1050" spc="-8">
                <a:latin typeface="Arial"/>
                <a:cs typeface="Arial"/>
              </a:rPr>
              <a:t> </a:t>
            </a:r>
            <a:r>
              <a:rPr dirty="0" smtClean="0" baseline="8282" sz="1050" spc="-4">
                <a:latin typeface="Arial"/>
                <a:cs typeface="Arial"/>
              </a:rPr>
              <a:t>1</a:t>
            </a:r>
            <a:r>
              <a:rPr dirty="0" smtClean="0" baseline="8282" sz="1050" spc="0">
                <a:latin typeface="Arial"/>
                <a:cs typeface="Arial"/>
              </a:rPr>
              <a:t>9</a:t>
            </a:r>
            <a:endParaRPr sz="700">
              <a:latin typeface="Arial"/>
              <a:cs typeface="Arial"/>
            </a:endParaRPr>
          </a:p>
          <a:p>
            <a:pPr marL="40513" marR="38">
              <a:lnSpc>
                <a:spcPts val="904"/>
              </a:lnSpc>
              <a:spcBef>
                <a:spcPts val="533"/>
              </a:spcBef>
            </a:pPr>
            <a:r>
              <a:rPr dirty="0" smtClean="0" sz="700" spc="-4">
                <a:latin typeface="Arial"/>
                <a:cs typeface="Arial"/>
              </a:rPr>
              <a:t>13043</a:t>
            </a:r>
            <a:r>
              <a:rPr dirty="0" smtClean="0" sz="700" spc="29">
                <a:latin typeface="Arial"/>
                <a:cs typeface="Arial"/>
              </a:rPr>
              <a:t>0</a:t>
            </a:r>
            <a:r>
              <a:rPr dirty="0" smtClean="0" baseline="8282" sz="1050" spc="-4">
                <a:latin typeface="Arial"/>
                <a:cs typeface="Arial"/>
              </a:rPr>
              <a:t>1</a:t>
            </a:r>
            <a:r>
              <a:rPr dirty="0" smtClean="0" baseline="8282" sz="1050" spc="0">
                <a:latin typeface="Arial"/>
                <a:cs typeface="Arial"/>
              </a:rPr>
              <a:t>0</a:t>
            </a:r>
            <a:r>
              <a:rPr dirty="0" smtClean="0" baseline="8282" sz="1050" spc="-11">
                <a:latin typeface="Arial"/>
                <a:cs typeface="Arial"/>
              </a:rPr>
              <a:t> </a:t>
            </a:r>
            <a:r>
              <a:rPr dirty="0" smtClean="0" baseline="8282" sz="1050" spc="0">
                <a:latin typeface="Arial"/>
                <a:cs typeface="Arial"/>
              </a:rPr>
              <a:t>a</a:t>
            </a:r>
            <a:r>
              <a:rPr dirty="0" smtClean="0" baseline="8282" sz="1050" spc="-8">
                <a:latin typeface="Arial"/>
                <a:cs typeface="Arial"/>
              </a:rPr>
              <a:t> </a:t>
            </a:r>
            <a:r>
              <a:rPr dirty="0" smtClean="0" baseline="8282" sz="1050" spc="-4">
                <a:latin typeface="Arial"/>
                <a:cs typeface="Arial"/>
              </a:rPr>
              <a:t>1</a:t>
            </a:r>
            <a:r>
              <a:rPr dirty="0" smtClean="0" baseline="8282" sz="1050" spc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101" name="object 101"/>
          <p:cNvSpPr txBox="1"/>
          <p:nvPr/>
        </p:nvSpPr>
        <p:spPr>
          <a:xfrm>
            <a:off x="8106536" y="5254881"/>
            <a:ext cx="237275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0">
                <a:latin typeface="Arial"/>
                <a:cs typeface="Arial"/>
              </a:rPr>
              <a:t>5</a:t>
            </a:r>
            <a:r>
              <a:rPr dirty="0" smtClean="0" sz="700" spc="-8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a</a:t>
            </a:r>
            <a:r>
              <a:rPr dirty="0" smtClean="0" sz="700" spc="16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9</a:t>
            </a:r>
            <a:endParaRPr sz="700">
              <a:latin typeface="Arial"/>
              <a:cs typeface="Arial"/>
            </a:endParaRPr>
          </a:p>
        </p:txBody>
      </p:sp>
      <p:sp>
        <p:nvSpPr>
          <p:cNvPr id="100" name="object 100"/>
          <p:cNvSpPr txBox="1"/>
          <p:nvPr/>
        </p:nvSpPr>
        <p:spPr>
          <a:xfrm>
            <a:off x="7761858" y="5267073"/>
            <a:ext cx="331263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126647</a:t>
            </a:r>
            <a:endParaRPr sz="700">
              <a:latin typeface="Arial"/>
              <a:cs typeface="Arial"/>
            </a:endParaRPr>
          </a:p>
        </p:txBody>
      </p:sp>
      <p:sp>
        <p:nvSpPr>
          <p:cNvPr id="99" name="object 99"/>
          <p:cNvSpPr txBox="1"/>
          <p:nvPr/>
        </p:nvSpPr>
        <p:spPr>
          <a:xfrm>
            <a:off x="8106536" y="5437380"/>
            <a:ext cx="237275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0">
                <a:latin typeface="Arial"/>
                <a:cs typeface="Arial"/>
              </a:rPr>
              <a:t>1</a:t>
            </a:r>
            <a:r>
              <a:rPr dirty="0" smtClean="0" sz="700" spc="-8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a</a:t>
            </a:r>
            <a:r>
              <a:rPr dirty="0" smtClean="0" sz="700" spc="16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4</a:t>
            </a:r>
            <a:endParaRPr sz="700">
              <a:latin typeface="Arial"/>
              <a:cs typeface="Arial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7407402" y="5449572"/>
            <a:ext cx="282496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98572</a:t>
            </a:r>
            <a:endParaRPr sz="7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8106536" y="5620311"/>
            <a:ext cx="581650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M</a:t>
            </a:r>
            <a:r>
              <a:rPr dirty="0" smtClean="0" sz="700" spc="19">
                <a:latin typeface="Arial"/>
                <a:cs typeface="Arial"/>
              </a:rPr>
              <a:t>e</a:t>
            </a:r>
            <a:r>
              <a:rPr dirty="0" smtClean="0" sz="700" spc="-4">
                <a:latin typeface="Arial"/>
                <a:cs typeface="Arial"/>
              </a:rPr>
              <a:t>n</a:t>
            </a:r>
            <a:r>
              <a:rPr dirty="0" smtClean="0" sz="700" spc="-4">
                <a:latin typeface="Arial"/>
                <a:cs typeface="Arial"/>
              </a:rPr>
              <a:t>o</a:t>
            </a:r>
            <a:r>
              <a:rPr dirty="0" smtClean="0" sz="700" spc="9">
                <a:latin typeface="Arial"/>
                <a:cs typeface="Arial"/>
              </a:rPr>
              <a:t>r</a:t>
            </a:r>
            <a:r>
              <a:rPr dirty="0" smtClean="0" sz="700" spc="-4">
                <a:latin typeface="Arial"/>
                <a:cs typeface="Arial"/>
              </a:rPr>
              <a:t>e</a:t>
            </a:r>
            <a:r>
              <a:rPr dirty="0" smtClean="0" sz="700" spc="0">
                <a:latin typeface="Arial"/>
                <a:cs typeface="Arial"/>
              </a:rPr>
              <a:t>s</a:t>
            </a:r>
            <a:r>
              <a:rPr dirty="0" smtClean="0" sz="700" spc="-17">
                <a:latin typeface="Arial"/>
                <a:cs typeface="Arial"/>
              </a:rPr>
              <a:t> </a:t>
            </a:r>
            <a:r>
              <a:rPr dirty="0" smtClean="0" sz="700" spc="-4">
                <a:latin typeface="Arial"/>
                <a:cs typeface="Arial"/>
              </a:rPr>
              <a:t>d</a:t>
            </a:r>
            <a:r>
              <a:rPr dirty="0" smtClean="0" sz="700" spc="0">
                <a:latin typeface="Arial"/>
                <a:cs typeface="Arial"/>
              </a:rPr>
              <a:t>e</a:t>
            </a:r>
            <a:r>
              <a:rPr dirty="0" smtClean="0" sz="700" spc="-12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1</a:t>
            </a:r>
            <a:endParaRPr sz="7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471285" y="5632198"/>
            <a:ext cx="282496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24347</a:t>
            </a:r>
            <a:endParaRPr sz="7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027170" y="5883353"/>
            <a:ext cx="334683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1</a:t>
            </a:r>
            <a:r>
              <a:rPr dirty="0" smtClean="0" sz="700" spc="-4">
                <a:latin typeface="Arial"/>
                <a:cs typeface="Arial"/>
              </a:rPr>
              <a:t>5</a:t>
            </a:r>
            <a:r>
              <a:rPr dirty="0" smtClean="0" sz="700" spc="19">
                <a:latin typeface="Arial"/>
                <a:cs typeface="Arial"/>
              </a:rPr>
              <a:t>0</a:t>
            </a:r>
            <a:r>
              <a:rPr dirty="0" smtClean="0" sz="700" spc="-4">
                <a:latin typeface="Arial"/>
                <a:cs typeface="Arial"/>
              </a:rPr>
              <a:t>0</a:t>
            </a:r>
            <a:r>
              <a:rPr dirty="0" smtClean="0" sz="700" spc="-4">
                <a:latin typeface="Arial"/>
                <a:cs typeface="Arial"/>
              </a:rPr>
              <a:t>0</a:t>
            </a:r>
            <a:r>
              <a:rPr dirty="0" smtClean="0" sz="700" spc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4657725" y="5883353"/>
            <a:ext cx="334683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1</a:t>
            </a:r>
            <a:r>
              <a:rPr dirty="0" smtClean="0" sz="700" spc="-4">
                <a:latin typeface="Arial"/>
                <a:cs typeface="Arial"/>
              </a:rPr>
              <a:t>0</a:t>
            </a:r>
            <a:r>
              <a:rPr dirty="0" smtClean="0" sz="700" spc="19">
                <a:latin typeface="Arial"/>
                <a:cs typeface="Arial"/>
              </a:rPr>
              <a:t>0</a:t>
            </a:r>
            <a:r>
              <a:rPr dirty="0" smtClean="0" sz="700" spc="-4">
                <a:latin typeface="Arial"/>
                <a:cs typeface="Arial"/>
              </a:rPr>
              <a:t>0</a:t>
            </a:r>
            <a:r>
              <a:rPr dirty="0" smtClean="0" sz="700" spc="-4">
                <a:latin typeface="Arial"/>
                <a:cs typeface="Arial"/>
              </a:rPr>
              <a:t>0</a:t>
            </a:r>
            <a:r>
              <a:rPr dirty="0" smtClean="0" sz="700" spc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5313045" y="5883353"/>
            <a:ext cx="285891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5</a:t>
            </a:r>
            <a:r>
              <a:rPr dirty="0" smtClean="0" sz="700" spc="-4">
                <a:latin typeface="Arial"/>
                <a:cs typeface="Arial"/>
              </a:rPr>
              <a:t>0</a:t>
            </a:r>
            <a:r>
              <a:rPr dirty="0" smtClean="0" sz="700" spc="19">
                <a:latin typeface="Arial"/>
                <a:cs typeface="Arial"/>
              </a:rPr>
              <a:t>0</a:t>
            </a:r>
            <a:r>
              <a:rPr dirty="0" smtClean="0" sz="700" spc="-4">
                <a:latin typeface="Arial"/>
                <a:cs typeface="Arial"/>
              </a:rPr>
              <a:t>0</a:t>
            </a:r>
            <a:r>
              <a:rPr dirty="0" smtClean="0" sz="700" spc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6042406" y="5883353"/>
            <a:ext cx="87804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6574028" y="5883353"/>
            <a:ext cx="285891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5</a:t>
            </a:r>
            <a:r>
              <a:rPr dirty="0" smtClean="0" sz="700" spc="-4">
                <a:latin typeface="Arial"/>
                <a:cs typeface="Arial"/>
              </a:rPr>
              <a:t>0</a:t>
            </a:r>
            <a:r>
              <a:rPr dirty="0" smtClean="0" sz="700" spc="19">
                <a:latin typeface="Arial"/>
                <a:cs typeface="Arial"/>
              </a:rPr>
              <a:t>0</a:t>
            </a:r>
            <a:r>
              <a:rPr dirty="0" smtClean="0" sz="700" spc="-4">
                <a:latin typeface="Arial"/>
                <a:cs typeface="Arial"/>
              </a:rPr>
              <a:t>0</a:t>
            </a:r>
            <a:r>
              <a:rPr dirty="0" smtClean="0" sz="700" spc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179691" y="5883353"/>
            <a:ext cx="334683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1</a:t>
            </a:r>
            <a:r>
              <a:rPr dirty="0" smtClean="0" sz="700" spc="-4">
                <a:latin typeface="Arial"/>
                <a:cs typeface="Arial"/>
              </a:rPr>
              <a:t>0</a:t>
            </a:r>
            <a:r>
              <a:rPr dirty="0" smtClean="0" sz="700" spc="19">
                <a:latin typeface="Arial"/>
                <a:cs typeface="Arial"/>
              </a:rPr>
              <a:t>0</a:t>
            </a:r>
            <a:r>
              <a:rPr dirty="0" smtClean="0" sz="700" spc="-4">
                <a:latin typeface="Arial"/>
                <a:cs typeface="Arial"/>
              </a:rPr>
              <a:t>0</a:t>
            </a:r>
            <a:r>
              <a:rPr dirty="0" smtClean="0" sz="700" spc="-4">
                <a:latin typeface="Arial"/>
                <a:cs typeface="Arial"/>
              </a:rPr>
              <a:t>0</a:t>
            </a:r>
            <a:r>
              <a:rPr dirty="0" smtClean="0" sz="700" spc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7810246" y="5883353"/>
            <a:ext cx="334683" cy="1137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5825"/>
              </a:lnSpc>
              <a:spcBef>
                <a:spcPts val="5"/>
              </a:spcBef>
            </a:pPr>
            <a:r>
              <a:rPr dirty="0" smtClean="0" sz="700" spc="-4">
                <a:latin typeface="Arial"/>
                <a:cs typeface="Arial"/>
              </a:rPr>
              <a:t>1</a:t>
            </a:r>
            <a:r>
              <a:rPr dirty="0" smtClean="0" sz="700" spc="-4">
                <a:latin typeface="Arial"/>
                <a:cs typeface="Arial"/>
              </a:rPr>
              <a:t>5</a:t>
            </a:r>
            <a:r>
              <a:rPr dirty="0" smtClean="0" sz="700" spc="19">
                <a:latin typeface="Arial"/>
                <a:cs typeface="Arial"/>
              </a:rPr>
              <a:t>0</a:t>
            </a:r>
            <a:r>
              <a:rPr dirty="0" smtClean="0" sz="700" spc="-4">
                <a:latin typeface="Arial"/>
                <a:cs typeface="Arial"/>
              </a:rPr>
              <a:t>0</a:t>
            </a:r>
            <a:r>
              <a:rPr dirty="0" smtClean="0" sz="700" spc="-4">
                <a:latin typeface="Arial"/>
                <a:cs typeface="Arial"/>
              </a:rPr>
              <a:t>0</a:t>
            </a:r>
            <a:r>
              <a:rPr dirty="0" smtClean="0" sz="700" spc="0">
                <a:latin typeface="Arial"/>
                <a:cs typeface="Arial"/>
              </a:rPr>
              <a:t>0</a:t>
            </a:r>
            <a:endParaRPr sz="7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72618" y="6525158"/>
            <a:ext cx="6301018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 b="1">
                <a:latin typeface="Arial"/>
                <a:cs typeface="Arial"/>
              </a:rPr>
              <a:t>F</a:t>
            </a:r>
            <a:r>
              <a:rPr dirty="0" smtClean="0" sz="1000" spc="-9" b="1">
                <a:latin typeface="Arial"/>
                <a:cs typeface="Arial"/>
              </a:rPr>
              <a:t>U</a:t>
            </a:r>
            <a:r>
              <a:rPr dirty="0" smtClean="0" sz="1000" spc="0" b="1">
                <a:latin typeface="Arial"/>
                <a:cs typeface="Arial"/>
              </a:rPr>
              <a:t>E</a:t>
            </a:r>
            <a:r>
              <a:rPr dirty="0" smtClean="0" sz="1000" spc="-9" b="1">
                <a:latin typeface="Arial"/>
                <a:cs typeface="Arial"/>
              </a:rPr>
              <a:t>N</a:t>
            </a:r>
            <a:r>
              <a:rPr dirty="0" smtClean="0" sz="1000" spc="29" b="1">
                <a:latin typeface="Arial"/>
                <a:cs typeface="Arial"/>
              </a:rPr>
              <a:t>T</a:t>
            </a:r>
            <a:r>
              <a:rPr dirty="0" smtClean="0" sz="1000" spc="4" b="1">
                <a:latin typeface="Arial"/>
                <a:cs typeface="Arial"/>
              </a:rPr>
              <a:t>E</a:t>
            </a:r>
            <a:r>
              <a:rPr dirty="0" smtClean="0" sz="1000" spc="0" b="1">
                <a:latin typeface="Arial"/>
                <a:cs typeface="Arial"/>
              </a:rPr>
              <a:t>:</a:t>
            </a:r>
            <a:r>
              <a:rPr dirty="0" smtClean="0" sz="1000" spc="-59" b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9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P</a:t>
            </a:r>
            <a:r>
              <a:rPr dirty="0" smtClean="0" sz="1000" spc="29">
                <a:latin typeface="Arial"/>
                <a:cs typeface="Arial"/>
                <a:hlinkClick r:id="rId2"/>
              </a:rPr>
              <a:t>W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4">
                <a:latin typeface="Arial"/>
                <a:cs typeface="Arial"/>
                <a:hlinkClick r:id="rId2"/>
              </a:rPr>
              <a:t>S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3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4">
                <a:latin typeface="Arial"/>
                <a:cs typeface="Arial"/>
                <a:hlinkClick r:id="rId2"/>
              </a:rPr>
              <a:t>D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B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-9">
                <a:latin typeface="Arial"/>
                <a:cs typeface="Arial"/>
                <a:hlinkClick r:id="rId2"/>
              </a:rPr>
              <a:t>R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Y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_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-9">
                <a:latin typeface="Arial"/>
                <a:cs typeface="Arial"/>
                <a:hlinkClick r:id="rId2"/>
              </a:rPr>
              <a:t>R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Y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S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872484" y="2125980"/>
            <a:ext cx="4913375" cy="42214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26"/>
              </a:spcBef>
            </a:pPr>
            <a:endParaRPr sz="600"/>
          </a:p>
          <a:p>
            <a:pPr marL="2494533">
              <a:lnSpc>
                <a:spcPts val="904"/>
              </a:lnSpc>
              <a:spcBef>
                <a:spcPts val="1000"/>
              </a:spcBef>
            </a:pPr>
            <a:r>
              <a:rPr dirty="0" smtClean="0" sz="700" spc="-4">
                <a:latin typeface="Arial"/>
                <a:cs typeface="Arial"/>
              </a:rPr>
              <a:t>1506</a:t>
            </a:r>
            <a:r>
              <a:rPr dirty="0" smtClean="0" sz="700" spc="0">
                <a:latin typeface="Arial"/>
                <a:cs typeface="Arial"/>
              </a:rPr>
              <a:t>3</a:t>
            </a:r>
            <a:r>
              <a:rPr dirty="0" smtClean="0" sz="700" spc="0">
                <a:latin typeface="Arial"/>
                <a:cs typeface="Arial"/>
              </a:rPr>
              <a:t>                                                            </a:t>
            </a:r>
            <a:r>
              <a:rPr dirty="0" smtClean="0" sz="700" spc="25">
                <a:latin typeface="Arial"/>
                <a:cs typeface="Arial"/>
              </a:rPr>
              <a:t> </a:t>
            </a:r>
            <a:r>
              <a:rPr dirty="0" smtClean="0" baseline="8282" sz="1050" spc="-4">
                <a:latin typeface="Arial"/>
                <a:cs typeface="Arial"/>
              </a:rPr>
              <a:t>8</a:t>
            </a:r>
            <a:r>
              <a:rPr dirty="0" smtClean="0" baseline="8282" sz="1050" spc="0">
                <a:latin typeface="Arial"/>
                <a:cs typeface="Arial"/>
              </a:rPr>
              <a:t>5</a:t>
            </a:r>
            <a:r>
              <a:rPr dirty="0" smtClean="0" baseline="8282" sz="1050" spc="12">
                <a:latin typeface="Arial"/>
                <a:cs typeface="Arial"/>
              </a:rPr>
              <a:t> </a:t>
            </a:r>
            <a:r>
              <a:rPr dirty="0" smtClean="0" baseline="8282" sz="1050" spc="0">
                <a:latin typeface="Arial"/>
                <a:cs typeface="Arial"/>
              </a:rPr>
              <a:t>y</a:t>
            </a:r>
            <a:r>
              <a:rPr dirty="0" smtClean="0" baseline="8282" sz="1050" spc="-13">
                <a:latin typeface="Arial"/>
                <a:cs typeface="Arial"/>
              </a:rPr>
              <a:t> </a:t>
            </a:r>
            <a:r>
              <a:rPr dirty="0" smtClean="0" baseline="8282" sz="1050" spc="19">
                <a:latin typeface="Arial"/>
                <a:cs typeface="Arial"/>
              </a:rPr>
              <a:t>m</a:t>
            </a:r>
            <a:r>
              <a:rPr dirty="0" smtClean="0" baseline="8282" sz="1050" spc="-4">
                <a:latin typeface="Arial"/>
                <a:cs typeface="Arial"/>
              </a:rPr>
              <a:t>á</a:t>
            </a:r>
            <a:r>
              <a:rPr dirty="0" smtClean="0" baseline="8282" sz="1050" spc="0">
                <a:latin typeface="Arial"/>
                <a:cs typeface="Arial"/>
              </a:rPr>
              <a:t>s</a:t>
            </a:r>
            <a:endParaRPr sz="700">
              <a:latin typeface="Arial"/>
              <a:cs typeface="Arial"/>
            </a:endParaRPr>
          </a:p>
          <a:p>
            <a:pPr marL="1707362" marR="2923517" algn="ctr">
              <a:lnSpc>
                <a:spcPct val="95825"/>
              </a:lnSpc>
              <a:spcBef>
                <a:spcPts val="1288"/>
              </a:spcBef>
            </a:pPr>
            <a:r>
              <a:rPr dirty="0" smtClean="0" sz="700" spc="-4">
                <a:latin typeface="Arial"/>
                <a:cs typeface="Arial"/>
              </a:rPr>
              <a:t>14110</a:t>
            </a:r>
            <a:endParaRPr sz="700">
              <a:latin typeface="Arial"/>
              <a:cs typeface="Arial"/>
            </a:endParaRPr>
          </a:p>
          <a:p>
            <a:pPr marL="1620012">
              <a:lnSpc>
                <a:spcPct val="95825"/>
              </a:lnSpc>
              <a:spcBef>
                <a:spcPts val="633"/>
              </a:spcBef>
            </a:pPr>
            <a:r>
              <a:rPr dirty="0" smtClean="0" sz="700" spc="-4">
                <a:latin typeface="Arial"/>
                <a:cs typeface="Arial"/>
              </a:rPr>
              <a:t>22581</a:t>
            </a:r>
            <a:endParaRPr sz="700">
              <a:latin typeface="Arial"/>
              <a:cs typeface="Arial"/>
            </a:endParaRPr>
          </a:p>
          <a:p>
            <a:pPr marL="1486789">
              <a:lnSpc>
                <a:spcPct val="95825"/>
              </a:lnSpc>
              <a:spcBef>
                <a:spcPts val="632"/>
              </a:spcBef>
            </a:pPr>
            <a:r>
              <a:rPr dirty="0" smtClean="0" sz="700" spc="-4">
                <a:latin typeface="Arial"/>
                <a:cs typeface="Arial"/>
              </a:rPr>
              <a:t>33151</a:t>
            </a:r>
            <a:endParaRPr sz="700">
              <a:latin typeface="Arial"/>
              <a:cs typeface="Arial"/>
            </a:endParaRPr>
          </a:p>
          <a:p>
            <a:pPr marL="1311528">
              <a:lnSpc>
                <a:spcPct val="95825"/>
              </a:lnSpc>
              <a:spcBef>
                <a:spcPts val="635"/>
              </a:spcBef>
            </a:pPr>
            <a:r>
              <a:rPr dirty="0" smtClean="0" sz="700" spc="-4">
                <a:latin typeface="Arial"/>
                <a:cs typeface="Arial"/>
              </a:rPr>
              <a:t>47036</a:t>
            </a:r>
            <a:endParaRPr sz="700">
              <a:latin typeface="Arial"/>
              <a:cs typeface="Arial"/>
            </a:endParaRPr>
          </a:p>
          <a:p>
            <a:pPr marL="1118869">
              <a:lnSpc>
                <a:spcPct val="95825"/>
              </a:lnSpc>
              <a:spcBef>
                <a:spcPts val="633"/>
              </a:spcBef>
            </a:pPr>
            <a:r>
              <a:rPr dirty="0" smtClean="0" sz="700" spc="-4">
                <a:latin typeface="Arial"/>
                <a:cs typeface="Arial"/>
              </a:rPr>
              <a:t>62304</a:t>
            </a:r>
            <a:endParaRPr sz="700">
              <a:latin typeface="Arial"/>
              <a:cs typeface="Arial"/>
            </a:endParaRPr>
          </a:p>
          <a:p>
            <a:pPr marL="943610">
              <a:lnSpc>
                <a:spcPct val="95825"/>
              </a:lnSpc>
              <a:spcBef>
                <a:spcPts val="632"/>
              </a:spcBef>
            </a:pPr>
            <a:r>
              <a:rPr dirty="0" smtClean="0" sz="700" spc="-4">
                <a:latin typeface="Arial"/>
                <a:cs typeface="Arial"/>
              </a:rPr>
              <a:t>76210</a:t>
            </a:r>
            <a:endParaRPr sz="700">
              <a:latin typeface="Arial"/>
              <a:cs typeface="Arial"/>
            </a:endParaRPr>
          </a:p>
          <a:p>
            <a:pPr marL="778128">
              <a:lnSpc>
                <a:spcPct val="95825"/>
              </a:lnSpc>
              <a:spcBef>
                <a:spcPts val="633"/>
              </a:spcBef>
            </a:pPr>
            <a:r>
              <a:rPr dirty="0" smtClean="0" sz="700" spc="-4">
                <a:latin typeface="Arial"/>
                <a:cs typeface="Arial"/>
              </a:rPr>
              <a:t>89346</a:t>
            </a:r>
            <a:endParaRPr sz="700">
              <a:latin typeface="Arial"/>
              <a:cs typeface="Arial"/>
            </a:endParaRPr>
          </a:p>
          <a:p>
            <a:pPr marL="686435">
              <a:lnSpc>
                <a:spcPct val="95825"/>
              </a:lnSpc>
              <a:spcBef>
                <a:spcPts val="635"/>
              </a:spcBef>
            </a:pPr>
            <a:r>
              <a:rPr dirty="0" smtClean="0" sz="700" spc="-4">
                <a:latin typeface="Arial"/>
                <a:cs typeface="Arial"/>
              </a:rPr>
              <a:t>96602</a:t>
            </a:r>
            <a:endParaRPr sz="700">
              <a:latin typeface="Arial"/>
              <a:cs typeface="Arial"/>
            </a:endParaRPr>
          </a:p>
          <a:p>
            <a:pPr marL="662686">
              <a:lnSpc>
                <a:spcPct val="95825"/>
              </a:lnSpc>
              <a:spcBef>
                <a:spcPts val="633"/>
              </a:spcBef>
            </a:pPr>
            <a:r>
              <a:rPr dirty="0" smtClean="0" sz="700" spc="-4">
                <a:latin typeface="Arial"/>
                <a:cs typeface="Arial"/>
              </a:rPr>
              <a:t>98498</a:t>
            </a:r>
            <a:endParaRPr sz="700">
              <a:latin typeface="Arial"/>
              <a:cs typeface="Arial"/>
            </a:endParaRPr>
          </a:p>
          <a:p>
            <a:pPr marL="492505">
              <a:lnSpc>
                <a:spcPct val="95825"/>
              </a:lnSpc>
              <a:spcBef>
                <a:spcPts val="632"/>
              </a:spcBef>
            </a:pPr>
            <a:r>
              <a:rPr dirty="0" smtClean="0" sz="700" spc="-4">
                <a:latin typeface="Arial"/>
                <a:cs typeface="Arial"/>
              </a:rPr>
              <a:t>108097</a:t>
            </a:r>
            <a:endParaRPr sz="700">
              <a:latin typeface="Arial"/>
              <a:cs typeface="Arial"/>
            </a:endParaRPr>
          </a:p>
          <a:p>
            <a:pPr marL="306958">
              <a:lnSpc>
                <a:spcPct val="95825"/>
              </a:lnSpc>
              <a:spcBef>
                <a:spcPts val="635"/>
              </a:spcBef>
            </a:pPr>
            <a:r>
              <a:rPr dirty="0" smtClean="0" sz="700" spc="-4">
                <a:latin typeface="Arial"/>
                <a:cs typeface="Arial"/>
              </a:rPr>
              <a:t>122813</a:t>
            </a:r>
            <a:endParaRPr sz="700">
              <a:latin typeface="Arial"/>
              <a:cs typeface="Arial"/>
            </a:endParaRPr>
          </a:p>
          <a:p>
            <a:pPr marL="168275">
              <a:lnSpc>
                <a:spcPct val="95825"/>
              </a:lnSpc>
              <a:spcBef>
                <a:spcPts val="633"/>
              </a:spcBef>
            </a:pPr>
            <a:r>
              <a:rPr dirty="0" smtClean="0" sz="700" spc="-4">
                <a:latin typeface="Arial"/>
                <a:cs typeface="Arial"/>
              </a:rPr>
              <a:t>133796</a:t>
            </a:r>
            <a:endParaRPr sz="700">
              <a:latin typeface="Arial"/>
              <a:cs typeface="Arial"/>
            </a:endParaRPr>
          </a:p>
          <a:p>
            <a:pPr marL="110362">
              <a:lnSpc>
                <a:spcPct val="95825"/>
              </a:lnSpc>
              <a:spcBef>
                <a:spcPts val="632"/>
              </a:spcBef>
            </a:pPr>
            <a:r>
              <a:rPr dirty="0" smtClean="0" sz="700" spc="-4">
                <a:latin typeface="Arial"/>
                <a:cs typeface="Arial"/>
              </a:rPr>
              <a:t>138393</a:t>
            </a:r>
            <a:endParaRPr sz="700">
              <a:latin typeface="Arial"/>
              <a:cs typeface="Arial"/>
            </a:endParaRPr>
          </a:p>
          <a:p>
            <a:pPr marL="77088">
              <a:lnSpc>
                <a:spcPct val="95825"/>
              </a:lnSpc>
              <a:spcBef>
                <a:spcPts val="633"/>
              </a:spcBef>
            </a:pPr>
            <a:r>
              <a:rPr dirty="0" smtClean="0" sz="700" spc="-4">
                <a:latin typeface="Arial"/>
                <a:cs typeface="Arial"/>
              </a:rPr>
              <a:t>141034</a:t>
            </a:r>
            <a:endParaRPr sz="700">
              <a:latin typeface="Arial"/>
              <a:cs typeface="Arial"/>
            </a:endParaRPr>
          </a:p>
          <a:p>
            <a:pPr marL="121285">
              <a:lnSpc>
                <a:spcPct val="95825"/>
              </a:lnSpc>
              <a:spcBef>
                <a:spcPts val="635"/>
              </a:spcBef>
            </a:pPr>
            <a:r>
              <a:rPr dirty="0" smtClean="0" sz="700" spc="-4">
                <a:latin typeface="Arial"/>
                <a:cs typeface="Arial"/>
              </a:rPr>
              <a:t>137529</a:t>
            </a:r>
            <a:endParaRPr sz="700">
              <a:latin typeface="Arial"/>
              <a:cs typeface="Arial"/>
            </a:endParaRPr>
          </a:p>
          <a:p>
            <a:pPr marL="190500">
              <a:lnSpc>
                <a:spcPct val="95825"/>
              </a:lnSpc>
              <a:spcBef>
                <a:spcPts val="633"/>
              </a:spcBef>
            </a:pPr>
            <a:r>
              <a:rPr dirty="0" smtClean="0" sz="700" spc="-4">
                <a:latin typeface="Arial"/>
                <a:cs typeface="Arial"/>
              </a:rPr>
              <a:t>132052</a:t>
            </a:r>
            <a:endParaRPr sz="700">
              <a:latin typeface="Arial"/>
              <a:cs typeface="Arial"/>
            </a:endParaRPr>
          </a:p>
          <a:p>
            <a:pPr marL="568451">
              <a:lnSpc>
                <a:spcPct val="95825"/>
              </a:lnSpc>
              <a:spcBef>
                <a:spcPts val="632"/>
              </a:spcBef>
            </a:pPr>
            <a:r>
              <a:rPr dirty="0" smtClean="0" sz="700" spc="-4">
                <a:latin typeface="Arial"/>
                <a:cs typeface="Arial"/>
              </a:rPr>
              <a:t>102076</a:t>
            </a:r>
            <a:endParaRPr sz="700">
              <a:latin typeface="Arial"/>
              <a:cs typeface="Arial"/>
            </a:endParaRPr>
          </a:p>
          <a:p>
            <a:pPr marL="1586229">
              <a:lnSpc>
                <a:spcPct val="95825"/>
              </a:lnSpc>
              <a:spcBef>
                <a:spcPts val="632"/>
              </a:spcBef>
            </a:pPr>
            <a:r>
              <a:rPr dirty="0" smtClean="0" sz="700" spc="-4">
                <a:latin typeface="Arial"/>
                <a:cs typeface="Arial"/>
              </a:rPr>
              <a:t>25260</a:t>
            </a:r>
            <a:endParaRPr sz="700">
              <a:latin typeface="Arial"/>
              <a:cs typeface="Arial"/>
            </a:endParaRPr>
          </a:p>
          <a:p>
            <a:pPr marL="1972792" marR="1868273" algn="ctr">
              <a:lnSpc>
                <a:spcPct val="95825"/>
              </a:lnSpc>
              <a:spcBef>
                <a:spcPts val="2463"/>
              </a:spcBef>
            </a:pPr>
            <a:r>
              <a:rPr dirty="0" smtClean="0" sz="700" spc="-4">
                <a:latin typeface="Arial"/>
                <a:cs typeface="Arial"/>
              </a:rPr>
              <a:t>M</a:t>
            </a:r>
            <a:r>
              <a:rPr dirty="0" smtClean="0" sz="700" spc="0">
                <a:latin typeface="Arial"/>
                <a:cs typeface="Arial"/>
              </a:rPr>
              <a:t>U</a:t>
            </a:r>
            <a:r>
              <a:rPr dirty="0" smtClean="0" sz="700" spc="14">
                <a:latin typeface="Arial"/>
                <a:cs typeface="Arial"/>
              </a:rPr>
              <a:t>J</a:t>
            </a:r>
            <a:r>
              <a:rPr dirty="0" smtClean="0" sz="700" spc="-9">
                <a:latin typeface="Arial"/>
                <a:cs typeface="Arial"/>
              </a:rPr>
              <a:t>E</a:t>
            </a:r>
            <a:r>
              <a:rPr dirty="0" smtClean="0" sz="700" spc="0">
                <a:latin typeface="Arial"/>
                <a:cs typeface="Arial"/>
              </a:rPr>
              <a:t>R</a:t>
            </a:r>
            <a:r>
              <a:rPr dirty="0" smtClean="0" sz="700" spc="14">
                <a:latin typeface="Arial"/>
                <a:cs typeface="Arial"/>
              </a:rPr>
              <a:t>E</a:t>
            </a:r>
            <a:r>
              <a:rPr dirty="0" smtClean="0" sz="700" spc="0">
                <a:latin typeface="Arial"/>
                <a:cs typeface="Arial"/>
              </a:rPr>
              <a:t>S</a:t>
            </a:r>
            <a:r>
              <a:rPr dirty="0" smtClean="0" sz="700" spc="0">
                <a:latin typeface="Arial"/>
                <a:cs typeface="Arial"/>
              </a:rPr>
              <a:t>     </a:t>
            </a:r>
            <a:r>
              <a:rPr dirty="0" smtClean="0" sz="700" spc="65">
                <a:latin typeface="Arial"/>
                <a:cs typeface="Arial"/>
              </a:rPr>
              <a:t> </a:t>
            </a:r>
            <a:r>
              <a:rPr dirty="0" smtClean="0" sz="700" spc="0">
                <a:latin typeface="Arial"/>
                <a:cs typeface="Arial"/>
              </a:rPr>
              <a:t>H</a:t>
            </a:r>
            <a:r>
              <a:rPr dirty="0" smtClean="0" sz="700" spc="9">
                <a:latin typeface="Arial"/>
                <a:cs typeface="Arial"/>
              </a:rPr>
              <a:t>O</a:t>
            </a:r>
            <a:r>
              <a:rPr dirty="0" smtClean="0" sz="700" spc="-4">
                <a:latin typeface="Arial"/>
                <a:cs typeface="Arial"/>
              </a:rPr>
              <a:t>M</a:t>
            </a:r>
            <a:r>
              <a:rPr dirty="0" smtClean="0" sz="700" spc="14">
                <a:latin typeface="Arial"/>
                <a:cs typeface="Arial"/>
              </a:rPr>
              <a:t>B</a:t>
            </a:r>
            <a:r>
              <a:rPr dirty="0" smtClean="0" sz="700" spc="0">
                <a:latin typeface="Arial"/>
                <a:cs typeface="Arial"/>
              </a:rPr>
              <a:t>R</a:t>
            </a:r>
            <a:r>
              <a:rPr dirty="0" smtClean="0" sz="700" spc="-4">
                <a:latin typeface="Arial"/>
                <a:cs typeface="Arial"/>
              </a:rPr>
              <a:t>E</a:t>
            </a:r>
            <a:r>
              <a:rPr dirty="0" smtClean="0" sz="700" spc="0">
                <a:latin typeface="Arial"/>
                <a:cs typeface="Arial"/>
              </a:rPr>
              <a:t>S</a:t>
            </a:r>
            <a:endParaRPr sz="7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17157" y="2124837"/>
            <a:ext cx="87602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3862">
              <a:lnSpc>
                <a:spcPct val="95825"/>
              </a:lnSpc>
              <a:spcBef>
                <a:spcPts val="130"/>
              </a:spcBef>
            </a:pP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2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193177" y="2124837"/>
            <a:ext cx="889241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892">
              <a:lnSpc>
                <a:spcPct val="95825"/>
              </a:lnSpc>
              <a:spcBef>
                <a:spcPts val="130"/>
              </a:spcBef>
            </a:pP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HO</a:t>
            </a:r>
            <a:r>
              <a:rPr dirty="0" smtClean="0" sz="1200" spc="-1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082419" y="2124837"/>
            <a:ext cx="784529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382">
              <a:lnSpc>
                <a:spcPct val="95825"/>
              </a:lnSpc>
              <a:spcBef>
                <a:spcPts val="130"/>
              </a:spcBef>
            </a:pPr>
            <a:r>
              <a:rPr dirty="0" smtClean="0" sz="1200" spc="-1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UJ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844419" y="2124837"/>
            <a:ext cx="76200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3443">
              <a:lnSpc>
                <a:spcPct val="95825"/>
              </a:lnSpc>
              <a:spcBef>
                <a:spcPts val="130"/>
              </a:spcBef>
            </a:pPr>
            <a:r>
              <a:rPr dirty="0" smtClean="0" sz="12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2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2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17157" y="2317241"/>
            <a:ext cx="876020" cy="3752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074" marR="27833" algn="ctr">
              <a:lnSpc>
                <a:spcPct val="95825"/>
              </a:lnSpc>
              <a:spcBef>
                <a:spcPts val="130"/>
              </a:spcBef>
            </a:pPr>
            <a:r>
              <a:rPr dirty="0" smtClean="0" sz="1200" spc="-19">
                <a:latin typeface="Arial"/>
                <a:cs typeface="Arial"/>
              </a:rPr>
              <a:t>M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-4">
                <a:latin typeface="Arial"/>
                <a:cs typeface="Arial"/>
              </a:rPr>
              <a:t>N</a:t>
            </a:r>
            <a:r>
              <a:rPr dirty="0" smtClean="0" sz="1200" spc="0">
                <a:latin typeface="Arial"/>
                <a:cs typeface="Arial"/>
              </a:rPr>
              <a:t>OR</a:t>
            </a:r>
            <a:r>
              <a:rPr dirty="0" smtClean="0" sz="1200" spc="-1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  <a:p>
            <a:pPr marL="245452" marR="244894" algn="ctr">
              <a:lnSpc>
                <a:spcPct val="95825"/>
              </a:lnSpc>
              <a:spcBef>
                <a:spcPts val="60"/>
              </a:spcBef>
            </a:pPr>
            <a:r>
              <a:rPr dirty="0" smtClean="0" sz="1200" spc="0">
                <a:latin typeface="Arial"/>
                <a:cs typeface="Arial"/>
              </a:rPr>
              <a:t>DE</a:t>
            </a:r>
            <a:r>
              <a:rPr dirty="0" smtClean="0" sz="1200" spc="-9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193177" y="2317241"/>
            <a:ext cx="889241" cy="3752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5"/>
              </a:spcBef>
            </a:pPr>
            <a:endParaRPr sz="850"/>
          </a:p>
          <a:p>
            <a:pPr marL="208267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082419" y="2317241"/>
            <a:ext cx="762000" cy="3752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5"/>
              </a:spcBef>
            </a:pPr>
            <a:endParaRPr sz="850"/>
          </a:p>
          <a:p>
            <a:pPr marL="147447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2844419" y="2317241"/>
            <a:ext cx="762000" cy="37528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5"/>
              </a:spcBef>
            </a:pPr>
            <a:endParaRPr sz="850"/>
          </a:p>
          <a:p>
            <a:pPr marL="147828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17157" y="2692527"/>
            <a:ext cx="87602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0438">
              <a:lnSpc>
                <a:spcPct val="95825"/>
              </a:lnSpc>
              <a:spcBef>
                <a:spcPts val="135"/>
              </a:spcBef>
            </a:pP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193177" y="2692527"/>
            <a:ext cx="889241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5595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082419" y="2692527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447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2844419" y="2692527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156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17157" y="2884932"/>
            <a:ext cx="87602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0438">
              <a:lnSpc>
                <a:spcPts val="1380"/>
              </a:lnSpc>
              <a:spcBef>
                <a:spcPts val="204"/>
              </a:spcBef>
            </a:pPr>
            <a:r>
              <a:rPr dirty="0" smtClean="0" sz="1200" spc="0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-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193177" y="2884932"/>
            <a:ext cx="889241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5595">
              <a:lnSpc>
                <a:spcPts val="1380"/>
              </a:lnSpc>
              <a:spcBef>
                <a:spcPts val="204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082419" y="2884932"/>
            <a:ext cx="76200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775">
              <a:lnSpc>
                <a:spcPts val="1380"/>
              </a:lnSpc>
              <a:spcBef>
                <a:spcPts val="204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844419" y="2884932"/>
            <a:ext cx="76200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156">
              <a:lnSpc>
                <a:spcPts val="1380"/>
              </a:lnSpc>
              <a:spcBef>
                <a:spcPts val="204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17157" y="3077337"/>
            <a:ext cx="87602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094">
              <a:lnSpc>
                <a:spcPts val="1380"/>
              </a:lnSpc>
              <a:spcBef>
                <a:spcPts val="204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0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193177" y="3077337"/>
            <a:ext cx="889241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5595">
              <a:lnSpc>
                <a:spcPts val="1380"/>
              </a:lnSpc>
              <a:spcBef>
                <a:spcPts val="204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082419" y="3077337"/>
            <a:ext cx="76200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775">
              <a:lnSpc>
                <a:spcPts val="1380"/>
              </a:lnSpc>
              <a:spcBef>
                <a:spcPts val="204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2844419" y="3077337"/>
            <a:ext cx="76200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156">
              <a:lnSpc>
                <a:spcPts val="1380"/>
              </a:lnSpc>
              <a:spcBef>
                <a:spcPts val="204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17157" y="3269741"/>
            <a:ext cx="87602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094">
              <a:lnSpc>
                <a:spcPts val="1375"/>
              </a:lnSpc>
              <a:spcBef>
                <a:spcPts val="203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5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193177" y="3269741"/>
            <a:ext cx="889241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5595">
              <a:lnSpc>
                <a:spcPts val="1375"/>
              </a:lnSpc>
              <a:spcBef>
                <a:spcPts val="203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082419" y="3269741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775">
              <a:lnSpc>
                <a:spcPts val="1375"/>
              </a:lnSpc>
              <a:spcBef>
                <a:spcPts val="203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2844419" y="3269741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156">
              <a:lnSpc>
                <a:spcPts val="1375"/>
              </a:lnSpc>
              <a:spcBef>
                <a:spcPts val="203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17157" y="3462147"/>
            <a:ext cx="87602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094">
              <a:lnSpc>
                <a:spcPts val="1380"/>
              </a:lnSpc>
              <a:spcBef>
                <a:spcPts val="204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0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193177" y="3462147"/>
            <a:ext cx="889241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5595">
              <a:lnSpc>
                <a:spcPts val="1380"/>
              </a:lnSpc>
              <a:spcBef>
                <a:spcPts val="204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082419" y="3462147"/>
            <a:ext cx="76200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775">
              <a:lnSpc>
                <a:spcPts val="1380"/>
              </a:lnSpc>
              <a:spcBef>
                <a:spcPts val="204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844419" y="3462147"/>
            <a:ext cx="76200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156">
              <a:lnSpc>
                <a:spcPts val="1380"/>
              </a:lnSpc>
              <a:spcBef>
                <a:spcPts val="204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17157" y="3654552"/>
            <a:ext cx="87602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094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0">
                <a:latin typeface="Arial"/>
                <a:cs typeface="Arial"/>
              </a:rPr>
              <a:t>5</a:t>
            </a:r>
            <a:r>
              <a:rPr dirty="0" smtClean="0" baseline="-2415" sz="1800" spc="-1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A</a:t>
            </a:r>
            <a:r>
              <a:rPr dirty="0" smtClean="0" baseline="-2415" sz="1800" spc="19">
                <a:latin typeface="Arial"/>
                <a:cs typeface="Arial"/>
              </a:rPr>
              <a:t> 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193177" y="3654552"/>
            <a:ext cx="889241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5595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9</a:t>
            </a:r>
            <a:r>
              <a:rPr dirty="0" smtClean="0" baseline="-2415" sz="18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082419" y="3654552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775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844419" y="3654552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156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17157" y="3846956"/>
            <a:ext cx="87602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094">
              <a:lnSpc>
                <a:spcPts val="1375"/>
              </a:lnSpc>
              <a:spcBef>
                <a:spcPts val="203"/>
              </a:spcBef>
            </a:pP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0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1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193177" y="3846956"/>
            <a:ext cx="889241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5595">
              <a:lnSpc>
                <a:spcPts val="1375"/>
              </a:lnSpc>
              <a:spcBef>
                <a:spcPts val="203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082419" y="3846956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775">
              <a:lnSpc>
                <a:spcPts val="1375"/>
              </a:lnSpc>
              <a:spcBef>
                <a:spcPts val="203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844419" y="3846956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156">
              <a:lnSpc>
                <a:spcPts val="1375"/>
              </a:lnSpc>
              <a:spcBef>
                <a:spcPts val="203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17157" y="4039362"/>
            <a:ext cx="87602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094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0">
                <a:latin typeface="Arial"/>
                <a:cs typeface="Arial"/>
              </a:rPr>
              <a:t>5</a:t>
            </a:r>
            <a:r>
              <a:rPr dirty="0" smtClean="0" baseline="-2415" sz="1800" spc="-1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A</a:t>
            </a:r>
            <a:r>
              <a:rPr dirty="0" smtClean="0" baseline="-2415" sz="1800" spc="19">
                <a:latin typeface="Arial"/>
                <a:cs typeface="Arial"/>
              </a:rPr>
              <a:t> </a:t>
            </a: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193177" y="4039362"/>
            <a:ext cx="889241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5595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4">
                <a:latin typeface="Arial"/>
                <a:cs typeface="Arial"/>
              </a:rPr>
              <a:t>9</a:t>
            </a:r>
            <a:r>
              <a:rPr dirty="0" smtClean="0" baseline="-2415" sz="18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082419" y="4039362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775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844419" y="4039362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156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17157" y="4231767"/>
            <a:ext cx="87602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094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0">
                <a:latin typeface="Arial"/>
                <a:cs typeface="Arial"/>
              </a:rPr>
              <a:t>40</a:t>
            </a:r>
            <a:r>
              <a:rPr dirty="0" smtClean="0" baseline="-2415" sz="1800" spc="-1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A</a:t>
            </a:r>
            <a:r>
              <a:rPr dirty="0" smtClean="0" baseline="-2415" sz="1800" spc="1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44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193177" y="4231767"/>
            <a:ext cx="889241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267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0">
                <a:latin typeface="Arial"/>
                <a:cs typeface="Arial"/>
              </a:rPr>
              <a:t>9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0">
                <a:latin typeface="Arial"/>
                <a:cs typeface="Arial"/>
              </a:rPr>
              <a:t>98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082419" y="4231767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775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0">
                <a:latin typeface="Arial"/>
                <a:cs typeface="Arial"/>
              </a:rPr>
              <a:t>1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0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,</a:t>
            </a:r>
            <a:r>
              <a:rPr dirty="0" smtClean="0" baseline="-2415" sz="1800" spc="0">
                <a:latin typeface="Arial"/>
                <a:cs typeface="Arial"/>
              </a:rPr>
              <a:t>5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844419" y="4231767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156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0">
                <a:latin typeface="Arial"/>
                <a:cs typeface="Arial"/>
              </a:rPr>
              <a:t>2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0">
                <a:latin typeface="Arial"/>
                <a:cs typeface="Arial"/>
              </a:rPr>
              <a:t>0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17157" y="4424172"/>
            <a:ext cx="87602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094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0">
                <a:latin typeface="Arial"/>
                <a:cs typeface="Arial"/>
              </a:rPr>
              <a:t>5</a:t>
            </a:r>
            <a:r>
              <a:rPr dirty="0" smtClean="0" baseline="-2415" sz="1800" spc="-1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A</a:t>
            </a:r>
            <a:r>
              <a:rPr dirty="0" smtClean="0" baseline="-2415" sz="1800" spc="19">
                <a:latin typeface="Arial"/>
                <a:cs typeface="Arial"/>
              </a:rPr>
              <a:t> </a:t>
            </a: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93177" y="4424172"/>
            <a:ext cx="889241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267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4">
                <a:latin typeface="Arial"/>
                <a:cs typeface="Arial"/>
              </a:rPr>
              <a:t>9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082419" y="4424172"/>
            <a:ext cx="76200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775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44419" y="4424172"/>
            <a:ext cx="76200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156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7157" y="4616577"/>
            <a:ext cx="87602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094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0">
                <a:latin typeface="Arial"/>
                <a:cs typeface="Arial"/>
              </a:rPr>
              <a:t>50</a:t>
            </a:r>
            <a:r>
              <a:rPr dirty="0" smtClean="0" baseline="-2415" sz="1800" spc="-1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A</a:t>
            </a:r>
            <a:r>
              <a:rPr dirty="0" smtClean="0" baseline="-2415" sz="1800" spc="1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54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193177" y="4616577"/>
            <a:ext cx="889241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267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0">
                <a:latin typeface="Arial"/>
                <a:cs typeface="Arial"/>
              </a:rPr>
              <a:t>8</a:t>
            </a:r>
            <a:r>
              <a:rPr dirty="0" smtClean="0" baseline="-2415" sz="1800" spc="4">
                <a:latin typeface="Arial"/>
                <a:cs typeface="Arial"/>
              </a:rPr>
              <a:t>9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0">
                <a:latin typeface="Arial"/>
                <a:cs typeface="Arial"/>
              </a:rPr>
              <a:t>46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082419" y="4616577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447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0">
                <a:latin typeface="Arial"/>
                <a:cs typeface="Arial"/>
              </a:rPr>
              <a:t>9</a:t>
            </a: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0">
                <a:latin typeface="Arial"/>
                <a:cs typeface="Arial"/>
              </a:rPr>
              <a:t>28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44419" y="4616577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156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0">
                <a:latin typeface="Arial"/>
                <a:cs typeface="Arial"/>
              </a:rPr>
              <a:t>1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3</a:t>
            </a:r>
            <a:r>
              <a:rPr dirty="0" smtClean="0" baseline="-2415" sz="1800" spc="4">
                <a:latin typeface="Arial"/>
                <a:cs typeface="Arial"/>
              </a:rPr>
              <a:t>,</a:t>
            </a:r>
            <a:r>
              <a:rPr dirty="0" smtClean="0" baseline="-2415" sz="1800" spc="0">
                <a:latin typeface="Arial"/>
                <a:cs typeface="Arial"/>
              </a:rPr>
              <a:t>5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7157" y="4808982"/>
            <a:ext cx="87602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094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0">
                <a:latin typeface="Arial"/>
                <a:cs typeface="Arial"/>
              </a:rPr>
              <a:t>5</a:t>
            </a:r>
            <a:r>
              <a:rPr dirty="0" smtClean="0" baseline="-2415" sz="1800" spc="-1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A</a:t>
            </a:r>
            <a:r>
              <a:rPr dirty="0" smtClean="0" baseline="-2415" sz="1800" spc="19">
                <a:latin typeface="Arial"/>
                <a:cs typeface="Arial"/>
              </a:rPr>
              <a:t> 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193177" y="4808982"/>
            <a:ext cx="889241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267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082419" y="4808982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447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44419" y="4808982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156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17157" y="5001387"/>
            <a:ext cx="87602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094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0">
                <a:latin typeface="Arial"/>
                <a:cs typeface="Arial"/>
              </a:rPr>
              <a:t>60</a:t>
            </a:r>
            <a:r>
              <a:rPr dirty="0" smtClean="0" baseline="-2415" sz="1800" spc="-1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A</a:t>
            </a:r>
            <a:r>
              <a:rPr dirty="0" smtClean="0" baseline="-2415" sz="1800" spc="1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64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93177" y="5001387"/>
            <a:ext cx="889241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267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0">
                <a:latin typeface="Arial"/>
                <a:cs typeface="Arial"/>
              </a:rPr>
              <a:t>6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0">
                <a:latin typeface="Arial"/>
                <a:cs typeface="Arial"/>
              </a:rPr>
              <a:t>04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082419" y="5001387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447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0">
                <a:latin typeface="Arial"/>
                <a:cs typeface="Arial"/>
              </a:rPr>
              <a:t>6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0">
                <a:latin typeface="Arial"/>
                <a:cs typeface="Arial"/>
              </a:rPr>
              <a:t>92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44419" y="5001387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5156">
              <a:lnSpc>
                <a:spcPts val="1375"/>
              </a:lnSpc>
              <a:spcBef>
                <a:spcPts val="208"/>
              </a:spcBef>
            </a:pPr>
            <a:r>
              <a:rPr dirty="0" smtClean="0" baseline="-2415" sz="1800" spc="0">
                <a:latin typeface="Arial"/>
                <a:cs typeface="Arial"/>
              </a:rPr>
              <a:t>1</a:t>
            </a: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0">
                <a:latin typeface="Arial"/>
                <a:cs typeface="Arial"/>
              </a:rPr>
              <a:t>0</a:t>
            </a:r>
            <a:r>
              <a:rPr dirty="0" smtClean="0" baseline="-2415" sz="1800" spc="4">
                <a:latin typeface="Arial"/>
                <a:cs typeface="Arial"/>
              </a:rPr>
              <a:t>,</a:t>
            </a:r>
            <a:r>
              <a:rPr dirty="0" smtClean="0" baseline="-2415" sz="1800" spc="0">
                <a:latin typeface="Arial"/>
                <a:cs typeface="Arial"/>
              </a:rPr>
              <a:t>3</a:t>
            </a:r>
            <a:r>
              <a:rPr dirty="0" smtClean="0" baseline="-2415" sz="1800" spc="4">
                <a:latin typeface="Arial"/>
                <a:cs typeface="Arial"/>
              </a:rPr>
              <a:t>9</a:t>
            </a:r>
            <a:r>
              <a:rPr dirty="0" smtClean="0" baseline="-2415" sz="18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7157" y="5193792"/>
            <a:ext cx="87602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094">
              <a:lnSpc>
                <a:spcPts val="1370"/>
              </a:lnSpc>
              <a:spcBef>
                <a:spcPts val="213"/>
              </a:spcBef>
            </a:pP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0">
                <a:latin typeface="Arial"/>
                <a:cs typeface="Arial"/>
              </a:rPr>
              <a:t>5</a:t>
            </a:r>
            <a:r>
              <a:rPr dirty="0" smtClean="0" baseline="-2415" sz="1800" spc="-1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A</a:t>
            </a:r>
            <a:r>
              <a:rPr dirty="0" smtClean="0" baseline="-2415" sz="1800" spc="19">
                <a:latin typeface="Arial"/>
                <a:cs typeface="Arial"/>
              </a:rPr>
              <a:t> 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193177" y="5193792"/>
            <a:ext cx="889241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267">
              <a:lnSpc>
                <a:spcPts val="1370"/>
              </a:lnSpc>
              <a:spcBef>
                <a:spcPts val="213"/>
              </a:spcBef>
            </a:pP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82419" y="5193792"/>
            <a:ext cx="76200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447">
              <a:lnSpc>
                <a:spcPts val="1370"/>
              </a:lnSpc>
              <a:spcBef>
                <a:spcPts val="213"/>
              </a:spcBef>
            </a:pP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844419" y="5193792"/>
            <a:ext cx="76200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828">
              <a:lnSpc>
                <a:spcPts val="1370"/>
              </a:lnSpc>
              <a:spcBef>
                <a:spcPts val="213"/>
              </a:spcBef>
            </a:pPr>
            <a:r>
              <a:rPr dirty="0" smtClean="0" baseline="-2415" sz="1800" spc="4">
                <a:latin typeface="Arial"/>
                <a:cs typeface="Arial"/>
              </a:rPr>
              <a:t>9</a:t>
            </a:r>
            <a:r>
              <a:rPr dirty="0" smtClean="0" baseline="-2415" sz="1800" spc="4">
                <a:latin typeface="Arial"/>
                <a:cs typeface="Arial"/>
              </a:rPr>
              <a:t>9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7157" y="5386197"/>
            <a:ext cx="87602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094">
              <a:lnSpc>
                <a:spcPts val="1370"/>
              </a:lnSpc>
              <a:spcBef>
                <a:spcPts val="208"/>
              </a:spcBef>
            </a:pPr>
            <a:r>
              <a:rPr dirty="0" smtClean="0" baseline="-2415" sz="1800" spc="0">
                <a:latin typeface="Arial"/>
                <a:cs typeface="Arial"/>
              </a:rPr>
              <a:t>70</a:t>
            </a:r>
            <a:r>
              <a:rPr dirty="0" smtClean="0" baseline="-2415" sz="1800" spc="-1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A</a:t>
            </a:r>
            <a:r>
              <a:rPr dirty="0" smtClean="0" baseline="-2415" sz="1800" spc="1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74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93177" y="5386197"/>
            <a:ext cx="889241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267">
              <a:lnSpc>
                <a:spcPts val="1370"/>
              </a:lnSpc>
              <a:spcBef>
                <a:spcPts val="208"/>
              </a:spcBef>
            </a:pPr>
            <a:r>
              <a:rPr dirty="0" smtClean="0" baseline="-2415" sz="1800" spc="0">
                <a:latin typeface="Arial"/>
                <a:cs typeface="Arial"/>
              </a:rPr>
              <a:t>3</a:t>
            </a: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51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82419" y="5386197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447">
              <a:lnSpc>
                <a:spcPts val="1370"/>
              </a:lnSpc>
              <a:spcBef>
                <a:spcPts val="208"/>
              </a:spcBef>
            </a:pPr>
            <a:r>
              <a:rPr dirty="0" smtClean="0" baseline="-2415" sz="1800" spc="0">
                <a:latin typeface="Arial"/>
                <a:cs typeface="Arial"/>
              </a:rPr>
              <a:t>3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0">
                <a:latin typeface="Arial"/>
                <a:cs typeface="Arial"/>
              </a:rPr>
              <a:t>01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844419" y="5386197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828">
              <a:lnSpc>
                <a:spcPts val="1370"/>
              </a:lnSpc>
              <a:spcBef>
                <a:spcPts val="208"/>
              </a:spcBef>
            </a:pPr>
            <a:r>
              <a:rPr dirty="0" smtClean="0" baseline="-2415" sz="1800" spc="0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0">
                <a:latin typeface="Arial"/>
                <a:cs typeface="Arial"/>
              </a:rPr>
              <a:t>52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7157" y="5578602"/>
            <a:ext cx="876020" cy="1924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094">
              <a:lnSpc>
                <a:spcPts val="1370"/>
              </a:lnSpc>
              <a:spcBef>
                <a:spcPts val="21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0">
                <a:latin typeface="Arial"/>
                <a:cs typeface="Arial"/>
              </a:rPr>
              <a:t>5</a:t>
            </a:r>
            <a:r>
              <a:rPr dirty="0" smtClean="0" baseline="-2415" sz="1800" spc="-1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A</a:t>
            </a:r>
            <a:r>
              <a:rPr dirty="0" smtClean="0" baseline="-2415" sz="1800" spc="19">
                <a:latin typeface="Arial"/>
                <a:cs typeface="Arial"/>
              </a:rPr>
              <a:t> 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193177" y="5578602"/>
            <a:ext cx="889241" cy="1924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267">
              <a:lnSpc>
                <a:spcPts val="1370"/>
              </a:lnSpc>
              <a:spcBef>
                <a:spcPts val="213"/>
              </a:spcBef>
            </a:pP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82419" y="5578602"/>
            <a:ext cx="762000" cy="1924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447">
              <a:lnSpc>
                <a:spcPts val="1370"/>
              </a:lnSpc>
              <a:spcBef>
                <a:spcPts val="213"/>
              </a:spcBef>
            </a:pP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844419" y="5578602"/>
            <a:ext cx="762000" cy="1924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828">
              <a:lnSpc>
                <a:spcPts val="1370"/>
              </a:lnSpc>
              <a:spcBef>
                <a:spcPts val="213"/>
              </a:spcBef>
            </a:pP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4">
                <a:latin typeface="Arial"/>
                <a:cs typeface="Arial"/>
              </a:rPr>
              <a:t>9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4">
                <a:latin typeface="Arial"/>
                <a:cs typeface="Arial"/>
              </a:rPr>
              <a:t>9</a:t>
            </a:r>
            <a:r>
              <a:rPr dirty="0" smtClean="0" baseline="-2415" sz="1800" spc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7157" y="5771032"/>
            <a:ext cx="87602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094">
              <a:lnSpc>
                <a:spcPts val="1370"/>
              </a:lnSpc>
              <a:spcBef>
                <a:spcPts val="213"/>
              </a:spcBef>
            </a:pP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0</a:t>
            </a:r>
            <a:r>
              <a:rPr dirty="0" smtClean="0" baseline="-2415" sz="1800" spc="-1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A</a:t>
            </a:r>
            <a:r>
              <a:rPr dirty="0" smtClean="0" baseline="-2415" sz="1800" spc="19">
                <a:latin typeface="Arial"/>
                <a:cs typeface="Arial"/>
              </a:rPr>
              <a:t> 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93177" y="5771032"/>
            <a:ext cx="889241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267">
              <a:lnSpc>
                <a:spcPts val="1370"/>
              </a:lnSpc>
              <a:spcBef>
                <a:spcPts val="213"/>
              </a:spcBef>
            </a:pP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82419" y="5771032"/>
            <a:ext cx="76200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447">
              <a:lnSpc>
                <a:spcPts val="1370"/>
              </a:lnSpc>
              <a:spcBef>
                <a:spcPts val="213"/>
              </a:spcBef>
            </a:pP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44419" y="5771032"/>
            <a:ext cx="76200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828">
              <a:lnSpc>
                <a:spcPts val="1370"/>
              </a:lnSpc>
              <a:spcBef>
                <a:spcPts val="213"/>
              </a:spcBef>
            </a:pP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7157" y="5963437"/>
            <a:ext cx="87602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5846">
              <a:lnSpc>
                <a:spcPts val="1370"/>
              </a:lnSpc>
              <a:spcBef>
                <a:spcPts val="213"/>
              </a:spcBef>
            </a:pP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5</a:t>
            </a:r>
            <a:r>
              <a:rPr dirty="0" smtClean="0" baseline="-2415" sz="1800" spc="-14">
                <a:latin typeface="Arial"/>
                <a:cs typeface="Arial"/>
              </a:rPr>
              <a:t> </a:t>
            </a:r>
            <a:r>
              <a:rPr dirty="0" smtClean="0" baseline="-2415" sz="1800" spc="0">
                <a:latin typeface="Arial"/>
                <a:cs typeface="Arial"/>
              </a:rPr>
              <a:t>Y</a:t>
            </a:r>
            <a:r>
              <a:rPr dirty="0" smtClean="0" baseline="-2415" sz="1800" spc="19">
                <a:latin typeface="Arial"/>
                <a:cs typeface="Arial"/>
              </a:rPr>
              <a:t> </a:t>
            </a:r>
            <a:r>
              <a:rPr dirty="0" smtClean="0" baseline="-2415" sz="1800" spc="-14">
                <a:latin typeface="Arial"/>
                <a:cs typeface="Arial"/>
              </a:rPr>
              <a:t>M</a:t>
            </a:r>
            <a:r>
              <a:rPr dirty="0" smtClean="0" baseline="-2415" sz="1800" spc="-9">
                <a:latin typeface="Arial"/>
                <a:cs typeface="Arial"/>
              </a:rPr>
              <a:t>Á</a:t>
            </a:r>
            <a:r>
              <a:rPr dirty="0" smtClean="0" baseline="-2415" sz="1800" spc="0"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93177" y="5963437"/>
            <a:ext cx="889241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267">
              <a:lnSpc>
                <a:spcPts val="1370"/>
              </a:lnSpc>
              <a:spcBef>
                <a:spcPts val="213"/>
              </a:spcBef>
            </a:pP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82419" y="5963437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447">
              <a:lnSpc>
                <a:spcPts val="1370"/>
              </a:lnSpc>
              <a:spcBef>
                <a:spcPts val="213"/>
              </a:spcBef>
            </a:pP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44419" y="5963437"/>
            <a:ext cx="762000" cy="1924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828">
              <a:lnSpc>
                <a:spcPts val="1370"/>
              </a:lnSpc>
              <a:spcBef>
                <a:spcPts val="213"/>
              </a:spcBef>
            </a:pP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0">
                <a:latin typeface="Arial"/>
                <a:cs typeface="Arial"/>
              </a:rPr>
              <a:t>,</a:t>
            </a:r>
            <a:r>
              <a:rPr dirty="0" smtClean="0" baseline="-2415" sz="1800" spc="4">
                <a:latin typeface="Arial"/>
                <a:cs typeface="Arial"/>
              </a:rPr>
              <a:t>3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7157" y="6155842"/>
            <a:ext cx="87602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1190">
              <a:lnSpc>
                <a:spcPts val="1365"/>
              </a:lnSpc>
              <a:spcBef>
                <a:spcPts val="213"/>
              </a:spcBef>
            </a:pPr>
            <a:r>
              <a:rPr dirty="0" smtClean="0" baseline="-2415" sz="18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baseline="-2415" sz="18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baseline="-2415" sz="18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baseline="-2415" sz="18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baseline="-2415" sz="18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93177" y="6155842"/>
            <a:ext cx="889241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587">
              <a:lnSpc>
                <a:spcPts val="1365"/>
              </a:lnSpc>
              <a:spcBef>
                <a:spcPts val="213"/>
              </a:spcBef>
            </a:pP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baseline="-2415" sz="1800" spc="0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9</a:t>
            </a: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baseline="-2415" sz="1800" spc="0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baseline="-2415" sz="1800" spc="0" b="1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082419" y="6155842"/>
            <a:ext cx="76200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0767">
              <a:lnSpc>
                <a:spcPts val="1365"/>
              </a:lnSpc>
              <a:spcBef>
                <a:spcPts val="213"/>
              </a:spcBef>
            </a:pP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baseline="-2415" sz="1800" spc="0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mtClean="0" baseline="-2415" sz="1800" spc="0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baseline="-2415" sz="1800" spc="0" b="1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844419" y="6155842"/>
            <a:ext cx="762000" cy="1924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148">
              <a:lnSpc>
                <a:spcPts val="1365"/>
              </a:lnSpc>
              <a:spcBef>
                <a:spcPts val="213"/>
              </a:spcBef>
            </a:pP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mtClean="0" baseline="-2415" sz="1800" spc="0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5</a:t>
            </a:r>
            <a:r>
              <a:rPr dirty="0" smtClean="0" baseline="-2415" sz="1800" spc="0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dirty="0" smtClean="0" baseline="-2415" sz="1800" spc="4" b="1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mtClean="0" baseline="-2415" sz="1800" spc="0" b="1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488" y="1481327"/>
            <a:ext cx="8967216" cy="3992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373831" marR="3375372" algn="ctr">
              <a:lnSpc>
                <a:spcPct val="95825"/>
              </a:lnSpc>
              <a:spcBef>
                <a:spcPts val="440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Ó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2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object 85"/>
          <p:cNvSpPr/>
          <p:nvPr/>
        </p:nvSpPr>
        <p:spPr>
          <a:xfrm>
            <a:off x="94488" y="1533143"/>
            <a:ext cx="8967216" cy="783336"/>
          </a:xfrm>
          <a:custGeom>
            <a:avLst/>
            <a:gdLst/>
            <a:ahLst/>
            <a:cxnLst/>
            <a:rect l="l" t="t" r="r" b="b"/>
            <a:pathLst>
              <a:path w="8967216" h="783336">
                <a:moveTo>
                  <a:pt x="0" y="783336"/>
                </a:moveTo>
                <a:lnTo>
                  <a:pt x="8967216" y="783336"/>
                </a:lnTo>
                <a:lnTo>
                  <a:pt x="8967216" y="0"/>
                </a:lnTo>
                <a:lnTo>
                  <a:pt x="0" y="0"/>
                </a:lnTo>
                <a:lnTo>
                  <a:pt x="0" y="78333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94488" y="97535"/>
            <a:ext cx="2709672" cy="6217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559308" y="4369308"/>
            <a:ext cx="8360664" cy="0"/>
          </a:xfrm>
          <a:custGeom>
            <a:avLst/>
            <a:gdLst/>
            <a:ahLst/>
            <a:cxnLst/>
            <a:rect l="l" t="t" r="r" b="b"/>
            <a:pathLst>
              <a:path w="8360664" h="0">
                <a:moveTo>
                  <a:pt x="0" y="0"/>
                </a:moveTo>
                <a:lnTo>
                  <a:pt x="836066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156716" y="2680716"/>
            <a:ext cx="7165848" cy="697992"/>
          </a:xfrm>
          <a:custGeom>
            <a:avLst/>
            <a:gdLst/>
            <a:ahLst/>
            <a:cxnLst/>
            <a:rect l="l" t="t" r="r" b="b"/>
            <a:pathLst>
              <a:path w="7165848" h="697992">
                <a:moveTo>
                  <a:pt x="0" y="603504"/>
                </a:moveTo>
                <a:lnTo>
                  <a:pt x="1194816" y="557784"/>
                </a:lnTo>
                <a:lnTo>
                  <a:pt x="2389632" y="545592"/>
                </a:lnTo>
                <a:lnTo>
                  <a:pt x="3584448" y="0"/>
                </a:lnTo>
                <a:lnTo>
                  <a:pt x="4779264" y="210312"/>
                </a:lnTo>
                <a:lnTo>
                  <a:pt x="5974080" y="313944"/>
                </a:lnTo>
                <a:lnTo>
                  <a:pt x="7165848" y="697992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125626" y="3253740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79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80"/>
                </a:lnTo>
                <a:lnTo>
                  <a:pt x="535" y="36214"/>
                </a:lnTo>
                <a:lnTo>
                  <a:pt x="6180" y="48909"/>
                </a:lnTo>
                <a:lnTo>
                  <a:pt x="16695" y="57684"/>
                </a:lnTo>
                <a:lnTo>
                  <a:pt x="30479" y="60960"/>
                </a:lnTo>
                <a:lnTo>
                  <a:pt x="36197" y="60426"/>
                </a:lnTo>
                <a:lnTo>
                  <a:pt x="48882" y="54795"/>
                </a:lnTo>
                <a:lnTo>
                  <a:pt x="57672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125626" y="3253740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72" y="44286"/>
                </a:lnTo>
                <a:lnTo>
                  <a:pt x="48882" y="54795"/>
                </a:lnTo>
                <a:lnTo>
                  <a:pt x="36197" y="60426"/>
                </a:lnTo>
                <a:lnTo>
                  <a:pt x="30479" y="60960"/>
                </a:lnTo>
                <a:lnTo>
                  <a:pt x="16695" y="57684"/>
                </a:lnTo>
                <a:lnTo>
                  <a:pt x="6180" y="48909"/>
                </a:lnTo>
                <a:lnTo>
                  <a:pt x="535" y="36214"/>
                </a:lnTo>
                <a:lnTo>
                  <a:pt x="0" y="30480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79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2320417" y="3208020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2320417" y="3208020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3515233" y="319582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3515233" y="319582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710049" y="265023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4710049" y="265023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5904865" y="2860548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5904865" y="2860548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7099681" y="296417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7099681" y="296417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8291449" y="334822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8291449" y="334822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156716" y="2668524"/>
            <a:ext cx="7165848" cy="633984"/>
          </a:xfrm>
          <a:custGeom>
            <a:avLst/>
            <a:gdLst/>
            <a:ahLst/>
            <a:cxnLst/>
            <a:rect l="l" t="t" r="r" b="b"/>
            <a:pathLst>
              <a:path w="7165848" h="633984">
                <a:moveTo>
                  <a:pt x="0" y="633984"/>
                </a:moveTo>
                <a:lnTo>
                  <a:pt x="1194816" y="579120"/>
                </a:lnTo>
                <a:lnTo>
                  <a:pt x="2389632" y="545591"/>
                </a:lnTo>
                <a:lnTo>
                  <a:pt x="3584448" y="12191"/>
                </a:lnTo>
                <a:lnTo>
                  <a:pt x="4779264" y="0"/>
                </a:lnTo>
                <a:lnTo>
                  <a:pt x="5974080" y="268224"/>
                </a:lnTo>
                <a:lnTo>
                  <a:pt x="7165848" y="633984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125626" y="327202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79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80"/>
                </a:lnTo>
                <a:lnTo>
                  <a:pt x="535" y="36214"/>
                </a:lnTo>
                <a:lnTo>
                  <a:pt x="6180" y="48909"/>
                </a:lnTo>
                <a:lnTo>
                  <a:pt x="16695" y="57684"/>
                </a:lnTo>
                <a:lnTo>
                  <a:pt x="30479" y="60960"/>
                </a:lnTo>
                <a:lnTo>
                  <a:pt x="36197" y="60426"/>
                </a:lnTo>
                <a:lnTo>
                  <a:pt x="48882" y="54795"/>
                </a:lnTo>
                <a:lnTo>
                  <a:pt x="57672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1125626" y="327202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72" y="44286"/>
                </a:lnTo>
                <a:lnTo>
                  <a:pt x="48882" y="54795"/>
                </a:lnTo>
                <a:lnTo>
                  <a:pt x="36197" y="60426"/>
                </a:lnTo>
                <a:lnTo>
                  <a:pt x="30479" y="60960"/>
                </a:lnTo>
                <a:lnTo>
                  <a:pt x="16695" y="57684"/>
                </a:lnTo>
                <a:lnTo>
                  <a:pt x="6180" y="48909"/>
                </a:lnTo>
                <a:lnTo>
                  <a:pt x="535" y="36214"/>
                </a:lnTo>
                <a:lnTo>
                  <a:pt x="0" y="30480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79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2320417" y="321716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2320417" y="321716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515233" y="318363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515233" y="318363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710049" y="265023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4710049" y="265023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5904865" y="2638044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5904865" y="2638044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099681" y="290626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099681" y="290626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8291449" y="327202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8291449" y="327202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2253996" y="3168396"/>
            <a:ext cx="97536" cy="70103"/>
          </a:xfrm>
          <a:custGeom>
            <a:avLst/>
            <a:gdLst/>
            <a:ahLst/>
            <a:cxnLst/>
            <a:rect l="l" t="t" r="r" b="b"/>
            <a:pathLst>
              <a:path w="97536" h="70103">
                <a:moveTo>
                  <a:pt x="97536" y="70103"/>
                </a:moveTo>
                <a:lnTo>
                  <a:pt x="0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4741164" y="2680716"/>
            <a:ext cx="9144" cy="124968"/>
          </a:xfrm>
          <a:custGeom>
            <a:avLst/>
            <a:gdLst/>
            <a:ahLst/>
            <a:cxnLst/>
            <a:rect l="l" t="t" r="r" b="b"/>
            <a:pathLst>
              <a:path w="9144" h="124968">
                <a:moveTo>
                  <a:pt x="0" y="0"/>
                </a:moveTo>
                <a:lnTo>
                  <a:pt x="9144" y="124968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1059180" y="3302508"/>
            <a:ext cx="97535" cy="94487"/>
          </a:xfrm>
          <a:custGeom>
            <a:avLst/>
            <a:gdLst/>
            <a:ahLst/>
            <a:cxnLst/>
            <a:rect l="l" t="t" r="r" b="b"/>
            <a:pathLst>
              <a:path w="97535" h="94487">
                <a:moveTo>
                  <a:pt x="97535" y="0"/>
                </a:moveTo>
                <a:lnTo>
                  <a:pt x="0" y="94487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2220468" y="3247644"/>
            <a:ext cx="131063" cy="73151"/>
          </a:xfrm>
          <a:custGeom>
            <a:avLst/>
            <a:gdLst/>
            <a:ahLst/>
            <a:cxnLst/>
            <a:rect l="l" t="t" r="r" b="b"/>
            <a:pathLst>
              <a:path w="131063" h="73151">
                <a:moveTo>
                  <a:pt x="131063" y="0"/>
                </a:moveTo>
                <a:lnTo>
                  <a:pt x="0" y="73151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3439667" y="3043428"/>
            <a:ext cx="106680" cy="170687"/>
          </a:xfrm>
          <a:custGeom>
            <a:avLst/>
            <a:gdLst/>
            <a:ahLst/>
            <a:cxnLst/>
            <a:rect l="l" t="t" r="r" b="b"/>
            <a:pathLst>
              <a:path w="106680" h="170687">
                <a:moveTo>
                  <a:pt x="106680" y="170687"/>
                </a:moveTo>
                <a:lnTo>
                  <a:pt x="57912" y="0"/>
                </a:lnTo>
                <a:lnTo>
                  <a:pt x="0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4485132" y="2555748"/>
            <a:ext cx="256031" cy="124967"/>
          </a:xfrm>
          <a:custGeom>
            <a:avLst/>
            <a:gdLst/>
            <a:ahLst/>
            <a:cxnLst/>
            <a:rect l="l" t="t" r="r" b="b"/>
            <a:pathLst>
              <a:path w="256031" h="124967">
                <a:moveTo>
                  <a:pt x="256031" y="124967"/>
                </a:moveTo>
                <a:lnTo>
                  <a:pt x="57912" y="0"/>
                </a:lnTo>
                <a:lnTo>
                  <a:pt x="0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8322564" y="3134867"/>
            <a:ext cx="195071" cy="167640"/>
          </a:xfrm>
          <a:custGeom>
            <a:avLst/>
            <a:gdLst/>
            <a:ahLst/>
            <a:cxnLst/>
            <a:rect l="l" t="t" r="r" b="b"/>
            <a:pathLst>
              <a:path w="195071" h="167640">
                <a:moveTo>
                  <a:pt x="0" y="167640"/>
                </a:moveTo>
                <a:lnTo>
                  <a:pt x="195071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717036" y="4747260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810000" y="4718304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810000" y="4718304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628388" y="4747260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721352" y="4718304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4721352" y="4718304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54223" y="725354"/>
            <a:ext cx="2020244" cy="723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35" marR="47594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648118" y="1106107"/>
            <a:ext cx="167978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-14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5763895" y="2460904"/>
            <a:ext cx="362722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116451" y="2487447"/>
            <a:ext cx="362722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3779" y="2509265"/>
            <a:ext cx="329785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958710" y="2706014"/>
            <a:ext cx="362722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3779" y="2764916"/>
            <a:ext cx="329785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578858" y="2828188"/>
            <a:ext cx="362722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141726" y="2974492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382761" y="2976397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63895" y="2983128"/>
            <a:ext cx="362722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118487" y="3005607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3779" y="3020694"/>
            <a:ext cx="329785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958710" y="3086379"/>
            <a:ext cx="362722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40714" y="3096165"/>
            <a:ext cx="292563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7482" y="3276726"/>
            <a:ext cx="2657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84626" y="3279673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084070" y="3343046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23645" y="3421024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190103" y="3471697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7482" y="3532504"/>
            <a:ext cx="2657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7482" y="3788155"/>
            <a:ext cx="2657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7482" y="4043933"/>
            <a:ext cx="2657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0880" y="4299965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18438" y="4435608"/>
            <a:ext cx="298849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2017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13229" y="4435608"/>
            <a:ext cx="298849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2018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08045" y="4435608"/>
            <a:ext cx="298849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2019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02607" y="4435608"/>
            <a:ext cx="298849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2020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97423" y="4435608"/>
            <a:ext cx="298849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2021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92239" y="4435608"/>
            <a:ext cx="298849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2022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87055" y="4435608"/>
            <a:ext cx="298849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2023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74338" y="4680330"/>
            <a:ext cx="540353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1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mtClean="0" sz="900" spc="-15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900" spc="15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1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-25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mtClean="0" sz="900" spc="1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87849" y="4680330"/>
            <a:ext cx="628379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dirty="0" smtClean="0" sz="900" spc="9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43306" y="5098694"/>
            <a:ext cx="8457685" cy="15445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9202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F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9</a:t>
            </a:r>
            <a:r>
              <a:rPr dirty="0" smtClean="0" sz="1000" spc="19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18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0" b="1">
                <a:latin typeface="Arial"/>
                <a:cs typeface="Arial"/>
              </a:rPr>
              <a:t>:</a:t>
            </a:r>
            <a:r>
              <a:rPr dirty="0" smtClean="0" sz="1000" spc="-34" b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25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-14">
                <a:latin typeface="Arial"/>
                <a:cs typeface="Arial"/>
              </a:rPr>
              <a:t>G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25">
                <a:latin typeface="Arial"/>
                <a:cs typeface="Arial"/>
              </a:rPr>
              <a:t>B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25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SE</a:t>
            </a:r>
            <a:r>
              <a:rPr dirty="0" smtClean="0" sz="1000" spc="-25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95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1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4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9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9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9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9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9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9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80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ASA: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4">
                <a:latin typeface="Arial"/>
                <a:cs typeface="Arial"/>
              </a:rPr>
              <a:t>,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ES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50"/>
              </a:spcBef>
            </a:pP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SEP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95"/>
              </a:spcBef>
            </a:pP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-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(AL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EL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AN</a:t>
            </a:r>
            <a:r>
              <a:rPr dirty="0" smtClean="0" sz="1000" spc="-4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ESA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EN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</a:t>
            </a:r>
            <a:r>
              <a:rPr dirty="0" smtClean="0" sz="1000" spc="-3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endParaRPr sz="1000">
              <a:latin typeface="Arial"/>
              <a:cs typeface="Arial"/>
            </a:endParaRPr>
          </a:p>
          <a:p>
            <a:pPr marL="12700" marR="2081935">
              <a:lnSpc>
                <a:spcPts val="1149"/>
              </a:lnSpc>
              <a:spcBef>
                <a:spcPts val="5"/>
              </a:spcBef>
            </a:pP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5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-1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EN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EL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VA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</a:t>
            </a:r>
            <a:r>
              <a:rPr dirty="0" smtClean="0" sz="1000" spc="-3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</a:t>
            </a:r>
            <a:r>
              <a:rPr dirty="0" smtClean="0" sz="1000" spc="-3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5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-9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)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ts val="1055"/>
              </a:lnSpc>
              <a:spcBef>
                <a:spcPts val="150"/>
              </a:spcBef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42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488" y="1533143"/>
            <a:ext cx="8967216" cy="7833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9653" marR="1884686" algn="ctr">
              <a:lnSpc>
                <a:spcPct val="95825"/>
              </a:lnSpc>
              <a:spcBef>
                <a:spcPts val="430"/>
              </a:spcBef>
            </a:pP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Q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ICA</a:t>
            </a:r>
            <a:r>
              <a:rPr dirty="0" smtClean="0" sz="2000" spc="-118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  <a:p>
            <a:pPr marL="2526233" marR="2526329" algn="ctr">
              <a:lnSpc>
                <a:spcPct val="95825"/>
              </a:lnSpc>
              <a:spcBef>
                <a:spcPts val="702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dirty="0" smtClean="0" sz="2000" spc="-8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59308" y="4229608"/>
            <a:ext cx="836066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object 73"/>
          <p:cNvSpPr/>
          <p:nvPr/>
        </p:nvSpPr>
        <p:spPr>
          <a:xfrm>
            <a:off x="94488" y="1563624"/>
            <a:ext cx="8967216" cy="783336"/>
          </a:xfrm>
          <a:custGeom>
            <a:avLst/>
            <a:gdLst/>
            <a:ahLst/>
            <a:cxnLst/>
            <a:rect l="l" t="t" r="r" b="b"/>
            <a:pathLst>
              <a:path w="8967216" h="783336">
                <a:moveTo>
                  <a:pt x="0" y="783336"/>
                </a:moveTo>
                <a:lnTo>
                  <a:pt x="8967216" y="783336"/>
                </a:lnTo>
                <a:lnTo>
                  <a:pt x="8967216" y="0"/>
                </a:lnTo>
                <a:lnTo>
                  <a:pt x="0" y="0"/>
                </a:lnTo>
                <a:lnTo>
                  <a:pt x="0" y="78333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94488" y="112775"/>
            <a:ext cx="2709672" cy="6248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86156" y="4475988"/>
            <a:ext cx="8433816" cy="0"/>
          </a:xfrm>
          <a:custGeom>
            <a:avLst/>
            <a:gdLst/>
            <a:ahLst/>
            <a:cxnLst/>
            <a:rect l="l" t="t" r="r" b="b"/>
            <a:pathLst>
              <a:path w="8433816" h="0">
                <a:moveTo>
                  <a:pt x="0" y="0"/>
                </a:moveTo>
                <a:lnTo>
                  <a:pt x="843381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1086612" y="2872740"/>
            <a:ext cx="7232904" cy="1603248"/>
          </a:xfrm>
          <a:custGeom>
            <a:avLst/>
            <a:gdLst/>
            <a:ahLst/>
            <a:cxnLst/>
            <a:rect l="l" t="t" r="r" b="b"/>
            <a:pathLst>
              <a:path w="7232904" h="1603248">
                <a:moveTo>
                  <a:pt x="0" y="0"/>
                </a:moveTo>
                <a:lnTo>
                  <a:pt x="1207008" y="1603248"/>
                </a:lnTo>
                <a:lnTo>
                  <a:pt x="2410967" y="1603248"/>
                </a:lnTo>
                <a:lnTo>
                  <a:pt x="3617976" y="1603248"/>
                </a:lnTo>
                <a:lnTo>
                  <a:pt x="4821936" y="1603248"/>
                </a:lnTo>
                <a:lnTo>
                  <a:pt x="6025895" y="774192"/>
                </a:lnTo>
                <a:lnTo>
                  <a:pt x="7232904" y="1603248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1055522" y="2841371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80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79"/>
                </a:lnTo>
                <a:lnTo>
                  <a:pt x="535" y="36179"/>
                </a:lnTo>
                <a:lnTo>
                  <a:pt x="6180" y="48855"/>
                </a:lnTo>
                <a:lnTo>
                  <a:pt x="16695" y="57660"/>
                </a:lnTo>
                <a:lnTo>
                  <a:pt x="30480" y="60959"/>
                </a:lnTo>
                <a:lnTo>
                  <a:pt x="36197" y="60421"/>
                </a:lnTo>
                <a:lnTo>
                  <a:pt x="48882" y="54757"/>
                </a:lnTo>
                <a:lnTo>
                  <a:pt x="57672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1055522" y="2841371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72" y="44230"/>
                </a:lnTo>
                <a:lnTo>
                  <a:pt x="48882" y="54757"/>
                </a:lnTo>
                <a:lnTo>
                  <a:pt x="36197" y="60421"/>
                </a:lnTo>
                <a:lnTo>
                  <a:pt x="30480" y="60959"/>
                </a:lnTo>
                <a:lnTo>
                  <a:pt x="16695" y="57660"/>
                </a:lnTo>
                <a:lnTo>
                  <a:pt x="6180" y="48855"/>
                </a:lnTo>
                <a:lnTo>
                  <a:pt x="535" y="36179"/>
                </a:lnTo>
                <a:lnTo>
                  <a:pt x="0" y="30479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80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2262505" y="444461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2262505" y="444461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3466465" y="444461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3466465" y="444461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4673473" y="444461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4673473" y="444461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5877433" y="444461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5877433" y="444461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081393" y="3615563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7081393" y="3615563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8288401" y="444461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8288401" y="444461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1086612" y="3534155"/>
            <a:ext cx="7232904" cy="377952"/>
          </a:xfrm>
          <a:custGeom>
            <a:avLst/>
            <a:gdLst/>
            <a:ahLst/>
            <a:cxnLst/>
            <a:rect l="l" t="t" r="r" b="b"/>
            <a:pathLst>
              <a:path w="7232904" h="377951">
                <a:moveTo>
                  <a:pt x="0" y="0"/>
                </a:moveTo>
                <a:lnTo>
                  <a:pt x="1207008" y="240792"/>
                </a:lnTo>
                <a:lnTo>
                  <a:pt x="2410967" y="252984"/>
                </a:lnTo>
                <a:lnTo>
                  <a:pt x="3617976" y="170688"/>
                </a:lnTo>
                <a:lnTo>
                  <a:pt x="4821936" y="377952"/>
                </a:lnTo>
                <a:lnTo>
                  <a:pt x="6025895" y="60960"/>
                </a:lnTo>
                <a:lnTo>
                  <a:pt x="7232904" y="35052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1055522" y="350278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80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79"/>
                </a:lnTo>
                <a:lnTo>
                  <a:pt x="535" y="36179"/>
                </a:lnTo>
                <a:lnTo>
                  <a:pt x="6180" y="48855"/>
                </a:lnTo>
                <a:lnTo>
                  <a:pt x="16695" y="57660"/>
                </a:lnTo>
                <a:lnTo>
                  <a:pt x="30480" y="60960"/>
                </a:lnTo>
                <a:lnTo>
                  <a:pt x="36197" y="60421"/>
                </a:lnTo>
                <a:lnTo>
                  <a:pt x="48882" y="54757"/>
                </a:lnTo>
                <a:lnTo>
                  <a:pt x="57672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1055522" y="350278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72" y="44230"/>
                </a:lnTo>
                <a:lnTo>
                  <a:pt x="48882" y="54757"/>
                </a:lnTo>
                <a:lnTo>
                  <a:pt x="36197" y="60421"/>
                </a:lnTo>
                <a:lnTo>
                  <a:pt x="30480" y="60960"/>
                </a:lnTo>
                <a:lnTo>
                  <a:pt x="16695" y="57660"/>
                </a:lnTo>
                <a:lnTo>
                  <a:pt x="6180" y="48855"/>
                </a:lnTo>
                <a:lnTo>
                  <a:pt x="535" y="36179"/>
                </a:lnTo>
                <a:lnTo>
                  <a:pt x="0" y="30479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80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2262505" y="3743579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2262505" y="3743579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3466465" y="375577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3466465" y="375577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673473" y="367347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4673473" y="367347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5877433" y="388073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5877433" y="388073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7081393" y="3563747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7081393" y="3563747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8288401" y="385330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8288401" y="385330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6929628" y="3464052"/>
            <a:ext cx="182879" cy="131063"/>
          </a:xfrm>
          <a:custGeom>
            <a:avLst/>
            <a:gdLst/>
            <a:ahLst/>
            <a:cxnLst/>
            <a:rect l="l" t="t" r="r" b="b"/>
            <a:pathLst>
              <a:path w="182879" h="131063">
                <a:moveTo>
                  <a:pt x="182879" y="131063"/>
                </a:moveTo>
                <a:lnTo>
                  <a:pt x="0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808476" y="4878324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901440" y="4849368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901440" y="4849368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4625340" y="4878324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718304" y="4849368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718304" y="4849368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363558" y="725354"/>
            <a:ext cx="1152306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354223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84108" y="1106107"/>
            <a:ext cx="149035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3779" y="2558288"/>
            <a:ext cx="244751" cy="19946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endParaRPr sz="90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470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523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524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  <a:p>
            <a:pPr marL="12700" marR="0">
              <a:lnSpc>
                <a:spcPct val="101725"/>
              </a:lnSpc>
              <a:spcBef>
                <a:spcPts val="521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23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24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21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23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23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51077" y="2640235"/>
            <a:ext cx="293333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4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51077" y="3303676"/>
            <a:ext cx="293081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4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95008" y="3301644"/>
            <a:ext cx="476719" cy="2664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9202">
              <a:lnSpc>
                <a:spcPts val="1060"/>
              </a:lnSpc>
              <a:spcBef>
                <a:spcPts val="53"/>
              </a:spcBef>
            </a:pPr>
            <a:r>
              <a:rPr dirty="0" smtClean="0" baseline="-2898" sz="15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baseline="-2898" sz="15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baseline="-2898" sz="15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baseline="-2898" sz="15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96850">
              <a:lnSpc>
                <a:spcPts val="960"/>
              </a:lnSpc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67809" y="3473475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56841" y="3542690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62325" y="3556152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184642" y="3652672"/>
            <a:ext cx="29256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773674" y="3681374"/>
            <a:ext cx="29256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56841" y="4245000"/>
            <a:ext cx="29256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362325" y="4245000"/>
            <a:ext cx="29256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567809" y="4245000"/>
            <a:ext cx="29256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73674" y="4245000"/>
            <a:ext cx="29256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184642" y="4245000"/>
            <a:ext cx="29256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59307" y="4560189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165096" y="4560189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370579" y="4560189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76064" y="4560189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781548" y="4560189"/>
            <a:ext cx="27556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87285" y="4560189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92770" y="4560189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67937" y="4813554"/>
            <a:ext cx="454135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dirty="0" smtClean="0" baseline="3034" sz="1350" spc="9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3034" sz="1350" spc="-25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85182" y="4813554"/>
            <a:ext cx="5365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162" y="5276367"/>
            <a:ext cx="5615104" cy="12397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9">
                <a:latin typeface="Arial"/>
                <a:cs typeface="Arial"/>
              </a:rPr>
              <a:t>F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N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  <a:hlinkClick r:id="rId2"/>
              </a:rPr>
              <a:t>H</a:t>
            </a:r>
            <a:r>
              <a:rPr dirty="0" smtClean="0" sz="1000" spc="9">
                <a:latin typeface="Arial"/>
                <a:cs typeface="Arial"/>
                <a:hlinkClick r:id="rId2"/>
              </a:rPr>
              <a:t>T</a:t>
            </a:r>
            <a:r>
              <a:rPr dirty="0" smtClean="0" sz="1000" spc="9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9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4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A</a:t>
            </a:r>
            <a:r>
              <a:rPr dirty="0" smtClean="0" sz="1000" spc="-4">
                <a:latin typeface="Arial"/>
                <a:cs typeface="Arial"/>
                <a:hlinkClick r:id="rId2"/>
              </a:rPr>
              <a:t>0</a:t>
            </a:r>
            <a:r>
              <a:rPr dirty="0" smtClean="0" sz="1000" spc="-4">
                <a:latin typeface="Arial"/>
                <a:cs typeface="Arial"/>
                <a:hlinkClick r:id="rId2"/>
              </a:rPr>
              <a:t>8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4">
                <a:latin typeface="Arial"/>
                <a:cs typeface="Arial"/>
                <a:hlinkClick r:id="rId2"/>
              </a:rPr>
              <a:t>L</a:t>
            </a:r>
            <a:r>
              <a:rPr dirty="0" smtClean="0" sz="1000" spc="-4">
                <a:latin typeface="Arial"/>
                <a:cs typeface="Arial"/>
                <a:hlinkClick r:id="rId2"/>
              </a:rPr>
              <a:t>U</a:t>
            </a:r>
            <a:r>
              <a:rPr dirty="0" smtClean="0" sz="1000" spc="-4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4">
                <a:latin typeface="Arial"/>
                <a:cs typeface="Arial"/>
                <a:hlinkClick r:id="rId2"/>
              </a:rPr>
              <a:t>C</a:t>
            </a:r>
            <a:r>
              <a:rPr dirty="0" smtClean="0" sz="1000" spc="-4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9">
                <a:latin typeface="Arial"/>
                <a:cs typeface="Arial"/>
                <a:hlinkClick r:id="rId2"/>
              </a:rPr>
              <a:t>O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4">
                <a:latin typeface="Arial"/>
                <a:cs typeface="Arial"/>
                <a:hlinkClick r:id="rId2"/>
              </a:rPr>
              <a:t>D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E</a:t>
            </a:r>
            <a:r>
              <a:rPr dirty="0" smtClean="0" sz="1000" spc="9">
                <a:latin typeface="Arial"/>
                <a:cs typeface="Arial"/>
                <a:hlinkClick r:id="rId2"/>
              </a:rPr>
              <a:t>F</a:t>
            </a:r>
            <a:r>
              <a:rPr dirty="0" smtClean="0" sz="1000" spc="-4">
                <a:latin typeface="Arial"/>
                <a:cs typeface="Arial"/>
                <a:hlinkClick r:id="rId2"/>
              </a:rPr>
              <a:t>U</a:t>
            </a:r>
            <a:r>
              <a:rPr dirty="0" smtClean="0" sz="1000" spc="-4">
                <a:latin typeface="Arial"/>
                <a:cs typeface="Arial"/>
                <a:hlinkClick r:id="rId2"/>
              </a:rPr>
              <a:t>N</a:t>
            </a:r>
            <a:r>
              <a:rPr dirty="0" smtClean="0" sz="1000" spc="-4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4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E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4">
                <a:latin typeface="Arial"/>
                <a:cs typeface="Arial"/>
                <a:hlinkClick r:id="rId2"/>
              </a:rPr>
              <a:t>D</a:t>
            </a:r>
            <a:r>
              <a:rPr dirty="0" smtClean="0" sz="1000" spc="-4">
                <a:latin typeface="Arial"/>
                <a:cs typeface="Arial"/>
                <a:hlinkClick r:id="rId2"/>
              </a:rPr>
              <a:t>_</a:t>
            </a:r>
            <a:r>
              <a:rPr dirty="0" smtClean="0" sz="1000" spc="-4">
                <a:latin typeface="Arial"/>
                <a:cs typeface="Arial"/>
                <a:hlinkClick r:id="rId2"/>
              </a:rPr>
              <a:t>9</a:t>
            </a:r>
            <a:r>
              <a:rPr dirty="0" smtClean="0" sz="1000" spc="-89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23"/>
              </a:spcBef>
            </a:pPr>
            <a:r>
              <a:rPr dirty="0" smtClean="0" sz="1000" spc="9">
                <a:latin typeface="Arial"/>
                <a:cs typeface="Arial"/>
              </a:rPr>
              <a:t>F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N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H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4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4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A</a:t>
            </a:r>
            <a:r>
              <a:rPr dirty="0" smtClean="0" sz="1000" spc="-29">
                <a:latin typeface="Arial"/>
                <a:cs typeface="Arial"/>
              </a:rPr>
              <a:t>L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-4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9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19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9">
                <a:latin typeface="Arial"/>
                <a:cs typeface="Arial"/>
              </a:rPr>
              <a:t>F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-4">
                <a:latin typeface="Arial"/>
                <a:cs typeface="Arial"/>
              </a:rPr>
              <a:t>N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9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9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D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-4">
                <a:latin typeface="Arial"/>
                <a:cs typeface="Arial"/>
              </a:rPr>
              <a:t>0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2011797">
              <a:lnSpc>
                <a:spcPts val="1149"/>
              </a:lnSpc>
              <a:spcBef>
                <a:spcPts val="125"/>
              </a:spcBef>
            </a:pP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A:</a:t>
            </a:r>
            <a:r>
              <a:rPr dirty="0" smtClean="0" sz="1000" spc="-40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9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1</a:t>
            </a:r>
            <a:r>
              <a:rPr dirty="0" smtClean="0" sz="1000" spc="-4">
                <a:latin typeface="Arial"/>
                <a:cs typeface="Arial"/>
              </a:rPr>
              <a:t>0</a:t>
            </a:r>
            <a:r>
              <a:rPr dirty="0" smtClean="0" sz="1000" spc="-4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N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7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N</a:t>
            </a:r>
            <a:r>
              <a:rPr dirty="0" smtClean="0" sz="1000" spc="9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Ñ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9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9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4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O</a:t>
            </a:r>
            <a:r>
              <a:rPr dirty="0" smtClean="0" sz="1000" spc="9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59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-4">
                <a:latin typeface="Arial"/>
                <a:cs typeface="Arial"/>
              </a:rPr>
              <a:t>0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4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-4">
                <a:latin typeface="Arial"/>
                <a:cs typeface="Arial"/>
              </a:rPr>
              <a:t>0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1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9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9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31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-4">
                <a:latin typeface="Arial"/>
                <a:cs typeface="Arial"/>
              </a:rPr>
              <a:t>0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2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4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13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-4">
                <a:latin typeface="Arial"/>
                <a:cs typeface="Arial"/>
              </a:rPr>
              <a:t>0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9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9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4">
                <a:latin typeface="Arial"/>
                <a:cs typeface="Arial"/>
              </a:rPr>
              <a:t> </a:t>
            </a:r>
            <a:r>
              <a:rPr dirty="0" smtClean="0" sz="1000" spc="9">
                <a:latin typeface="Arial"/>
                <a:cs typeface="Arial"/>
              </a:rPr>
              <a:t>O</a:t>
            </a:r>
            <a:r>
              <a:rPr dirty="0" smtClean="0" sz="1000" spc="9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59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-4">
                <a:latin typeface="Arial"/>
                <a:cs typeface="Arial"/>
              </a:rPr>
              <a:t>0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R</a:t>
            </a:r>
            <a:r>
              <a:rPr dirty="0" smtClean="0" sz="1000" spc="9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-4">
                <a:latin typeface="Arial"/>
                <a:cs typeface="Arial"/>
              </a:rPr>
              <a:t>0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-4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ts val="1085"/>
              </a:lnSpc>
              <a:spcBef>
                <a:spcPts val="120"/>
              </a:spcBef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-4">
                <a:latin typeface="Arial"/>
                <a:cs typeface="Arial"/>
              </a:rPr>
              <a:t>0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9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-4">
                <a:latin typeface="Arial"/>
                <a:cs typeface="Arial"/>
              </a:rPr>
              <a:t>0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4">
                <a:latin typeface="Arial"/>
                <a:cs typeface="Arial"/>
              </a:rPr>
              <a:t>N</a:t>
            </a:r>
            <a:r>
              <a:rPr dirty="0" smtClean="0" sz="1000" spc="9">
                <a:latin typeface="Arial"/>
                <a:cs typeface="Arial"/>
              </a:rPr>
              <a:t>F</a:t>
            </a:r>
            <a:r>
              <a:rPr dirty="0" smtClean="0" sz="1000" spc="9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9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5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4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9">
                <a:latin typeface="Arial"/>
                <a:cs typeface="Arial"/>
              </a:rPr>
              <a:t>I</a:t>
            </a:r>
            <a:r>
              <a:rPr dirty="0" smtClean="0" sz="1000" spc="-4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40"/>
              </a:spcBef>
            </a:pPr>
            <a:r>
              <a:rPr dirty="0" smtClean="0" sz="1000" spc="9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-4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9">
                <a:latin typeface="Arial"/>
                <a:cs typeface="Arial"/>
              </a:rPr>
              <a:t>X</a:t>
            </a:r>
            <a:r>
              <a:rPr dirty="0" smtClean="0" sz="1000" spc="9">
                <a:latin typeface="Arial"/>
                <a:cs typeface="Arial"/>
              </a:rPr>
              <a:t>T</a:t>
            </a:r>
            <a:r>
              <a:rPr dirty="0" smtClean="0" sz="1000" spc="-4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9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37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4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M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4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-4">
                <a:latin typeface="Arial"/>
                <a:cs typeface="Arial"/>
              </a:rPr>
              <a:t>0</a:t>
            </a:r>
            <a:r>
              <a:rPr dirty="0" smtClean="0" sz="1000" spc="-4">
                <a:latin typeface="Arial"/>
                <a:cs typeface="Arial"/>
              </a:rPr>
              <a:t>2</a:t>
            </a:r>
            <a:r>
              <a:rPr dirty="0" smtClean="0" sz="1000" spc="-4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488" y="1563624"/>
            <a:ext cx="8967216" cy="7833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5150" marR="472252" algn="ctr">
              <a:lnSpc>
                <a:spcPct val="95825"/>
              </a:lnSpc>
              <a:spcBef>
                <a:spcPts val="434"/>
              </a:spcBef>
            </a:pP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IL</a:t>
            </a:r>
            <a:r>
              <a:rPr dirty="0" smtClean="0" sz="2000" spc="-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4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13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CH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4" b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sz="2000" spc="-4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NC</a:t>
            </a:r>
            <a:r>
              <a:rPr dirty="0" smtClean="0" sz="2000" spc="2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  <a:p>
            <a:pPr marL="2526210" marR="2525630" algn="ctr">
              <a:lnSpc>
                <a:spcPct val="95825"/>
              </a:lnSpc>
              <a:spcBef>
                <a:spcPts val="700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7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3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CIO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dirty="0" smtClean="0" sz="2000" spc="-8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17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object 78"/>
          <p:cNvSpPr/>
          <p:nvPr/>
        </p:nvSpPr>
        <p:spPr>
          <a:xfrm>
            <a:off x="94488" y="1563624"/>
            <a:ext cx="8967216" cy="783336"/>
          </a:xfrm>
          <a:custGeom>
            <a:avLst/>
            <a:gdLst/>
            <a:ahLst/>
            <a:cxnLst/>
            <a:rect l="l" t="t" r="r" b="b"/>
            <a:pathLst>
              <a:path w="8967216" h="783336">
                <a:moveTo>
                  <a:pt x="0" y="783336"/>
                </a:moveTo>
                <a:lnTo>
                  <a:pt x="8967216" y="783336"/>
                </a:lnTo>
                <a:lnTo>
                  <a:pt x="8967216" y="0"/>
                </a:lnTo>
                <a:lnTo>
                  <a:pt x="0" y="0"/>
                </a:lnTo>
                <a:lnTo>
                  <a:pt x="0" y="78333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94488" y="112775"/>
            <a:ext cx="2709672" cy="6248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461772" y="4543044"/>
            <a:ext cx="8458200" cy="0"/>
          </a:xfrm>
          <a:custGeom>
            <a:avLst/>
            <a:gdLst/>
            <a:ahLst/>
            <a:cxnLst/>
            <a:rect l="l" t="t" r="r" b="b"/>
            <a:pathLst>
              <a:path w="8458200" h="0">
                <a:moveTo>
                  <a:pt x="0" y="0"/>
                </a:moveTo>
                <a:lnTo>
                  <a:pt x="845820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065276" y="3217164"/>
            <a:ext cx="7251192" cy="755904"/>
          </a:xfrm>
          <a:custGeom>
            <a:avLst/>
            <a:gdLst/>
            <a:ahLst/>
            <a:cxnLst/>
            <a:rect l="l" t="t" r="r" b="b"/>
            <a:pathLst>
              <a:path w="7251192" h="755904">
                <a:moveTo>
                  <a:pt x="0" y="301751"/>
                </a:moveTo>
                <a:lnTo>
                  <a:pt x="1210056" y="207263"/>
                </a:lnTo>
                <a:lnTo>
                  <a:pt x="2417064" y="466344"/>
                </a:lnTo>
                <a:lnTo>
                  <a:pt x="3627120" y="612648"/>
                </a:lnTo>
                <a:lnTo>
                  <a:pt x="4834128" y="755904"/>
                </a:lnTo>
                <a:lnTo>
                  <a:pt x="6044183" y="0"/>
                </a:lnTo>
                <a:lnTo>
                  <a:pt x="7251192" y="231648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034186" y="348716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4" y="24780"/>
                </a:lnTo>
                <a:lnTo>
                  <a:pt x="54776" y="12104"/>
                </a:lnTo>
                <a:lnTo>
                  <a:pt x="44258" y="3299"/>
                </a:lnTo>
                <a:lnTo>
                  <a:pt x="30479" y="0"/>
                </a:lnTo>
                <a:lnTo>
                  <a:pt x="24759" y="538"/>
                </a:lnTo>
                <a:lnTo>
                  <a:pt x="12072" y="6202"/>
                </a:lnTo>
                <a:lnTo>
                  <a:pt x="3285" y="16729"/>
                </a:lnTo>
                <a:lnTo>
                  <a:pt x="0" y="30480"/>
                </a:lnTo>
                <a:lnTo>
                  <a:pt x="535" y="36214"/>
                </a:lnTo>
                <a:lnTo>
                  <a:pt x="6180" y="48909"/>
                </a:lnTo>
                <a:lnTo>
                  <a:pt x="16695" y="57684"/>
                </a:lnTo>
                <a:lnTo>
                  <a:pt x="30479" y="60960"/>
                </a:lnTo>
                <a:lnTo>
                  <a:pt x="36197" y="60426"/>
                </a:lnTo>
                <a:lnTo>
                  <a:pt x="48882" y="54795"/>
                </a:lnTo>
                <a:lnTo>
                  <a:pt x="57672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034186" y="348716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72" y="44286"/>
                </a:lnTo>
                <a:lnTo>
                  <a:pt x="48882" y="54795"/>
                </a:lnTo>
                <a:lnTo>
                  <a:pt x="36197" y="60426"/>
                </a:lnTo>
                <a:lnTo>
                  <a:pt x="30479" y="60960"/>
                </a:lnTo>
                <a:lnTo>
                  <a:pt x="16695" y="57684"/>
                </a:lnTo>
                <a:lnTo>
                  <a:pt x="6180" y="48909"/>
                </a:lnTo>
                <a:lnTo>
                  <a:pt x="535" y="36214"/>
                </a:lnTo>
                <a:lnTo>
                  <a:pt x="0" y="30480"/>
                </a:lnTo>
                <a:lnTo>
                  <a:pt x="3285" y="16729"/>
                </a:lnTo>
                <a:lnTo>
                  <a:pt x="12072" y="6202"/>
                </a:lnTo>
                <a:lnTo>
                  <a:pt x="24759" y="538"/>
                </a:lnTo>
                <a:lnTo>
                  <a:pt x="30479" y="0"/>
                </a:lnTo>
                <a:lnTo>
                  <a:pt x="44258" y="3299"/>
                </a:lnTo>
                <a:lnTo>
                  <a:pt x="54776" y="12104"/>
                </a:lnTo>
                <a:lnTo>
                  <a:pt x="60424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2244217" y="339267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2244217" y="339267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3451225" y="365175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3451225" y="365175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661281" y="379806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4661281" y="379806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5868288" y="3941318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5868288" y="3941318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7078345" y="318541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7078345" y="318541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8285353" y="341706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8285353" y="341706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065276" y="3000755"/>
            <a:ext cx="7251192" cy="365760"/>
          </a:xfrm>
          <a:custGeom>
            <a:avLst/>
            <a:gdLst/>
            <a:ahLst/>
            <a:cxnLst/>
            <a:rect l="l" t="t" r="r" b="b"/>
            <a:pathLst>
              <a:path w="7251192" h="365760">
                <a:moveTo>
                  <a:pt x="0" y="0"/>
                </a:moveTo>
                <a:lnTo>
                  <a:pt x="1210056" y="60960"/>
                </a:lnTo>
                <a:lnTo>
                  <a:pt x="2417064" y="67056"/>
                </a:lnTo>
                <a:lnTo>
                  <a:pt x="3627120" y="106680"/>
                </a:lnTo>
                <a:lnTo>
                  <a:pt x="4834128" y="179832"/>
                </a:lnTo>
                <a:lnTo>
                  <a:pt x="6044183" y="91440"/>
                </a:lnTo>
                <a:lnTo>
                  <a:pt x="7251192" y="36576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034186" y="2969005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4" y="24780"/>
                </a:lnTo>
                <a:lnTo>
                  <a:pt x="54776" y="12104"/>
                </a:lnTo>
                <a:lnTo>
                  <a:pt x="44258" y="3299"/>
                </a:lnTo>
                <a:lnTo>
                  <a:pt x="30479" y="0"/>
                </a:lnTo>
                <a:lnTo>
                  <a:pt x="24759" y="538"/>
                </a:lnTo>
                <a:lnTo>
                  <a:pt x="12072" y="6202"/>
                </a:lnTo>
                <a:lnTo>
                  <a:pt x="3285" y="16729"/>
                </a:lnTo>
                <a:lnTo>
                  <a:pt x="0" y="30480"/>
                </a:lnTo>
                <a:lnTo>
                  <a:pt x="535" y="36214"/>
                </a:lnTo>
                <a:lnTo>
                  <a:pt x="6180" y="48909"/>
                </a:lnTo>
                <a:lnTo>
                  <a:pt x="16695" y="57684"/>
                </a:lnTo>
                <a:lnTo>
                  <a:pt x="30479" y="60960"/>
                </a:lnTo>
                <a:lnTo>
                  <a:pt x="36197" y="60426"/>
                </a:lnTo>
                <a:lnTo>
                  <a:pt x="48882" y="54795"/>
                </a:lnTo>
                <a:lnTo>
                  <a:pt x="57672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1034186" y="2969005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72" y="44286"/>
                </a:lnTo>
                <a:lnTo>
                  <a:pt x="48882" y="54795"/>
                </a:lnTo>
                <a:lnTo>
                  <a:pt x="36197" y="60426"/>
                </a:lnTo>
                <a:lnTo>
                  <a:pt x="30479" y="60960"/>
                </a:lnTo>
                <a:lnTo>
                  <a:pt x="16695" y="57684"/>
                </a:lnTo>
                <a:lnTo>
                  <a:pt x="6180" y="48909"/>
                </a:lnTo>
                <a:lnTo>
                  <a:pt x="535" y="36214"/>
                </a:lnTo>
                <a:lnTo>
                  <a:pt x="0" y="30480"/>
                </a:lnTo>
                <a:lnTo>
                  <a:pt x="3285" y="16729"/>
                </a:lnTo>
                <a:lnTo>
                  <a:pt x="12072" y="6202"/>
                </a:lnTo>
                <a:lnTo>
                  <a:pt x="24759" y="538"/>
                </a:lnTo>
                <a:lnTo>
                  <a:pt x="30479" y="0"/>
                </a:lnTo>
                <a:lnTo>
                  <a:pt x="44258" y="3299"/>
                </a:lnTo>
                <a:lnTo>
                  <a:pt x="54776" y="12104"/>
                </a:lnTo>
                <a:lnTo>
                  <a:pt x="60424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2244217" y="302996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2244217" y="302996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451225" y="303606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451225" y="303606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661281" y="307568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4661281" y="307568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5868288" y="3148838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5868288" y="3148838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078345" y="3060446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078345" y="3060446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8285353" y="333476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8285353" y="333476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653028" y="4951476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745991" y="492252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745991" y="492252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628388" y="4951476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721352" y="492252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4721352" y="492252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54223" y="725354"/>
            <a:ext cx="2020244" cy="723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35" marR="47594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3779" y="2566695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63574" y="2768752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172462" y="2828957"/>
            <a:ext cx="222500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381248" y="2836443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007733" y="2859684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590034" y="2876956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3779" y="2883440"/>
            <a:ext cx="222500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98947" y="2948076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216646" y="3134004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3779" y="3201060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007733" y="3309017"/>
            <a:ext cx="222500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3779" y="3518052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72462" y="3518306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216646" y="3542944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63574" y="3612159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81248" y="3778021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3779" y="3835298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90034" y="3921912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798947" y="4066946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3779" y="4152290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3779" y="4469536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2977" y="4620793"/>
            <a:ext cx="32905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1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21789" y="4620793"/>
            <a:ext cx="32905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1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30702" y="4620793"/>
            <a:ext cx="32905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1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39234" y="4620793"/>
            <a:ext cx="329950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1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48020" y="4620793"/>
            <a:ext cx="32905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1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56806" y="4620793"/>
            <a:ext cx="32905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1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65719" y="4620793"/>
            <a:ext cx="32905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1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10711" y="4879238"/>
            <a:ext cx="59622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mtClean="0" sz="1000" spc="-14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86960" y="4879238"/>
            <a:ext cx="694795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1000" spc="-14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AL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4480" y="5217312"/>
            <a:ext cx="5614749" cy="13923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F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9</a:t>
            </a:r>
            <a:r>
              <a:rPr dirty="0" smtClean="0" sz="1000" spc="19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18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 marR="2022322">
              <a:lnSpc>
                <a:spcPct val="100041"/>
              </a:lnSpc>
              <a:spcBef>
                <a:spcPts val="125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A:</a:t>
            </a:r>
            <a:r>
              <a:rPr dirty="0" smtClean="0" sz="1000" spc="-26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4">
                <a:latin typeface="Arial"/>
                <a:cs typeface="Arial"/>
              </a:rPr>
              <a:t>,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8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4">
                <a:latin typeface="Arial"/>
                <a:cs typeface="Arial"/>
              </a:rPr>
              <a:t>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1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3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0">
                <a:latin typeface="Arial"/>
                <a:cs typeface="Arial"/>
              </a:rPr>
              <a:t>Ñ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SEP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45"/>
              </a:spcBef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488" y="1563624"/>
            <a:ext cx="8967216" cy="7833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36294" marR="1233938" algn="ctr">
              <a:lnSpc>
                <a:spcPct val="95825"/>
              </a:lnSpc>
              <a:spcBef>
                <a:spcPts val="434"/>
              </a:spcBef>
            </a:pPr>
            <a:r>
              <a:rPr dirty="0" smtClean="0" sz="2000" spc="4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ID</a:t>
            </a:r>
            <a:r>
              <a:rPr dirty="0" smtClean="0" sz="2000" spc="-6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4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RES</a:t>
            </a:r>
            <a:r>
              <a:rPr dirty="0" smtClean="0" sz="2000" spc="-91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18</a:t>
            </a:r>
            <a:r>
              <a:rPr dirty="0" smtClean="0" sz="2000" spc="-2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Ñ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2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-6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2000">
              <a:latin typeface="Arial"/>
              <a:cs typeface="Arial"/>
            </a:endParaRPr>
          </a:p>
          <a:p>
            <a:pPr marL="2526210" marR="2525630" algn="ctr">
              <a:lnSpc>
                <a:spcPct val="95825"/>
              </a:lnSpc>
              <a:spcBef>
                <a:spcPts val="700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7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3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CIO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dirty="0" smtClean="0" sz="2000" spc="-8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17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61772" y="4403344"/>
            <a:ext cx="84582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object 71"/>
          <p:cNvSpPr/>
          <p:nvPr/>
        </p:nvSpPr>
        <p:spPr>
          <a:xfrm>
            <a:off x="94488" y="1563624"/>
            <a:ext cx="8967216" cy="1091184"/>
          </a:xfrm>
          <a:custGeom>
            <a:avLst/>
            <a:gdLst/>
            <a:ahLst/>
            <a:cxnLst/>
            <a:rect l="l" t="t" r="r" b="b"/>
            <a:pathLst>
              <a:path w="8967216" h="1091184">
                <a:moveTo>
                  <a:pt x="0" y="1091184"/>
                </a:moveTo>
                <a:lnTo>
                  <a:pt x="8967216" y="1091184"/>
                </a:lnTo>
                <a:lnTo>
                  <a:pt x="8967216" y="0"/>
                </a:lnTo>
                <a:lnTo>
                  <a:pt x="0" y="0"/>
                </a:lnTo>
                <a:lnTo>
                  <a:pt x="0" y="109118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94488" y="112775"/>
            <a:ext cx="2709672" cy="6248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461772" y="4381500"/>
            <a:ext cx="8458200" cy="0"/>
          </a:xfrm>
          <a:custGeom>
            <a:avLst/>
            <a:gdLst/>
            <a:ahLst/>
            <a:cxnLst/>
            <a:rect l="l" t="t" r="r" b="b"/>
            <a:pathLst>
              <a:path w="8458200" h="0">
                <a:moveTo>
                  <a:pt x="0" y="0"/>
                </a:moveTo>
                <a:lnTo>
                  <a:pt x="845820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1065276" y="3674364"/>
            <a:ext cx="7251192" cy="472440"/>
          </a:xfrm>
          <a:custGeom>
            <a:avLst/>
            <a:gdLst/>
            <a:ahLst/>
            <a:cxnLst/>
            <a:rect l="l" t="t" r="r" b="b"/>
            <a:pathLst>
              <a:path w="7251192" h="472439">
                <a:moveTo>
                  <a:pt x="0" y="21336"/>
                </a:moveTo>
                <a:lnTo>
                  <a:pt x="1210056" y="54863"/>
                </a:lnTo>
                <a:lnTo>
                  <a:pt x="2417064" y="438912"/>
                </a:lnTo>
                <a:lnTo>
                  <a:pt x="3627120" y="240792"/>
                </a:lnTo>
                <a:lnTo>
                  <a:pt x="4834128" y="472440"/>
                </a:lnTo>
                <a:lnTo>
                  <a:pt x="6044183" y="0"/>
                </a:lnTo>
                <a:lnTo>
                  <a:pt x="7251192" y="7620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1034186" y="3664204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80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79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80"/>
                </a:lnTo>
                <a:lnTo>
                  <a:pt x="535" y="36179"/>
                </a:lnTo>
                <a:lnTo>
                  <a:pt x="6180" y="48855"/>
                </a:lnTo>
                <a:lnTo>
                  <a:pt x="16695" y="57660"/>
                </a:lnTo>
                <a:lnTo>
                  <a:pt x="30479" y="60960"/>
                </a:lnTo>
                <a:lnTo>
                  <a:pt x="36197" y="60421"/>
                </a:lnTo>
                <a:lnTo>
                  <a:pt x="48882" y="54757"/>
                </a:lnTo>
                <a:lnTo>
                  <a:pt x="57672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1034186" y="3664204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80"/>
                </a:moveTo>
                <a:lnTo>
                  <a:pt x="57672" y="44230"/>
                </a:lnTo>
                <a:lnTo>
                  <a:pt x="48882" y="54757"/>
                </a:lnTo>
                <a:lnTo>
                  <a:pt x="36197" y="60421"/>
                </a:lnTo>
                <a:lnTo>
                  <a:pt x="30479" y="60960"/>
                </a:lnTo>
                <a:lnTo>
                  <a:pt x="16695" y="57660"/>
                </a:lnTo>
                <a:lnTo>
                  <a:pt x="6180" y="48855"/>
                </a:lnTo>
                <a:lnTo>
                  <a:pt x="535" y="36179"/>
                </a:lnTo>
                <a:lnTo>
                  <a:pt x="0" y="30480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79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59" y="30480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2244217" y="369773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2244217" y="369773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3451225" y="4081779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3451225" y="4081779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4661281" y="3883660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661281" y="3883660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5868288" y="411530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5868288" y="411530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7078345" y="3642868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7078345" y="3642868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8285353" y="3719068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8285353" y="3719068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1065276" y="3089148"/>
            <a:ext cx="7251192" cy="411479"/>
          </a:xfrm>
          <a:custGeom>
            <a:avLst/>
            <a:gdLst/>
            <a:ahLst/>
            <a:cxnLst/>
            <a:rect l="l" t="t" r="r" b="b"/>
            <a:pathLst>
              <a:path w="7251192" h="411479">
                <a:moveTo>
                  <a:pt x="0" y="0"/>
                </a:moveTo>
                <a:lnTo>
                  <a:pt x="1210056" y="82296"/>
                </a:lnTo>
                <a:lnTo>
                  <a:pt x="2417064" y="128015"/>
                </a:lnTo>
                <a:lnTo>
                  <a:pt x="3627120" y="161543"/>
                </a:lnTo>
                <a:lnTo>
                  <a:pt x="4834128" y="198119"/>
                </a:lnTo>
                <a:lnTo>
                  <a:pt x="6044183" y="158496"/>
                </a:lnTo>
                <a:lnTo>
                  <a:pt x="7251192" y="411479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1034186" y="3057652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79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80"/>
                </a:lnTo>
                <a:lnTo>
                  <a:pt x="535" y="36179"/>
                </a:lnTo>
                <a:lnTo>
                  <a:pt x="6180" y="48855"/>
                </a:lnTo>
                <a:lnTo>
                  <a:pt x="16695" y="57660"/>
                </a:lnTo>
                <a:lnTo>
                  <a:pt x="30479" y="60960"/>
                </a:lnTo>
                <a:lnTo>
                  <a:pt x="36197" y="60421"/>
                </a:lnTo>
                <a:lnTo>
                  <a:pt x="48882" y="54757"/>
                </a:lnTo>
                <a:lnTo>
                  <a:pt x="57672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1034186" y="3057652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72" y="44230"/>
                </a:lnTo>
                <a:lnTo>
                  <a:pt x="48882" y="54757"/>
                </a:lnTo>
                <a:lnTo>
                  <a:pt x="36197" y="60421"/>
                </a:lnTo>
                <a:lnTo>
                  <a:pt x="30479" y="60960"/>
                </a:lnTo>
                <a:lnTo>
                  <a:pt x="16695" y="57660"/>
                </a:lnTo>
                <a:lnTo>
                  <a:pt x="6180" y="48855"/>
                </a:lnTo>
                <a:lnTo>
                  <a:pt x="535" y="36179"/>
                </a:lnTo>
                <a:lnTo>
                  <a:pt x="0" y="30480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79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2244217" y="313994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2244217" y="313994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451225" y="318566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451225" y="318566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4661281" y="3219196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4661281" y="3219196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5868288" y="325577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5868288" y="325577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078345" y="321614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7078345" y="321614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8285353" y="346913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8285353" y="346913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653028" y="4789932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3745991" y="476097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745991" y="476097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4628388" y="4789932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4721352" y="476097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721352" y="476097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354223" y="725354"/>
            <a:ext cx="2020244" cy="723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35" marR="47594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63574" y="2857779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3779" y="2862732"/>
            <a:ext cx="222500" cy="1598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4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418"/>
              </a:spcBef>
            </a:pPr>
            <a:r>
              <a:rPr dirty="0" smtClean="0" sz="1000" spc="-10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700" marR="84">
              <a:lnSpc>
                <a:spcPct val="95825"/>
              </a:lnSpc>
              <a:spcBef>
                <a:spcPts val="475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marL="12700" marR="84">
              <a:lnSpc>
                <a:spcPct val="95825"/>
              </a:lnSpc>
              <a:spcBef>
                <a:spcPts val="475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700" marR="84">
              <a:lnSpc>
                <a:spcPct val="95825"/>
              </a:lnSpc>
              <a:spcBef>
                <a:spcPts val="475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marL="12700" marR="84">
              <a:lnSpc>
                <a:spcPct val="95825"/>
              </a:lnSpc>
              <a:spcBef>
                <a:spcPts val="475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700" marR="0">
              <a:lnSpc>
                <a:spcPct val="95825"/>
              </a:lnSpc>
              <a:spcBef>
                <a:spcPts val="475"/>
              </a:spcBef>
            </a:pPr>
            <a:r>
              <a:rPr dirty="0" smtClean="0" sz="1000" spc="-1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  <a:p>
            <a:pPr marL="12700" marR="84">
              <a:lnSpc>
                <a:spcPct val="95825"/>
              </a:lnSpc>
              <a:spcBef>
                <a:spcPts val="475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172462" y="2941352"/>
            <a:ext cx="222500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381248" y="2986430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07733" y="3015640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590034" y="3019704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798947" y="3057423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16646" y="3269894"/>
            <a:ext cx="222500" cy="4016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84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47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007733" y="3443884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63574" y="3464966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172462" y="3499383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590034" y="3685692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81248" y="3881018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98947" y="3916705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12977" y="4459503"/>
            <a:ext cx="32905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1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21789" y="4459503"/>
            <a:ext cx="32905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1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30702" y="4459503"/>
            <a:ext cx="32905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1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39234" y="4459503"/>
            <a:ext cx="329950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1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48020" y="4459503"/>
            <a:ext cx="32905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1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56806" y="4459503"/>
            <a:ext cx="32905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1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65719" y="4459503"/>
            <a:ext cx="32905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000" spc="1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10711" y="4717694"/>
            <a:ext cx="596223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mtClean="0" sz="1000" spc="-14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86960" y="4717694"/>
            <a:ext cx="694795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dirty="0" smtClean="0" sz="1000" spc="4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1000" spc="-14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10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1000" spc="0">
                <a:solidFill>
                  <a:srgbClr val="585858"/>
                </a:solidFill>
                <a:latin typeface="Arial"/>
                <a:cs typeface="Arial"/>
              </a:rPr>
              <a:t>AL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7106" y="5051196"/>
            <a:ext cx="7903391" cy="17286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073" marR="21905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F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9</a:t>
            </a:r>
            <a:r>
              <a:rPr dirty="0" smtClean="0" sz="1000" spc="19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30073" marR="21905">
              <a:lnSpc>
                <a:spcPct val="95825"/>
              </a:lnSpc>
              <a:spcBef>
                <a:spcPts val="18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30073" marR="21905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30073" marR="2796188">
              <a:lnSpc>
                <a:spcPct val="100041"/>
              </a:lnSpc>
              <a:spcBef>
                <a:spcPts val="125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ASA: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4">
                <a:latin typeface="Arial"/>
                <a:cs typeface="Arial"/>
              </a:rPr>
              <a:t>,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5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3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Ñ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SEP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0073" marR="4491760">
              <a:lnSpc>
                <a:spcPct val="100041"/>
              </a:lnSpc>
            </a:pP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0073" marR="21905">
              <a:lnSpc>
                <a:spcPct val="95825"/>
              </a:lnSpc>
              <a:spcBef>
                <a:spcPts val="50"/>
              </a:spcBef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30073" marR="21905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00"/>
              </a:spcBef>
            </a:pP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EL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Ñ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9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Á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9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A,</a:t>
            </a:r>
            <a:r>
              <a:rPr dirty="0" smtClean="0" sz="1000" spc="-6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EN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Ñ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8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  <a:p>
            <a:pPr marL="12700" marR="21905">
              <a:lnSpc>
                <a:spcPct val="95825"/>
              </a:lnSpc>
              <a:spcBef>
                <a:spcPts val="50"/>
              </a:spcBef>
            </a:pP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0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488" y="1563624"/>
            <a:ext cx="8967216" cy="1091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96126" marR="1000070" indent="0" algn="ctr">
              <a:lnSpc>
                <a:spcPct val="100041"/>
              </a:lnSpc>
              <a:spcBef>
                <a:spcPts val="434"/>
              </a:spcBef>
            </a:pP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91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1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18</a:t>
            </a:r>
            <a:r>
              <a:rPr dirty="0" smtClean="0" sz="2000" spc="-3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Ñ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2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2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NC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DERECH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4" b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sz="2000" spc="-4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2000" spc="2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  <a:p>
            <a:pPr marL="2526233" marR="2526329" algn="ctr">
              <a:lnSpc>
                <a:spcPct val="95825"/>
              </a:lnSpc>
              <a:spcBef>
                <a:spcPts val="604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dirty="0" smtClean="0" sz="2000" spc="-8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61772" y="4241800"/>
            <a:ext cx="84582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object 73"/>
          <p:cNvSpPr/>
          <p:nvPr/>
        </p:nvSpPr>
        <p:spPr>
          <a:xfrm>
            <a:off x="94488" y="1563624"/>
            <a:ext cx="8967216" cy="1091184"/>
          </a:xfrm>
          <a:custGeom>
            <a:avLst/>
            <a:gdLst/>
            <a:ahLst/>
            <a:cxnLst/>
            <a:rect l="l" t="t" r="r" b="b"/>
            <a:pathLst>
              <a:path w="8967216" h="1091184">
                <a:moveTo>
                  <a:pt x="0" y="1091184"/>
                </a:moveTo>
                <a:lnTo>
                  <a:pt x="8967216" y="1091184"/>
                </a:lnTo>
                <a:lnTo>
                  <a:pt x="8967216" y="0"/>
                </a:lnTo>
                <a:lnTo>
                  <a:pt x="0" y="0"/>
                </a:lnTo>
                <a:lnTo>
                  <a:pt x="0" y="109118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94488" y="112775"/>
            <a:ext cx="2709672" cy="6248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1062228" y="4347972"/>
            <a:ext cx="7927848" cy="0"/>
          </a:xfrm>
          <a:custGeom>
            <a:avLst/>
            <a:gdLst/>
            <a:ahLst/>
            <a:cxnLst/>
            <a:rect l="l" t="t" r="r" b="b"/>
            <a:pathLst>
              <a:path w="7927848" h="0">
                <a:moveTo>
                  <a:pt x="0" y="0"/>
                </a:moveTo>
                <a:lnTo>
                  <a:pt x="792784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1629156" y="3979164"/>
            <a:ext cx="6793992" cy="243840"/>
          </a:xfrm>
          <a:custGeom>
            <a:avLst/>
            <a:gdLst/>
            <a:ahLst/>
            <a:cxnLst/>
            <a:rect l="l" t="t" r="r" b="b"/>
            <a:pathLst>
              <a:path w="6793992" h="243839">
                <a:moveTo>
                  <a:pt x="0" y="0"/>
                </a:moveTo>
                <a:lnTo>
                  <a:pt x="1133856" y="18287"/>
                </a:lnTo>
                <a:lnTo>
                  <a:pt x="2264664" y="79248"/>
                </a:lnTo>
                <a:lnTo>
                  <a:pt x="3398520" y="97536"/>
                </a:lnTo>
                <a:lnTo>
                  <a:pt x="4529328" y="243840"/>
                </a:lnTo>
                <a:lnTo>
                  <a:pt x="5660136" y="30480"/>
                </a:lnTo>
                <a:lnTo>
                  <a:pt x="6793992" y="9143"/>
                </a:lnTo>
              </a:path>
            </a:pathLst>
          </a:custGeom>
          <a:ln w="27431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1598041" y="3947160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1598041" y="3947160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2731897" y="3965448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2731897" y="3965448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3862704" y="402640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3862704" y="402640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996561" y="404469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4996561" y="404469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6127369" y="4191000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6127369" y="4191000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7258177" y="3977640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7258177" y="3977640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8392033" y="3956304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8392033" y="3956304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1629156" y="3217164"/>
            <a:ext cx="6793992" cy="606552"/>
          </a:xfrm>
          <a:custGeom>
            <a:avLst/>
            <a:gdLst/>
            <a:ahLst/>
            <a:cxnLst/>
            <a:rect l="l" t="t" r="r" b="b"/>
            <a:pathLst>
              <a:path w="6793992" h="606552">
                <a:moveTo>
                  <a:pt x="0" y="399288"/>
                </a:moveTo>
                <a:lnTo>
                  <a:pt x="1133856" y="438912"/>
                </a:lnTo>
                <a:lnTo>
                  <a:pt x="2264664" y="0"/>
                </a:lnTo>
                <a:lnTo>
                  <a:pt x="3398520" y="457200"/>
                </a:lnTo>
                <a:lnTo>
                  <a:pt x="4529328" y="496824"/>
                </a:lnTo>
                <a:lnTo>
                  <a:pt x="5660136" y="573024"/>
                </a:lnTo>
                <a:lnTo>
                  <a:pt x="6793992" y="606552"/>
                </a:lnTo>
              </a:path>
            </a:pathLst>
          </a:custGeom>
          <a:ln w="27431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1598041" y="3584448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1598041" y="3584448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2731897" y="3624072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2731897" y="3624072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3862704" y="318516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3862704" y="318516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4996561" y="3642360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4996561" y="3642360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6127369" y="3681983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6127369" y="3681983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7258177" y="3758183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7258177" y="3758183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8392033" y="379171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8392033" y="379171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808476" y="4695444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3901440" y="4666488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3901440" y="4666488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4625340" y="4695444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4718304" y="4666488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4718304" y="4666488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363558" y="725354"/>
            <a:ext cx="1152306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5354223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884108" y="1106107"/>
            <a:ext cx="149035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800201" y="2953893"/>
            <a:ext cx="186839" cy="14707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595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646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646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645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646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646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792092" y="2986183"/>
            <a:ext cx="222500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526794" y="3384448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59507" y="3423818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924806" y="3444900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057392" y="3481984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189978" y="3560343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322691" y="3592735"/>
            <a:ext cx="222500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26794" y="4072788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322691" y="4080027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659507" y="4091330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189978" y="4103522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792092" y="4152544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924806" y="4170324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57392" y="4315104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501267" y="4431690"/>
            <a:ext cx="274391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2017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33853" y="4431690"/>
            <a:ext cx="275610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766566" y="4431690"/>
            <a:ext cx="275610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85182" y="4431690"/>
            <a:ext cx="536534" cy="3407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923" marR="17373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2020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418"/>
              </a:spcBef>
            </a:pPr>
            <a:r>
              <a:rPr dirty="0" smtClean="0" sz="90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mtClean="0" sz="90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32119" y="4431690"/>
            <a:ext cx="274391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2021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64705" y="4431690"/>
            <a:ext cx="274391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2022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297418" y="4431690"/>
            <a:ext cx="274391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2023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67937" y="4631182"/>
            <a:ext cx="454135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dirty="0" smtClean="0" baseline="3034" sz="1350" spc="9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3034" sz="1350" spc="-25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7106" y="5051196"/>
            <a:ext cx="7903391" cy="172862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0073" marR="21905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F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9</a:t>
            </a:r>
            <a:r>
              <a:rPr dirty="0" smtClean="0" sz="1000" spc="19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30073" marR="21905">
              <a:lnSpc>
                <a:spcPct val="95825"/>
              </a:lnSpc>
              <a:spcBef>
                <a:spcPts val="18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30073" marR="21905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30073" marR="2717074">
              <a:lnSpc>
                <a:spcPct val="100041"/>
              </a:lnSpc>
              <a:spcBef>
                <a:spcPts val="125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ASA: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4">
                <a:latin typeface="Arial"/>
                <a:cs typeface="Arial"/>
              </a:rPr>
              <a:t>,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5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3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Ñ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1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SEP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0073" marR="4491760">
              <a:lnSpc>
                <a:spcPct val="100041"/>
              </a:lnSpc>
            </a:pP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30073" marR="21905">
              <a:lnSpc>
                <a:spcPct val="95825"/>
              </a:lnSpc>
              <a:spcBef>
                <a:spcPts val="50"/>
              </a:spcBef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30073" marR="21905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300"/>
              </a:spcBef>
            </a:pP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EL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Ñ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9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Á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9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A,</a:t>
            </a:r>
            <a:r>
              <a:rPr dirty="0" smtClean="0" sz="1000" spc="-6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EN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Ñ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8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  <a:p>
            <a:pPr marL="12700" marR="21905">
              <a:lnSpc>
                <a:spcPct val="95825"/>
              </a:lnSpc>
              <a:spcBef>
                <a:spcPts val="50"/>
              </a:spcBef>
            </a:pP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4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0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0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488" y="1563624"/>
            <a:ext cx="8967216" cy="10911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96126" marR="1000070" indent="0" algn="ctr">
              <a:lnSpc>
                <a:spcPct val="100041"/>
              </a:lnSpc>
              <a:spcBef>
                <a:spcPts val="434"/>
              </a:spcBef>
            </a:pP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91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1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20</a:t>
            </a:r>
            <a:r>
              <a:rPr dirty="0" smtClean="0" sz="2000" spc="-3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Ñ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2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2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NC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DERECH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4" b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sz="2000" spc="-4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2000" spc="2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  <a:p>
            <a:pPr marL="2526233" marR="2526329" algn="ctr">
              <a:lnSpc>
                <a:spcPct val="95825"/>
              </a:lnSpc>
              <a:spcBef>
                <a:spcPts val="604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dirty="0" smtClean="0" sz="2000" spc="-8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1062228" y="4208272"/>
            <a:ext cx="792784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object 78"/>
          <p:cNvSpPr/>
          <p:nvPr/>
        </p:nvSpPr>
        <p:spPr>
          <a:xfrm>
            <a:off x="94488" y="1533143"/>
            <a:ext cx="8967216" cy="783336"/>
          </a:xfrm>
          <a:custGeom>
            <a:avLst/>
            <a:gdLst/>
            <a:ahLst/>
            <a:cxnLst/>
            <a:rect l="l" t="t" r="r" b="b"/>
            <a:pathLst>
              <a:path w="8967216" h="783336">
                <a:moveTo>
                  <a:pt x="0" y="783336"/>
                </a:moveTo>
                <a:lnTo>
                  <a:pt x="8967216" y="783336"/>
                </a:lnTo>
                <a:lnTo>
                  <a:pt x="8967216" y="0"/>
                </a:lnTo>
                <a:lnTo>
                  <a:pt x="0" y="0"/>
                </a:lnTo>
                <a:lnTo>
                  <a:pt x="0" y="78333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94488" y="91440"/>
            <a:ext cx="2709672" cy="621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559308" y="4640580"/>
            <a:ext cx="8360664" cy="0"/>
          </a:xfrm>
          <a:custGeom>
            <a:avLst/>
            <a:gdLst/>
            <a:ahLst/>
            <a:cxnLst/>
            <a:rect l="l" t="t" r="r" b="b"/>
            <a:pathLst>
              <a:path w="8360664" h="0">
                <a:moveTo>
                  <a:pt x="0" y="0"/>
                </a:moveTo>
                <a:lnTo>
                  <a:pt x="836066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156716" y="3646931"/>
            <a:ext cx="7165848" cy="286512"/>
          </a:xfrm>
          <a:custGeom>
            <a:avLst/>
            <a:gdLst/>
            <a:ahLst/>
            <a:cxnLst/>
            <a:rect l="l" t="t" r="r" b="b"/>
            <a:pathLst>
              <a:path w="7165848" h="286512">
                <a:moveTo>
                  <a:pt x="0" y="124968"/>
                </a:moveTo>
                <a:lnTo>
                  <a:pt x="1194816" y="124968"/>
                </a:lnTo>
                <a:lnTo>
                  <a:pt x="2389632" y="201168"/>
                </a:lnTo>
                <a:lnTo>
                  <a:pt x="3584448" y="0"/>
                </a:lnTo>
                <a:lnTo>
                  <a:pt x="4779264" y="265176"/>
                </a:lnTo>
                <a:lnTo>
                  <a:pt x="5974080" y="109728"/>
                </a:lnTo>
                <a:lnTo>
                  <a:pt x="7165848" y="286512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125626" y="374103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4" y="24780"/>
                </a:lnTo>
                <a:lnTo>
                  <a:pt x="54776" y="12104"/>
                </a:lnTo>
                <a:lnTo>
                  <a:pt x="44258" y="3299"/>
                </a:lnTo>
                <a:lnTo>
                  <a:pt x="30479" y="0"/>
                </a:lnTo>
                <a:lnTo>
                  <a:pt x="24759" y="538"/>
                </a:lnTo>
                <a:lnTo>
                  <a:pt x="12072" y="6202"/>
                </a:lnTo>
                <a:lnTo>
                  <a:pt x="3285" y="16729"/>
                </a:lnTo>
                <a:lnTo>
                  <a:pt x="0" y="30480"/>
                </a:lnTo>
                <a:lnTo>
                  <a:pt x="535" y="36214"/>
                </a:lnTo>
                <a:lnTo>
                  <a:pt x="6180" y="48909"/>
                </a:lnTo>
                <a:lnTo>
                  <a:pt x="16695" y="57684"/>
                </a:lnTo>
                <a:lnTo>
                  <a:pt x="30479" y="60960"/>
                </a:lnTo>
                <a:lnTo>
                  <a:pt x="36197" y="60426"/>
                </a:lnTo>
                <a:lnTo>
                  <a:pt x="48882" y="54795"/>
                </a:lnTo>
                <a:lnTo>
                  <a:pt x="57672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125626" y="374103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72" y="44286"/>
                </a:lnTo>
                <a:lnTo>
                  <a:pt x="48882" y="54795"/>
                </a:lnTo>
                <a:lnTo>
                  <a:pt x="36197" y="60426"/>
                </a:lnTo>
                <a:lnTo>
                  <a:pt x="30479" y="60960"/>
                </a:lnTo>
                <a:lnTo>
                  <a:pt x="16695" y="57684"/>
                </a:lnTo>
                <a:lnTo>
                  <a:pt x="6180" y="48909"/>
                </a:lnTo>
                <a:lnTo>
                  <a:pt x="535" y="36214"/>
                </a:lnTo>
                <a:lnTo>
                  <a:pt x="0" y="30480"/>
                </a:lnTo>
                <a:lnTo>
                  <a:pt x="3285" y="16729"/>
                </a:lnTo>
                <a:lnTo>
                  <a:pt x="12072" y="6202"/>
                </a:lnTo>
                <a:lnTo>
                  <a:pt x="24759" y="538"/>
                </a:lnTo>
                <a:lnTo>
                  <a:pt x="30479" y="0"/>
                </a:lnTo>
                <a:lnTo>
                  <a:pt x="44258" y="3299"/>
                </a:lnTo>
                <a:lnTo>
                  <a:pt x="54776" y="12104"/>
                </a:lnTo>
                <a:lnTo>
                  <a:pt x="60424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2320417" y="374103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2320417" y="374103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3515233" y="381723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3515233" y="381723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710049" y="361607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4710049" y="361607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5904865" y="3881247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5904865" y="3881247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7099681" y="3725799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7099681" y="3725799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8291449" y="3902582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8291449" y="3902582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156716" y="2906267"/>
            <a:ext cx="7165848" cy="728472"/>
          </a:xfrm>
          <a:custGeom>
            <a:avLst/>
            <a:gdLst/>
            <a:ahLst/>
            <a:cxnLst/>
            <a:rect l="l" t="t" r="r" b="b"/>
            <a:pathLst>
              <a:path w="7165848" h="728472">
                <a:moveTo>
                  <a:pt x="0" y="515112"/>
                </a:moveTo>
                <a:lnTo>
                  <a:pt x="1194816" y="576072"/>
                </a:lnTo>
                <a:lnTo>
                  <a:pt x="2389632" y="536448"/>
                </a:lnTo>
                <a:lnTo>
                  <a:pt x="3584448" y="0"/>
                </a:lnTo>
                <a:lnTo>
                  <a:pt x="4779264" y="182880"/>
                </a:lnTo>
                <a:lnTo>
                  <a:pt x="5974080" y="405384"/>
                </a:lnTo>
                <a:lnTo>
                  <a:pt x="7165848" y="728472"/>
                </a:lnTo>
              </a:path>
            </a:pathLst>
          </a:custGeom>
          <a:ln w="27431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125626" y="3390519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4" y="24780"/>
                </a:lnTo>
                <a:lnTo>
                  <a:pt x="54776" y="12104"/>
                </a:lnTo>
                <a:lnTo>
                  <a:pt x="44258" y="3299"/>
                </a:lnTo>
                <a:lnTo>
                  <a:pt x="30479" y="0"/>
                </a:lnTo>
                <a:lnTo>
                  <a:pt x="24759" y="538"/>
                </a:lnTo>
                <a:lnTo>
                  <a:pt x="12072" y="6202"/>
                </a:lnTo>
                <a:lnTo>
                  <a:pt x="3285" y="16729"/>
                </a:lnTo>
                <a:lnTo>
                  <a:pt x="0" y="30479"/>
                </a:lnTo>
                <a:lnTo>
                  <a:pt x="535" y="36214"/>
                </a:lnTo>
                <a:lnTo>
                  <a:pt x="6180" y="48909"/>
                </a:lnTo>
                <a:lnTo>
                  <a:pt x="16695" y="57684"/>
                </a:lnTo>
                <a:lnTo>
                  <a:pt x="30479" y="60959"/>
                </a:lnTo>
                <a:lnTo>
                  <a:pt x="36197" y="60426"/>
                </a:lnTo>
                <a:lnTo>
                  <a:pt x="48882" y="54795"/>
                </a:lnTo>
                <a:lnTo>
                  <a:pt x="57672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1125626" y="3390519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72" y="44286"/>
                </a:lnTo>
                <a:lnTo>
                  <a:pt x="48882" y="54795"/>
                </a:lnTo>
                <a:lnTo>
                  <a:pt x="36197" y="60426"/>
                </a:lnTo>
                <a:lnTo>
                  <a:pt x="30479" y="60959"/>
                </a:lnTo>
                <a:lnTo>
                  <a:pt x="16695" y="57684"/>
                </a:lnTo>
                <a:lnTo>
                  <a:pt x="6180" y="48909"/>
                </a:lnTo>
                <a:lnTo>
                  <a:pt x="535" y="36214"/>
                </a:lnTo>
                <a:lnTo>
                  <a:pt x="0" y="30479"/>
                </a:lnTo>
                <a:lnTo>
                  <a:pt x="3285" y="16729"/>
                </a:lnTo>
                <a:lnTo>
                  <a:pt x="12072" y="6202"/>
                </a:lnTo>
                <a:lnTo>
                  <a:pt x="24759" y="538"/>
                </a:lnTo>
                <a:lnTo>
                  <a:pt x="30479" y="0"/>
                </a:lnTo>
                <a:lnTo>
                  <a:pt x="44258" y="3299"/>
                </a:lnTo>
                <a:lnTo>
                  <a:pt x="54776" y="12104"/>
                </a:lnTo>
                <a:lnTo>
                  <a:pt x="60424" y="24780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2320417" y="345147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2320417" y="345147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515233" y="341185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515233" y="341185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710049" y="2875407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4710049" y="2875407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5904865" y="305828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80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5904865" y="305828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80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099681" y="328079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099681" y="328079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8291449" y="360387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8291449" y="360387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717036" y="5021580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810000" y="4992624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810000" y="4992624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628388" y="5021580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721352" y="4992624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4721352" y="4992624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54223" y="725354"/>
            <a:ext cx="2020244" cy="723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35" marR="47594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31594" y="1106107"/>
            <a:ext cx="2330243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r>
              <a:rPr dirty="0" smtClean="0" sz="2500" spc="39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63779" y="2527172"/>
            <a:ext cx="329785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69333" y="2673509"/>
            <a:ext cx="362627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3779" y="2819526"/>
            <a:ext cx="329785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5763895" y="2856643"/>
            <a:ext cx="362627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995286" y="3079648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63779" y="3111880"/>
            <a:ext cx="329785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021486" y="3189122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411092" y="3210465"/>
            <a:ext cx="292563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216277" y="3250336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7482" y="3404107"/>
            <a:ext cx="2657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8190103" y="3402736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7482" y="3696461"/>
            <a:ext cx="2657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05909" y="3739032"/>
            <a:ext cx="29256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95286" y="3848125"/>
            <a:ext cx="29256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021486" y="3865778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16277" y="3865524"/>
            <a:ext cx="29256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11092" y="3941477"/>
            <a:ext cx="292563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7482" y="3988441"/>
            <a:ext cx="265786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800471" y="4005351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190103" y="4025798"/>
            <a:ext cx="29256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7482" y="4281296"/>
            <a:ext cx="2657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90880" y="4573650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18438" y="4709921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2017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13229" y="4709921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2018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408045" y="4709921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2019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602607" y="4709921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2020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97423" y="4709921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2021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92239" y="4709921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2022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87055" y="4709921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2023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74338" y="4953768"/>
            <a:ext cx="540547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900" spc="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-29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mtClean="0" sz="900" spc="4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87849" y="4953768"/>
            <a:ext cx="628572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dirty="0" smtClean="0" sz="900" spc="9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8825" y="5347748"/>
            <a:ext cx="5614774" cy="1392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1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F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4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E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9</a:t>
            </a:r>
            <a:r>
              <a:rPr dirty="0" smtClean="0" sz="1000" spc="14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68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125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ASA: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4">
                <a:latin typeface="Arial"/>
                <a:cs typeface="Arial"/>
              </a:rPr>
              <a:t>,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ES</a:t>
            </a:r>
            <a:endParaRPr sz="1000">
              <a:latin typeface="Arial"/>
              <a:cs typeface="Arial"/>
            </a:endParaRPr>
          </a:p>
          <a:p>
            <a:pPr marL="12700" marR="2022348">
              <a:lnSpc>
                <a:spcPct val="100041"/>
              </a:lnSpc>
              <a:spcBef>
                <a:spcPts val="50"/>
              </a:spcBef>
            </a:pP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SEP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488" y="1533143"/>
            <a:ext cx="8967216" cy="7833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45413" marR="2243078" algn="ctr">
              <a:lnSpc>
                <a:spcPct val="95825"/>
              </a:lnSpc>
              <a:spcBef>
                <a:spcPts val="430"/>
              </a:spcBef>
            </a:pPr>
            <a:r>
              <a:rPr dirty="0" smtClean="0" sz="2000" spc="4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DI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BE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8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4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US</a:t>
            </a:r>
            <a:endParaRPr sz="2000">
              <a:latin typeface="Arial"/>
              <a:cs typeface="Arial"/>
            </a:endParaRPr>
          </a:p>
          <a:p>
            <a:pPr marL="2492705" marR="2489325" algn="ctr">
              <a:lnSpc>
                <a:spcPct val="95825"/>
              </a:lnSpc>
              <a:spcBef>
                <a:spcPts val="702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dirty="0" smtClean="0" sz="2000" spc="471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559308" y="4500880"/>
            <a:ext cx="836066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object 81"/>
          <p:cNvSpPr/>
          <p:nvPr/>
        </p:nvSpPr>
        <p:spPr>
          <a:xfrm>
            <a:off x="94488" y="1533143"/>
            <a:ext cx="8967216" cy="783336"/>
          </a:xfrm>
          <a:custGeom>
            <a:avLst/>
            <a:gdLst/>
            <a:ahLst/>
            <a:cxnLst/>
            <a:rect l="l" t="t" r="r" b="b"/>
            <a:pathLst>
              <a:path w="8967216" h="783336">
                <a:moveTo>
                  <a:pt x="0" y="783336"/>
                </a:moveTo>
                <a:lnTo>
                  <a:pt x="8967216" y="783336"/>
                </a:lnTo>
                <a:lnTo>
                  <a:pt x="8967216" y="0"/>
                </a:lnTo>
                <a:lnTo>
                  <a:pt x="0" y="0"/>
                </a:lnTo>
                <a:lnTo>
                  <a:pt x="0" y="78333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94488" y="91440"/>
            <a:ext cx="2709672" cy="621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434340" y="4765548"/>
            <a:ext cx="8485632" cy="0"/>
          </a:xfrm>
          <a:custGeom>
            <a:avLst/>
            <a:gdLst/>
            <a:ahLst/>
            <a:cxnLst/>
            <a:rect l="l" t="t" r="r" b="b"/>
            <a:pathLst>
              <a:path w="8485632" h="0">
                <a:moveTo>
                  <a:pt x="0" y="0"/>
                </a:moveTo>
                <a:lnTo>
                  <a:pt x="84856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040891" y="2775204"/>
            <a:ext cx="7272528" cy="487680"/>
          </a:xfrm>
          <a:custGeom>
            <a:avLst/>
            <a:gdLst/>
            <a:ahLst/>
            <a:cxnLst/>
            <a:rect l="l" t="t" r="r" b="b"/>
            <a:pathLst>
              <a:path w="7272528" h="487680">
                <a:moveTo>
                  <a:pt x="0" y="472440"/>
                </a:moveTo>
                <a:lnTo>
                  <a:pt x="1210056" y="219456"/>
                </a:lnTo>
                <a:lnTo>
                  <a:pt x="2423160" y="313944"/>
                </a:lnTo>
                <a:lnTo>
                  <a:pt x="3636264" y="0"/>
                </a:lnTo>
                <a:lnTo>
                  <a:pt x="4849368" y="256032"/>
                </a:lnTo>
                <a:lnTo>
                  <a:pt x="6062472" y="298704"/>
                </a:lnTo>
                <a:lnTo>
                  <a:pt x="7272528" y="48768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1009802" y="3216275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80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79"/>
                </a:lnTo>
                <a:lnTo>
                  <a:pt x="535" y="36179"/>
                </a:lnTo>
                <a:lnTo>
                  <a:pt x="6180" y="48855"/>
                </a:lnTo>
                <a:lnTo>
                  <a:pt x="16695" y="57660"/>
                </a:lnTo>
                <a:lnTo>
                  <a:pt x="30480" y="60960"/>
                </a:lnTo>
                <a:lnTo>
                  <a:pt x="36197" y="60421"/>
                </a:lnTo>
                <a:lnTo>
                  <a:pt x="48882" y="54757"/>
                </a:lnTo>
                <a:lnTo>
                  <a:pt x="57672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009802" y="3216275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72" y="44230"/>
                </a:lnTo>
                <a:lnTo>
                  <a:pt x="48882" y="54757"/>
                </a:lnTo>
                <a:lnTo>
                  <a:pt x="36197" y="60421"/>
                </a:lnTo>
                <a:lnTo>
                  <a:pt x="30480" y="60960"/>
                </a:lnTo>
                <a:lnTo>
                  <a:pt x="16695" y="57660"/>
                </a:lnTo>
                <a:lnTo>
                  <a:pt x="6180" y="48855"/>
                </a:lnTo>
                <a:lnTo>
                  <a:pt x="535" y="36179"/>
                </a:lnTo>
                <a:lnTo>
                  <a:pt x="0" y="30479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80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2219833" y="296329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2219833" y="296329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3432937" y="305777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3432937" y="305777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4646041" y="274383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4646041" y="274383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5859145" y="299986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5859145" y="299986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7072249" y="304253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7072249" y="304253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8282305" y="323151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8282305" y="323151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1040891" y="3259836"/>
            <a:ext cx="7272528" cy="441959"/>
          </a:xfrm>
          <a:custGeom>
            <a:avLst/>
            <a:gdLst/>
            <a:ahLst/>
            <a:cxnLst/>
            <a:rect l="l" t="t" r="r" b="b"/>
            <a:pathLst>
              <a:path w="7272528" h="441960">
                <a:moveTo>
                  <a:pt x="0" y="222503"/>
                </a:moveTo>
                <a:lnTo>
                  <a:pt x="1210056" y="222503"/>
                </a:lnTo>
                <a:lnTo>
                  <a:pt x="2423160" y="207263"/>
                </a:lnTo>
                <a:lnTo>
                  <a:pt x="3636264" y="0"/>
                </a:lnTo>
                <a:lnTo>
                  <a:pt x="4849368" y="85343"/>
                </a:lnTo>
                <a:lnTo>
                  <a:pt x="6062472" y="152400"/>
                </a:lnTo>
                <a:lnTo>
                  <a:pt x="7272528" y="441959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1009802" y="3450971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80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79"/>
                </a:lnTo>
                <a:lnTo>
                  <a:pt x="535" y="36179"/>
                </a:lnTo>
                <a:lnTo>
                  <a:pt x="6180" y="48855"/>
                </a:lnTo>
                <a:lnTo>
                  <a:pt x="16695" y="57660"/>
                </a:lnTo>
                <a:lnTo>
                  <a:pt x="30480" y="60959"/>
                </a:lnTo>
                <a:lnTo>
                  <a:pt x="36197" y="60421"/>
                </a:lnTo>
                <a:lnTo>
                  <a:pt x="48882" y="54757"/>
                </a:lnTo>
                <a:lnTo>
                  <a:pt x="57672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1009802" y="3450971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72" y="44230"/>
                </a:lnTo>
                <a:lnTo>
                  <a:pt x="48882" y="54757"/>
                </a:lnTo>
                <a:lnTo>
                  <a:pt x="36197" y="60421"/>
                </a:lnTo>
                <a:lnTo>
                  <a:pt x="30480" y="60959"/>
                </a:lnTo>
                <a:lnTo>
                  <a:pt x="16695" y="57660"/>
                </a:lnTo>
                <a:lnTo>
                  <a:pt x="6180" y="48855"/>
                </a:lnTo>
                <a:lnTo>
                  <a:pt x="535" y="36179"/>
                </a:lnTo>
                <a:lnTo>
                  <a:pt x="0" y="30479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80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2219833" y="3450971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2219833" y="3450971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3432937" y="343573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3432937" y="3435730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4646041" y="322846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4646041" y="322846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5859145" y="331381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5859145" y="331381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7072249" y="338086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7072249" y="338086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8282305" y="367042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8282305" y="367042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3717036" y="514654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3810000" y="511759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3810000" y="511759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4628388" y="5146548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4721352" y="511759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4721352" y="511759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354223" y="725354"/>
            <a:ext cx="2020244" cy="723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35" marR="47594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575810" y="2543200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63779" y="2554096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9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149856" y="2763037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3779" y="2792348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788533" y="2798724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001636" y="2841149"/>
            <a:ext cx="222500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362960" y="2859049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37056" y="3017164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63779" y="3030727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7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214486" y="3030880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63779" y="3269106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75810" y="3352825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788533" y="3436899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63779" y="3507485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01636" y="3504590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62960" y="3561613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37056" y="3574447"/>
            <a:ext cx="222500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149856" y="3574059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3779" y="3745236"/>
            <a:ext cx="201799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214486" y="3795674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63779" y="3983615"/>
            <a:ext cx="201799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3779" y="4222241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63779" y="4460620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3779" y="4698872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00480" y="4835143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2017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13280" y="4835143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2018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26129" y="4835143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2019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39234" y="4835143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2020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51957" y="4835143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2021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64807" y="4835143"/>
            <a:ext cx="30002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2022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77910" y="4835143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2023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74338" y="5079618"/>
            <a:ext cx="540353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1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mtClean="0" sz="900" spc="-15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900" spc="15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1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-25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mtClean="0" sz="900" spc="1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87849" y="5079618"/>
            <a:ext cx="628379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dirty="0" smtClean="0" sz="900" spc="9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8825" y="5347748"/>
            <a:ext cx="5614774" cy="1392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1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F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4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E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9</a:t>
            </a:r>
            <a:r>
              <a:rPr dirty="0" smtClean="0" sz="1000" spc="14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68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125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ASA: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4">
                <a:latin typeface="Arial"/>
                <a:cs typeface="Arial"/>
              </a:rPr>
              <a:t>,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ES</a:t>
            </a:r>
            <a:endParaRPr sz="1000">
              <a:latin typeface="Arial"/>
              <a:cs typeface="Arial"/>
            </a:endParaRPr>
          </a:p>
          <a:p>
            <a:pPr marL="12700" marR="2022348">
              <a:lnSpc>
                <a:spcPct val="100041"/>
              </a:lnSpc>
              <a:spcBef>
                <a:spcPts val="50"/>
              </a:spcBef>
            </a:pP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SEP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488" y="1533143"/>
            <a:ext cx="8967216" cy="7833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77773" marR="2070552" algn="ctr">
              <a:lnSpc>
                <a:spcPct val="95825"/>
              </a:lnSpc>
              <a:spcBef>
                <a:spcPts val="430"/>
              </a:spcBef>
            </a:pP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NC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1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Ó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  <a:p>
            <a:pPr marL="2492705" marR="2489325" algn="ctr">
              <a:lnSpc>
                <a:spcPct val="95825"/>
              </a:lnSpc>
              <a:spcBef>
                <a:spcPts val="702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dirty="0" smtClean="0" sz="2000" spc="471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34340" y="4625848"/>
            <a:ext cx="8485632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object 79"/>
          <p:cNvSpPr/>
          <p:nvPr/>
        </p:nvSpPr>
        <p:spPr>
          <a:xfrm>
            <a:off x="94488" y="1533143"/>
            <a:ext cx="8967216" cy="783336"/>
          </a:xfrm>
          <a:custGeom>
            <a:avLst/>
            <a:gdLst/>
            <a:ahLst/>
            <a:cxnLst/>
            <a:rect l="l" t="t" r="r" b="b"/>
            <a:pathLst>
              <a:path w="8967216" h="783336">
                <a:moveTo>
                  <a:pt x="0" y="783336"/>
                </a:moveTo>
                <a:lnTo>
                  <a:pt x="8967216" y="783336"/>
                </a:lnTo>
                <a:lnTo>
                  <a:pt x="8967216" y="0"/>
                </a:lnTo>
                <a:lnTo>
                  <a:pt x="0" y="0"/>
                </a:lnTo>
                <a:lnTo>
                  <a:pt x="0" y="78333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94488" y="91440"/>
            <a:ext cx="2709672" cy="621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498348" y="4533900"/>
            <a:ext cx="8421624" cy="0"/>
          </a:xfrm>
          <a:custGeom>
            <a:avLst/>
            <a:gdLst/>
            <a:ahLst/>
            <a:cxnLst/>
            <a:rect l="l" t="t" r="r" b="b"/>
            <a:pathLst>
              <a:path w="8421624" h="0">
                <a:moveTo>
                  <a:pt x="0" y="0"/>
                </a:moveTo>
                <a:lnTo>
                  <a:pt x="8421624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098804" y="2939796"/>
            <a:ext cx="7220712" cy="591312"/>
          </a:xfrm>
          <a:custGeom>
            <a:avLst/>
            <a:gdLst/>
            <a:ahLst/>
            <a:cxnLst/>
            <a:rect l="l" t="t" r="r" b="b"/>
            <a:pathLst>
              <a:path w="7220712" h="591312">
                <a:moveTo>
                  <a:pt x="0" y="0"/>
                </a:moveTo>
                <a:lnTo>
                  <a:pt x="1203960" y="262127"/>
                </a:lnTo>
                <a:lnTo>
                  <a:pt x="2407920" y="332231"/>
                </a:lnTo>
                <a:lnTo>
                  <a:pt x="3611880" y="188975"/>
                </a:lnTo>
                <a:lnTo>
                  <a:pt x="4812792" y="438912"/>
                </a:lnTo>
                <a:lnTo>
                  <a:pt x="6016752" y="356615"/>
                </a:lnTo>
                <a:lnTo>
                  <a:pt x="7220712" y="591312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1067714" y="290918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79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80"/>
                </a:lnTo>
                <a:lnTo>
                  <a:pt x="535" y="36179"/>
                </a:lnTo>
                <a:lnTo>
                  <a:pt x="6180" y="48855"/>
                </a:lnTo>
                <a:lnTo>
                  <a:pt x="16695" y="57660"/>
                </a:lnTo>
                <a:lnTo>
                  <a:pt x="30479" y="60960"/>
                </a:lnTo>
                <a:lnTo>
                  <a:pt x="36197" y="60421"/>
                </a:lnTo>
                <a:lnTo>
                  <a:pt x="48882" y="54757"/>
                </a:lnTo>
                <a:lnTo>
                  <a:pt x="57672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1067714" y="290918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72" y="44230"/>
                </a:lnTo>
                <a:lnTo>
                  <a:pt x="48882" y="54757"/>
                </a:lnTo>
                <a:lnTo>
                  <a:pt x="36197" y="60421"/>
                </a:lnTo>
                <a:lnTo>
                  <a:pt x="30479" y="60960"/>
                </a:lnTo>
                <a:lnTo>
                  <a:pt x="16695" y="57660"/>
                </a:lnTo>
                <a:lnTo>
                  <a:pt x="6180" y="48855"/>
                </a:lnTo>
                <a:lnTo>
                  <a:pt x="535" y="36179"/>
                </a:lnTo>
                <a:lnTo>
                  <a:pt x="0" y="30480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79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2271649" y="317131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2271649" y="317131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475609" y="3241421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3475609" y="3241421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4679569" y="3098165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4679569" y="3098165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5880481" y="334810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5880481" y="334810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084441" y="326580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7084441" y="326580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8288401" y="350050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8288401" y="350050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098804" y="3741420"/>
            <a:ext cx="7220712" cy="262128"/>
          </a:xfrm>
          <a:custGeom>
            <a:avLst/>
            <a:gdLst/>
            <a:ahLst/>
            <a:cxnLst/>
            <a:rect l="l" t="t" r="r" b="b"/>
            <a:pathLst>
              <a:path w="7220712" h="262127">
                <a:moveTo>
                  <a:pt x="0" y="0"/>
                </a:moveTo>
                <a:lnTo>
                  <a:pt x="1203960" y="18287"/>
                </a:lnTo>
                <a:lnTo>
                  <a:pt x="2407920" y="39623"/>
                </a:lnTo>
                <a:lnTo>
                  <a:pt x="3611880" y="45719"/>
                </a:lnTo>
                <a:lnTo>
                  <a:pt x="4812792" y="103631"/>
                </a:lnTo>
                <a:lnTo>
                  <a:pt x="6016752" y="100583"/>
                </a:lnTo>
                <a:lnTo>
                  <a:pt x="7220712" y="262127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067714" y="3710813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79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80"/>
                </a:lnTo>
                <a:lnTo>
                  <a:pt x="535" y="36179"/>
                </a:lnTo>
                <a:lnTo>
                  <a:pt x="6180" y="48855"/>
                </a:lnTo>
                <a:lnTo>
                  <a:pt x="16695" y="57660"/>
                </a:lnTo>
                <a:lnTo>
                  <a:pt x="30479" y="60960"/>
                </a:lnTo>
                <a:lnTo>
                  <a:pt x="36197" y="60421"/>
                </a:lnTo>
                <a:lnTo>
                  <a:pt x="48882" y="54757"/>
                </a:lnTo>
                <a:lnTo>
                  <a:pt x="57672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067714" y="3710813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72" y="44230"/>
                </a:lnTo>
                <a:lnTo>
                  <a:pt x="48882" y="54757"/>
                </a:lnTo>
                <a:lnTo>
                  <a:pt x="36197" y="60421"/>
                </a:lnTo>
                <a:lnTo>
                  <a:pt x="30479" y="60960"/>
                </a:lnTo>
                <a:lnTo>
                  <a:pt x="16695" y="57660"/>
                </a:lnTo>
                <a:lnTo>
                  <a:pt x="6180" y="48855"/>
                </a:lnTo>
                <a:lnTo>
                  <a:pt x="535" y="36179"/>
                </a:lnTo>
                <a:lnTo>
                  <a:pt x="0" y="30480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79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2271649" y="372910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2271649" y="372910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3475609" y="375043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3475609" y="375043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4679569" y="3756532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4679569" y="3756532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5880481" y="381444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5880481" y="381444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7084441" y="3811397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7084441" y="3811397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8288401" y="3972941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8288401" y="3972941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717036" y="4914900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810000" y="4885944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3810000" y="4885944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628388" y="4914900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4721352" y="4885944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4721352" y="4885944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5354223" y="725354"/>
            <a:ext cx="2020244" cy="723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35" marR="47594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63779" y="2518028"/>
            <a:ext cx="2657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962355" y="2709697"/>
            <a:ext cx="293081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4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3779" y="2796412"/>
            <a:ext cx="2657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73905" y="2897403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199894" y="2971444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403854" y="3039770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015099" y="3066567"/>
            <a:ext cx="222672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63779" y="3074669"/>
            <a:ext cx="2657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11393" y="3148863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219058" y="3299485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7482" y="3352425"/>
            <a:ext cx="201799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7482" y="3630929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96188" y="3834409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99894" y="3853332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403854" y="3873144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607433" y="3879240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7482" y="3909186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811393" y="3938295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15099" y="3935628"/>
            <a:ext cx="222672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219058" y="4096537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7482" y="4187443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7482" y="4465700"/>
            <a:ext cx="20168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59307" y="4601717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2017</a:t>
            </a:r>
            <a:endParaRPr sz="9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63318" y="4601717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2018</a:t>
            </a:r>
            <a:endParaRPr sz="9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66897" y="4601717"/>
            <a:ext cx="30002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2019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70857" y="4601717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2020</a:t>
            </a:r>
            <a:endParaRPr sz="9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74817" y="4601717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2021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78523" y="4601717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2022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82483" y="4601717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2023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974338" y="4846192"/>
            <a:ext cx="540353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1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mtClean="0" sz="900" spc="-15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900" spc="15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1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-25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mtClean="0" sz="900" spc="1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87849" y="4846192"/>
            <a:ext cx="628379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dirty="0" smtClean="0" sz="900" spc="9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6484" y="5279161"/>
            <a:ext cx="5614749" cy="139209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F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9</a:t>
            </a:r>
            <a:r>
              <a:rPr dirty="0" smtClean="0" sz="1000" spc="19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68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125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ASA: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4">
                <a:latin typeface="Arial"/>
                <a:cs typeface="Arial"/>
              </a:rPr>
              <a:t>,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ES</a:t>
            </a:r>
            <a:endParaRPr sz="1000">
              <a:latin typeface="Arial"/>
              <a:cs typeface="Arial"/>
            </a:endParaRPr>
          </a:p>
          <a:p>
            <a:pPr marL="12700" marR="2022322">
              <a:lnSpc>
                <a:spcPct val="100041"/>
              </a:lnSpc>
              <a:spcBef>
                <a:spcPts val="50"/>
              </a:spcBef>
            </a:pP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SEP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488" y="1533143"/>
            <a:ext cx="8967216" cy="7833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17981" marR="2213774" algn="ctr">
              <a:lnSpc>
                <a:spcPct val="95825"/>
              </a:lnSpc>
              <a:spcBef>
                <a:spcPts val="430"/>
              </a:spcBef>
            </a:pPr>
            <a:r>
              <a:rPr dirty="0" smtClean="0" sz="2000" spc="4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NC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3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1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4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Ó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endParaRPr sz="2000">
              <a:latin typeface="Arial"/>
              <a:cs typeface="Arial"/>
            </a:endParaRPr>
          </a:p>
          <a:p>
            <a:pPr marL="2492705" marR="2489325" algn="ctr">
              <a:lnSpc>
                <a:spcPct val="95825"/>
              </a:lnSpc>
              <a:spcBef>
                <a:spcPts val="702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dirty="0" smtClean="0" sz="2000" spc="471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98348" y="4394200"/>
            <a:ext cx="842162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object 53"/>
          <p:cNvSpPr/>
          <p:nvPr/>
        </p:nvSpPr>
        <p:spPr>
          <a:xfrm>
            <a:off x="94488" y="1533143"/>
            <a:ext cx="8967216" cy="783336"/>
          </a:xfrm>
          <a:custGeom>
            <a:avLst/>
            <a:gdLst/>
            <a:ahLst/>
            <a:cxnLst/>
            <a:rect l="l" t="t" r="r" b="b"/>
            <a:pathLst>
              <a:path w="8967216" h="783336">
                <a:moveTo>
                  <a:pt x="0" y="783336"/>
                </a:moveTo>
                <a:lnTo>
                  <a:pt x="8967216" y="783336"/>
                </a:lnTo>
                <a:lnTo>
                  <a:pt x="8967216" y="0"/>
                </a:lnTo>
                <a:lnTo>
                  <a:pt x="0" y="0"/>
                </a:lnTo>
                <a:lnTo>
                  <a:pt x="0" y="78333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94488" y="91440"/>
            <a:ext cx="2709672" cy="621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559308" y="4668012"/>
            <a:ext cx="8257032" cy="0"/>
          </a:xfrm>
          <a:custGeom>
            <a:avLst/>
            <a:gdLst/>
            <a:ahLst/>
            <a:cxnLst/>
            <a:rect l="l" t="t" r="r" b="b"/>
            <a:pathLst>
              <a:path w="8257032" h="0">
                <a:moveTo>
                  <a:pt x="0" y="0"/>
                </a:moveTo>
                <a:lnTo>
                  <a:pt x="82570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1592580" y="2799588"/>
            <a:ext cx="6190488" cy="1844039"/>
          </a:xfrm>
          <a:custGeom>
            <a:avLst/>
            <a:gdLst/>
            <a:ahLst/>
            <a:cxnLst/>
            <a:rect l="l" t="t" r="r" b="b"/>
            <a:pathLst>
              <a:path w="6190488" h="1844039">
                <a:moveTo>
                  <a:pt x="0" y="0"/>
                </a:moveTo>
                <a:lnTo>
                  <a:pt x="2063495" y="70103"/>
                </a:lnTo>
                <a:lnTo>
                  <a:pt x="4126992" y="1597152"/>
                </a:lnTo>
                <a:lnTo>
                  <a:pt x="6190488" y="1844039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1561465" y="276961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1561465" y="2769616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3624961" y="2839720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3624961" y="2839720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5688457" y="4366768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5688457" y="4366768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7751953" y="461365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80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7751953" y="461365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80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1592580" y="2717291"/>
            <a:ext cx="6190488" cy="1920240"/>
          </a:xfrm>
          <a:custGeom>
            <a:avLst/>
            <a:gdLst/>
            <a:ahLst/>
            <a:cxnLst/>
            <a:rect l="l" t="t" r="r" b="b"/>
            <a:pathLst>
              <a:path w="6190488" h="1920239">
                <a:moveTo>
                  <a:pt x="0" y="283463"/>
                </a:moveTo>
                <a:lnTo>
                  <a:pt x="2063495" y="0"/>
                </a:lnTo>
                <a:lnTo>
                  <a:pt x="4126992" y="1642872"/>
                </a:lnTo>
                <a:lnTo>
                  <a:pt x="6190488" y="192024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1561465" y="297078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1561465" y="297078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624961" y="2687320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624961" y="2687320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5688457" y="4330192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5688457" y="4330192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7751953" y="4607560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80"/>
                </a:lnTo>
                <a:lnTo>
                  <a:pt x="54795" y="12104"/>
                </a:lnTo>
                <a:lnTo>
                  <a:pt x="44286" y="3299"/>
                </a:lnTo>
                <a:lnTo>
                  <a:pt x="30479" y="0"/>
                </a:lnTo>
                <a:lnTo>
                  <a:pt x="24780" y="538"/>
                </a:lnTo>
                <a:lnTo>
                  <a:pt x="12104" y="6202"/>
                </a:lnTo>
                <a:lnTo>
                  <a:pt x="3299" y="16729"/>
                </a:lnTo>
                <a:lnTo>
                  <a:pt x="0" y="30479"/>
                </a:lnTo>
                <a:lnTo>
                  <a:pt x="538" y="36214"/>
                </a:lnTo>
                <a:lnTo>
                  <a:pt x="6202" y="48909"/>
                </a:lnTo>
                <a:lnTo>
                  <a:pt x="16729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7751953" y="4607560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729" y="57684"/>
                </a:lnTo>
                <a:lnTo>
                  <a:pt x="6202" y="48909"/>
                </a:lnTo>
                <a:lnTo>
                  <a:pt x="538" y="36214"/>
                </a:lnTo>
                <a:lnTo>
                  <a:pt x="0" y="30479"/>
                </a:lnTo>
                <a:lnTo>
                  <a:pt x="3299" y="16729"/>
                </a:lnTo>
                <a:lnTo>
                  <a:pt x="12104" y="6202"/>
                </a:lnTo>
                <a:lnTo>
                  <a:pt x="24780" y="538"/>
                </a:lnTo>
                <a:lnTo>
                  <a:pt x="30479" y="0"/>
                </a:lnTo>
                <a:lnTo>
                  <a:pt x="44286" y="3299"/>
                </a:lnTo>
                <a:lnTo>
                  <a:pt x="54795" y="12104"/>
                </a:lnTo>
                <a:lnTo>
                  <a:pt x="60426" y="24780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7783068" y="4643628"/>
            <a:ext cx="301751" cy="73152"/>
          </a:xfrm>
          <a:custGeom>
            <a:avLst/>
            <a:gdLst/>
            <a:ahLst/>
            <a:cxnLst/>
            <a:rect l="l" t="t" r="r" b="b"/>
            <a:pathLst>
              <a:path w="301751" h="73151">
                <a:moveTo>
                  <a:pt x="0" y="0"/>
                </a:moveTo>
                <a:lnTo>
                  <a:pt x="243839" y="73152"/>
                </a:lnTo>
                <a:lnTo>
                  <a:pt x="301751" y="73152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1546860" y="3000755"/>
            <a:ext cx="45720" cy="158496"/>
          </a:xfrm>
          <a:custGeom>
            <a:avLst/>
            <a:gdLst/>
            <a:ahLst/>
            <a:cxnLst/>
            <a:rect l="l" t="t" r="r" b="b"/>
            <a:pathLst>
              <a:path w="45720" h="158496">
                <a:moveTo>
                  <a:pt x="45720" y="0"/>
                </a:moveTo>
                <a:lnTo>
                  <a:pt x="0" y="158496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3665220" y="5049012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3758184" y="502005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758184" y="502005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4576572" y="5049012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4669536" y="502005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79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4669536" y="502005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60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363558" y="725354"/>
            <a:ext cx="1152306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831594" y="1106107"/>
            <a:ext cx="2330243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r>
              <a:rPr dirty="0" smtClean="0" sz="2500" spc="39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4223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84108" y="1106107"/>
            <a:ext cx="149035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3779" y="2481840"/>
            <a:ext cx="321098" cy="225983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34" algn="ctr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 marR="34" algn="ctr">
              <a:lnSpc>
                <a:spcPct val="95825"/>
              </a:lnSpc>
              <a:spcBef>
                <a:spcPts val="58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95825"/>
              </a:lnSpc>
              <a:spcBef>
                <a:spcPts val="633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95825"/>
              </a:lnSpc>
              <a:spcBef>
                <a:spcPts val="633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95825"/>
              </a:lnSpc>
              <a:spcBef>
                <a:spcPts val="633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 algn="ctr">
              <a:lnSpc>
                <a:spcPct val="95825"/>
              </a:lnSpc>
              <a:spcBef>
                <a:spcPts val="633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 marL="55016" marR="347" algn="ctr">
              <a:lnSpc>
                <a:spcPct val="95825"/>
              </a:lnSpc>
              <a:spcBef>
                <a:spcPts val="633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 marL="55016" marR="347" algn="ctr">
              <a:lnSpc>
                <a:spcPct val="95825"/>
              </a:lnSpc>
              <a:spcBef>
                <a:spcPts val="633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 marL="55016" marR="347" algn="ctr">
              <a:lnSpc>
                <a:spcPct val="95825"/>
              </a:lnSpc>
              <a:spcBef>
                <a:spcPts val="633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 marL="55016" marR="347" algn="ctr">
              <a:lnSpc>
                <a:spcPct val="95825"/>
              </a:lnSpc>
              <a:spcBef>
                <a:spcPts val="633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  <a:p>
            <a:pPr marL="118414" marR="999" algn="ctr">
              <a:lnSpc>
                <a:spcPct val="95825"/>
              </a:lnSpc>
              <a:spcBef>
                <a:spcPts val="633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85769" y="2485034"/>
            <a:ext cx="362722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71778" y="2583840"/>
            <a:ext cx="362722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485769" y="2962046"/>
            <a:ext cx="362722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375664" y="3183280"/>
            <a:ext cx="362722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83682" y="4129684"/>
            <a:ext cx="29256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685024" y="4405916"/>
            <a:ext cx="222500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3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83682" y="4489094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112379" y="4648860"/>
            <a:ext cx="222416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453388" y="4736718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2020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517773" y="4736718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2021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582158" y="4736718"/>
            <a:ext cx="30002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2022</a:t>
            </a:r>
            <a:endParaRPr sz="9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46924" y="4736718"/>
            <a:ext cx="29880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4">
                <a:solidFill>
                  <a:srgbClr val="585858"/>
                </a:solidFill>
                <a:latin typeface="Arial"/>
                <a:cs typeface="Arial"/>
              </a:rPr>
              <a:t>2023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922014" y="4981193"/>
            <a:ext cx="540353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10">
                <a:solidFill>
                  <a:srgbClr val="585858"/>
                </a:solidFill>
                <a:latin typeface="Arial"/>
                <a:cs typeface="Arial"/>
              </a:rPr>
              <a:t>S</a:t>
            </a:r>
            <a:r>
              <a:rPr dirty="0" smtClean="0" sz="900" spc="-15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900" spc="15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10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-25">
                <a:solidFill>
                  <a:srgbClr val="585858"/>
                </a:solidFill>
                <a:latin typeface="Arial"/>
                <a:cs typeface="Arial"/>
              </a:rPr>
              <a:t>L</a:t>
            </a:r>
            <a:r>
              <a:rPr dirty="0" smtClean="0" sz="900" spc="10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A</a:t>
            </a:r>
            <a:endParaRPr sz="9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835144" y="4981193"/>
            <a:ext cx="628379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30"/>
              </a:lnSpc>
              <a:spcBef>
                <a:spcPts val="51"/>
              </a:spcBef>
            </a:pP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C</a:t>
            </a:r>
            <a:r>
              <a:rPr dirty="0" smtClean="0" sz="900" spc="9">
                <a:solidFill>
                  <a:srgbClr val="585858"/>
                </a:solidFill>
                <a:latin typeface="Arial"/>
                <a:cs typeface="Arial"/>
              </a:rPr>
              <a:t>I</a:t>
            </a:r>
            <a:r>
              <a:rPr dirty="0" smtClean="0" sz="900" spc="-14">
                <a:solidFill>
                  <a:srgbClr val="585858"/>
                </a:solidFill>
                <a:latin typeface="Arial"/>
                <a:cs typeface="Arial"/>
              </a:rPr>
              <a:t>O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N</a:t>
            </a:r>
            <a:r>
              <a:rPr dirty="0" smtClean="0" sz="900" spc="-9">
                <a:solidFill>
                  <a:srgbClr val="585858"/>
                </a:solidFill>
                <a:latin typeface="Arial"/>
                <a:cs typeface="Arial"/>
              </a:rPr>
              <a:t>A</a:t>
            </a:r>
            <a:r>
              <a:rPr dirty="0" smtClean="0" sz="900" spc="0">
                <a:solidFill>
                  <a:srgbClr val="585858"/>
                </a:solidFill>
                <a:latin typeface="Arial"/>
                <a:cs typeface="Arial"/>
              </a:rPr>
              <a:t>L</a:t>
            </a:r>
            <a:endParaRPr sz="9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8825" y="5347748"/>
            <a:ext cx="5614774" cy="13927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1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F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4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E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9</a:t>
            </a:r>
            <a:r>
              <a:rPr dirty="0" smtClean="0" sz="1000" spc="14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68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125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ASA: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4">
                <a:latin typeface="Arial"/>
                <a:cs typeface="Arial"/>
              </a:rPr>
              <a:t>,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ES</a:t>
            </a:r>
            <a:endParaRPr sz="1000">
              <a:latin typeface="Arial"/>
              <a:cs typeface="Arial"/>
            </a:endParaRPr>
          </a:p>
          <a:p>
            <a:pPr marL="12700" marR="2022348">
              <a:lnSpc>
                <a:spcPct val="100041"/>
              </a:lnSpc>
              <a:spcBef>
                <a:spcPts val="50"/>
              </a:spcBef>
            </a:pP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SEP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 marR="19248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488" y="1533143"/>
            <a:ext cx="8967216" cy="7833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24458" marR="2223074" algn="ctr">
              <a:lnSpc>
                <a:spcPct val="95825"/>
              </a:lnSpc>
              <a:spcBef>
                <a:spcPts val="430"/>
              </a:spcBef>
            </a:pP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23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ID</a:t>
            </a:r>
            <a:r>
              <a:rPr dirty="0" smtClean="0" sz="2000" spc="-63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(U0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U1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marL="2492705" marR="2490291" algn="ctr">
              <a:lnSpc>
                <a:spcPct val="95825"/>
              </a:lnSpc>
              <a:spcBef>
                <a:spcPts val="702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dirty="0" smtClean="0" sz="2000" spc="471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object 78"/>
          <p:cNvSpPr/>
          <p:nvPr/>
        </p:nvSpPr>
        <p:spPr>
          <a:xfrm>
            <a:off x="94488" y="1533143"/>
            <a:ext cx="8967216" cy="783336"/>
          </a:xfrm>
          <a:custGeom>
            <a:avLst/>
            <a:gdLst/>
            <a:ahLst/>
            <a:cxnLst/>
            <a:rect l="l" t="t" r="r" b="b"/>
            <a:pathLst>
              <a:path w="8967216" h="783336">
                <a:moveTo>
                  <a:pt x="0" y="783336"/>
                </a:moveTo>
                <a:lnTo>
                  <a:pt x="8967216" y="783336"/>
                </a:lnTo>
                <a:lnTo>
                  <a:pt x="8967216" y="0"/>
                </a:lnTo>
                <a:lnTo>
                  <a:pt x="0" y="0"/>
                </a:lnTo>
                <a:lnTo>
                  <a:pt x="0" y="78333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54864" y="18287"/>
            <a:ext cx="2709672" cy="6217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486156" y="4707636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 h="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077468" y="2759964"/>
            <a:ext cx="7123176" cy="612648"/>
          </a:xfrm>
          <a:custGeom>
            <a:avLst/>
            <a:gdLst/>
            <a:ahLst/>
            <a:cxnLst/>
            <a:rect l="l" t="t" r="r" b="b"/>
            <a:pathLst>
              <a:path w="7123176" h="612648">
                <a:moveTo>
                  <a:pt x="0" y="307848"/>
                </a:moveTo>
                <a:lnTo>
                  <a:pt x="1188720" y="0"/>
                </a:lnTo>
                <a:lnTo>
                  <a:pt x="2374392" y="362712"/>
                </a:lnTo>
                <a:lnTo>
                  <a:pt x="3563111" y="161544"/>
                </a:lnTo>
                <a:lnTo>
                  <a:pt x="4748783" y="612648"/>
                </a:lnTo>
                <a:lnTo>
                  <a:pt x="5934456" y="295656"/>
                </a:lnTo>
                <a:lnTo>
                  <a:pt x="7123176" y="512063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046378" y="3038855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80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80"/>
                </a:lnTo>
                <a:lnTo>
                  <a:pt x="535" y="36179"/>
                </a:lnTo>
                <a:lnTo>
                  <a:pt x="6180" y="48855"/>
                </a:lnTo>
                <a:lnTo>
                  <a:pt x="16695" y="57660"/>
                </a:lnTo>
                <a:lnTo>
                  <a:pt x="30480" y="60960"/>
                </a:lnTo>
                <a:lnTo>
                  <a:pt x="36197" y="60421"/>
                </a:lnTo>
                <a:lnTo>
                  <a:pt x="48882" y="54757"/>
                </a:lnTo>
                <a:lnTo>
                  <a:pt x="57672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1046378" y="3038855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72" y="44230"/>
                </a:lnTo>
                <a:lnTo>
                  <a:pt x="48882" y="54757"/>
                </a:lnTo>
                <a:lnTo>
                  <a:pt x="36197" y="60421"/>
                </a:lnTo>
                <a:lnTo>
                  <a:pt x="30480" y="60960"/>
                </a:lnTo>
                <a:lnTo>
                  <a:pt x="16695" y="57660"/>
                </a:lnTo>
                <a:lnTo>
                  <a:pt x="6180" y="48855"/>
                </a:lnTo>
                <a:lnTo>
                  <a:pt x="535" y="36179"/>
                </a:lnTo>
                <a:lnTo>
                  <a:pt x="0" y="30480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80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2235073" y="2731008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2235073" y="2731008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3420745" y="3093720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3420745" y="3093720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609465" y="289255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4609465" y="289255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5795137" y="334365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5795137" y="334365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6980808" y="3026664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6980808" y="3026664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8169529" y="324307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8169529" y="324307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077468" y="3174491"/>
            <a:ext cx="7123176" cy="320040"/>
          </a:xfrm>
          <a:custGeom>
            <a:avLst/>
            <a:gdLst/>
            <a:ahLst/>
            <a:cxnLst/>
            <a:rect l="l" t="t" r="r" b="b"/>
            <a:pathLst>
              <a:path w="7123176" h="320040">
                <a:moveTo>
                  <a:pt x="0" y="88392"/>
                </a:moveTo>
                <a:lnTo>
                  <a:pt x="1188720" y="9144"/>
                </a:lnTo>
                <a:lnTo>
                  <a:pt x="2374392" y="48768"/>
                </a:lnTo>
                <a:lnTo>
                  <a:pt x="3563111" y="0"/>
                </a:lnTo>
                <a:lnTo>
                  <a:pt x="4748783" y="60960"/>
                </a:lnTo>
                <a:lnTo>
                  <a:pt x="5934456" y="82296"/>
                </a:lnTo>
                <a:lnTo>
                  <a:pt x="7123176" y="32004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046378" y="323392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80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80"/>
                </a:lnTo>
                <a:lnTo>
                  <a:pt x="535" y="36179"/>
                </a:lnTo>
                <a:lnTo>
                  <a:pt x="6180" y="48855"/>
                </a:lnTo>
                <a:lnTo>
                  <a:pt x="16695" y="57660"/>
                </a:lnTo>
                <a:lnTo>
                  <a:pt x="30480" y="60960"/>
                </a:lnTo>
                <a:lnTo>
                  <a:pt x="36197" y="60421"/>
                </a:lnTo>
                <a:lnTo>
                  <a:pt x="48882" y="54757"/>
                </a:lnTo>
                <a:lnTo>
                  <a:pt x="57672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1046378" y="323392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72" y="44230"/>
                </a:lnTo>
                <a:lnTo>
                  <a:pt x="48882" y="54757"/>
                </a:lnTo>
                <a:lnTo>
                  <a:pt x="36197" y="60421"/>
                </a:lnTo>
                <a:lnTo>
                  <a:pt x="30480" y="60960"/>
                </a:lnTo>
                <a:lnTo>
                  <a:pt x="16695" y="57660"/>
                </a:lnTo>
                <a:lnTo>
                  <a:pt x="6180" y="48855"/>
                </a:lnTo>
                <a:lnTo>
                  <a:pt x="535" y="36179"/>
                </a:lnTo>
                <a:lnTo>
                  <a:pt x="0" y="30480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80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2235073" y="315467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2235073" y="3154679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420745" y="319430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420745" y="3194304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609465" y="314553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4609465" y="314553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5795137" y="3206496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5795137" y="3206496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6980808" y="322783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6980808" y="3227832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8169529" y="346557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8169529" y="346557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744467" y="5109972"/>
            <a:ext cx="243840" cy="0"/>
          </a:xfrm>
          <a:custGeom>
            <a:avLst/>
            <a:gdLst/>
            <a:ahLst/>
            <a:cxnLst/>
            <a:rect l="l" t="t" r="r" b="b"/>
            <a:pathLst>
              <a:path w="243840" h="0">
                <a:moveTo>
                  <a:pt x="0" y="0"/>
                </a:moveTo>
                <a:lnTo>
                  <a:pt x="243840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837432" y="5081016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3837432" y="5081016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561332" y="5109972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654296" y="5081016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79" y="60959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4654296" y="5081016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79" y="60959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5354223" y="725354"/>
            <a:ext cx="2020244" cy="723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35" marR="47594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63779" y="2423058"/>
            <a:ext cx="244980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130044" y="2528341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04690" y="2690139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3779" y="2793619"/>
            <a:ext cx="244751" cy="141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6879082" y="2825775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42543" y="2837713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17240" y="2891942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727319" y="3034563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8066658" y="3040024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3779" y="3163570"/>
            <a:ext cx="244751" cy="141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04690" y="3267100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130044" y="3277260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17240" y="3315868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879082" y="3350666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42543" y="3356508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01665" y="3425342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63779" y="3533419"/>
            <a:ext cx="244980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066658" y="3587140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63779" y="3903979"/>
            <a:ext cx="244751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1691" y="4274058"/>
            <a:ext cx="186839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1691" y="4644390"/>
            <a:ext cx="186839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50163" y="4792726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37664" y="4792726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24860" y="4792726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12310" y="4792726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699506" y="4792726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886702" y="4792726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74279" y="4792726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03929" y="5046091"/>
            <a:ext cx="454135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dirty="0" smtClean="0" baseline="3034" sz="1350" spc="9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3034" sz="1350" spc="-25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21428" y="5046091"/>
            <a:ext cx="5365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7522" y="5329072"/>
            <a:ext cx="5614723" cy="13921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F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9</a:t>
            </a:r>
            <a:r>
              <a:rPr dirty="0" smtClean="0" sz="1000" spc="19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68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25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SE</a:t>
            </a:r>
            <a:r>
              <a:rPr dirty="0" smtClean="0" sz="1000" spc="-25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 marR="1965330">
              <a:lnSpc>
                <a:spcPct val="100041"/>
              </a:lnSpc>
              <a:spcBef>
                <a:spcPts val="125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ASA: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4">
                <a:latin typeface="Arial"/>
                <a:cs typeface="Arial"/>
              </a:rPr>
              <a:t>,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JE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EN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AD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5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Ñ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MÁS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SEP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27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488" y="1533143"/>
            <a:ext cx="8967216" cy="7833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79906" marR="2372006" algn="ctr">
              <a:lnSpc>
                <a:spcPct val="95825"/>
              </a:lnSpc>
              <a:spcBef>
                <a:spcPts val="430"/>
              </a:spcBef>
            </a:pP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NC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1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  <a:p>
            <a:pPr marL="2526233" marR="2526329" algn="ctr">
              <a:lnSpc>
                <a:spcPct val="95825"/>
              </a:lnSpc>
              <a:spcBef>
                <a:spcPts val="702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dirty="0" smtClean="0" sz="2000" spc="-8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86156" y="4567936"/>
            <a:ext cx="8305800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object 139"/>
          <p:cNvSpPr/>
          <p:nvPr/>
        </p:nvSpPr>
        <p:spPr>
          <a:xfrm>
            <a:off x="94488" y="1481327"/>
            <a:ext cx="8967216" cy="399288"/>
          </a:xfrm>
          <a:custGeom>
            <a:avLst/>
            <a:gdLst/>
            <a:ahLst/>
            <a:cxnLst/>
            <a:rect l="l" t="t" r="r" b="b"/>
            <a:pathLst>
              <a:path w="8967216" h="399288">
                <a:moveTo>
                  <a:pt x="0" y="399288"/>
                </a:moveTo>
                <a:lnTo>
                  <a:pt x="8967216" y="399288"/>
                </a:lnTo>
                <a:lnTo>
                  <a:pt x="8967216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94488" y="18287"/>
            <a:ext cx="2709672" cy="62179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4261104" y="2273808"/>
            <a:ext cx="3758946" cy="367055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5821680" y="6327648"/>
            <a:ext cx="64008" cy="60959"/>
          </a:xfrm>
          <a:custGeom>
            <a:avLst/>
            <a:gdLst/>
            <a:ahLst/>
            <a:cxnLst/>
            <a:rect l="l" t="t" r="r" b="b"/>
            <a:pathLst>
              <a:path w="64008" h="60960">
                <a:moveTo>
                  <a:pt x="0" y="60959"/>
                </a:moveTo>
                <a:lnTo>
                  <a:pt x="64008" y="60959"/>
                </a:lnTo>
                <a:lnTo>
                  <a:pt x="64008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6458712" y="6327648"/>
            <a:ext cx="64008" cy="60959"/>
          </a:xfrm>
          <a:custGeom>
            <a:avLst/>
            <a:gdLst/>
            <a:ahLst/>
            <a:cxnLst/>
            <a:rect l="l" t="t" r="r" b="b"/>
            <a:pathLst>
              <a:path w="64008" h="60960">
                <a:moveTo>
                  <a:pt x="0" y="60959"/>
                </a:moveTo>
                <a:lnTo>
                  <a:pt x="64008" y="60959"/>
                </a:lnTo>
                <a:lnTo>
                  <a:pt x="64008" y="0"/>
                </a:lnTo>
                <a:lnTo>
                  <a:pt x="0" y="0"/>
                </a:lnTo>
                <a:lnTo>
                  <a:pt x="0" y="60959"/>
                </a:lnTo>
                <a:close/>
              </a:path>
            </a:pathLst>
          </a:custGeom>
          <a:solidFill>
            <a:srgbClr val="A6A6A6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3948684" y="2125980"/>
            <a:ext cx="4904232" cy="4416552"/>
          </a:xfrm>
          <a:custGeom>
            <a:avLst/>
            <a:gdLst/>
            <a:ahLst/>
            <a:cxnLst/>
            <a:rect l="l" t="t" r="r" b="b"/>
            <a:pathLst>
              <a:path w="4904232" h="4416552">
                <a:moveTo>
                  <a:pt x="0" y="4416552"/>
                </a:moveTo>
                <a:lnTo>
                  <a:pt x="4904232" y="4416552"/>
                </a:lnTo>
                <a:lnTo>
                  <a:pt x="4904232" y="0"/>
                </a:lnTo>
                <a:lnTo>
                  <a:pt x="0" y="0"/>
                </a:lnTo>
                <a:lnTo>
                  <a:pt x="0" y="4416552"/>
                </a:lnTo>
                <a:close/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317995" y="2139518"/>
            <a:ext cx="1058976" cy="209600"/>
          </a:xfrm>
          <a:custGeom>
            <a:avLst/>
            <a:gdLst/>
            <a:ahLst/>
            <a:cxnLst/>
            <a:rect l="l" t="t" r="r" b="b"/>
            <a:pathLst>
              <a:path w="1058976" h="209600">
                <a:moveTo>
                  <a:pt x="0" y="209600"/>
                </a:moveTo>
                <a:lnTo>
                  <a:pt x="1058976" y="209600"/>
                </a:lnTo>
                <a:lnTo>
                  <a:pt x="1058976" y="0"/>
                </a:lnTo>
                <a:lnTo>
                  <a:pt x="0" y="0"/>
                </a:lnTo>
                <a:lnTo>
                  <a:pt x="0" y="2096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1376934" y="2139518"/>
            <a:ext cx="890498" cy="209600"/>
          </a:xfrm>
          <a:custGeom>
            <a:avLst/>
            <a:gdLst/>
            <a:ahLst/>
            <a:cxnLst/>
            <a:rect l="l" t="t" r="r" b="b"/>
            <a:pathLst>
              <a:path w="890498" h="209600">
                <a:moveTo>
                  <a:pt x="0" y="209600"/>
                </a:moveTo>
                <a:lnTo>
                  <a:pt x="890498" y="209600"/>
                </a:lnTo>
                <a:lnTo>
                  <a:pt x="890498" y="0"/>
                </a:lnTo>
                <a:lnTo>
                  <a:pt x="0" y="0"/>
                </a:lnTo>
                <a:lnTo>
                  <a:pt x="0" y="2096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2267457" y="2139518"/>
            <a:ext cx="845045" cy="209600"/>
          </a:xfrm>
          <a:custGeom>
            <a:avLst/>
            <a:gdLst/>
            <a:ahLst/>
            <a:cxnLst/>
            <a:rect l="l" t="t" r="r" b="b"/>
            <a:pathLst>
              <a:path w="845045" h="209600">
                <a:moveTo>
                  <a:pt x="0" y="209600"/>
                </a:moveTo>
                <a:lnTo>
                  <a:pt x="845045" y="209600"/>
                </a:lnTo>
                <a:lnTo>
                  <a:pt x="845045" y="0"/>
                </a:lnTo>
                <a:lnTo>
                  <a:pt x="0" y="0"/>
                </a:lnTo>
                <a:lnTo>
                  <a:pt x="0" y="2096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3112516" y="2139518"/>
            <a:ext cx="641794" cy="209600"/>
          </a:xfrm>
          <a:custGeom>
            <a:avLst/>
            <a:gdLst/>
            <a:ahLst/>
            <a:cxnLst/>
            <a:rect l="l" t="t" r="r" b="b"/>
            <a:pathLst>
              <a:path w="641794" h="209600">
                <a:moveTo>
                  <a:pt x="0" y="209600"/>
                </a:moveTo>
                <a:lnTo>
                  <a:pt x="641794" y="209600"/>
                </a:lnTo>
                <a:lnTo>
                  <a:pt x="641794" y="0"/>
                </a:lnTo>
                <a:lnTo>
                  <a:pt x="0" y="0"/>
                </a:lnTo>
                <a:lnTo>
                  <a:pt x="0" y="2096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317995" y="6331559"/>
            <a:ext cx="1058976" cy="209600"/>
          </a:xfrm>
          <a:custGeom>
            <a:avLst/>
            <a:gdLst/>
            <a:ahLst/>
            <a:cxnLst/>
            <a:rect l="l" t="t" r="r" b="b"/>
            <a:pathLst>
              <a:path w="1058976" h="209600">
                <a:moveTo>
                  <a:pt x="0" y="209600"/>
                </a:moveTo>
                <a:lnTo>
                  <a:pt x="1058976" y="209600"/>
                </a:lnTo>
                <a:lnTo>
                  <a:pt x="1058976" y="0"/>
                </a:lnTo>
                <a:lnTo>
                  <a:pt x="0" y="0"/>
                </a:lnTo>
                <a:lnTo>
                  <a:pt x="0" y="2096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1376934" y="6331559"/>
            <a:ext cx="890498" cy="209600"/>
          </a:xfrm>
          <a:custGeom>
            <a:avLst/>
            <a:gdLst/>
            <a:ahLst/>
            <a:cxnLst/>
            <a:rect l="l" t="t" r="r" b="b"/>
            <a:pathLst>
              <a:path w="890498" h="209600">
                <a:moveTo>
                  <a:pt x="0" y="209600"/>
                </a:moveTo>
                <a:lnTo>
                  <a:pt x="890498" y="209600"/>
                </a:lnTo>
                <a:lnTo>
                  <a:pt x="890498" y="0"/>
                </a:lnTo>
                <a:lnTo>
                  <a:pt x="0" y="0"/>
                </a:lnTo>
                <a:lnTo>
                  <a:pt x="0" y="2096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2267457" y="6331559"/>
            <a:ext cx="845045" cy="209600"/>
          </a:xfrm>
          <a:custGeom>
            <a:avLst/>
            <a:gdLst/>
            <a:ahLst/>
            <a:cxnLst/>
            <a:rect l="l" t="t" r="r" b="b"/>
            <a:pathLst>
              <a:path w="845045" h="209600">
                <a:moveTo>
                  <a:pt x="0" y="209600"/>
                </a:moveTo>
                <a:lnTo>
                  <a:pt x="845045" y="209600"/>
                </a:lnTo>
                <a:lnTo>
                  <a:pt x="845045" y="0"/>
                </a:lnTo>
                <a:lnTo>
                  <a:pt x="0" y="0"/>
                </a:lnTo>
                <a:lnTo>
                  <a:pt x="0" y="2096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3112516" y="6331559"/>
            <a:ext cx="641794" cy="209600"/>
          </a:xfrm>
          <a:custGeom>
            <a:avLst/>
            <a:gdLst/>
            <a:ahLst/>
            <a:cxnLst/>
            <a:rect l="l" t="t" r="r" b="b"/>
            <a:pathLst>
              <a:path w="641794" h="209600">
                <a:moveTo>
                  <a:pt x="0" y="209600"/>
                </a:moveTo>
                <a:lnTo>
                  <a:pt x="641794" y="209600"/>
                </a:lnTo>
                <a:lnTo>
                  <a:pt x="641794" y="0"/>
                </a:lnTo>
                <a:lnTo>
                  <a:pt x="0" y="0"/>
                </a:lnTo>
                <a:lnTo>
                  <a:pt x="0" y="209600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1376934" y="2134742"/>
            <a:ext cx="0" cy="4411179"/>
          </a:xfrm>
          <a:custGeom>
            <a:avLst/>
            <a:gdLst/>
            <a:ahLst/>
            <a:cxnLst/>
            <a:rect l="l" t="t" r="r" b="b"/>
            <a:pathLst>
              <a:path w="0" h="4411179">
                <a:moveTo>
                  <a:pt x="0" y="0"/>
                </a:moveTo>
                <a:lnTo>
                  <a:pt x="0" y="44111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2267457" y="2134742"/>
            <a:ext cx="0" cy="4411179"/>
          </a:xfrm>
          <a:custGeom>
            <a:avLst/>
            <a:gdLst/>
            <a:ahLst/>
            <a:cxnLst/>
            <a:rect l="l" t="t" r="r" b="b"/>
            <a:pathLst>
              <a:path w="0" h="4411179">
                <a:moveTo>
                  <a:pt x="0" y="0"/>
                </a:moveTo>
                <a:lnTo>
                  <a:pt x="0" y="44111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3112516" y="2134742"/>
            <a:ext cx="0" cy="4411179"/>
          </a:xfrm>
          <a:custGeom>
            <a:avLst/>
            <a:gdLst/>
            <a:ahLst/>
            <a:cxnLst/>
            <a:rect l="l" t="t" r="r" b="b"/>
            <a:pathLst>
              <a:path w="0" h="4411179">
                <a:moveTo>
                  <a:pt x="0" y="0"/>
                </a:moveTo>
                <a:lnTo>
                  <a:pt x="0" y="44111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313232" y="2349119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313232" y="2558796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313232" y="2768346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313232" y="2977896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313232" y="3187573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313232" y="3397123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313232" y="3606800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313232" y="3816350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313232" y="4025900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313232" y="4235577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313232" y="4445127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313232" y="4654804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313232" y="4864354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313232" y="5073904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313232" y="5283581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313232" y="5493131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313232" y="5702757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313232" y="5912358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313232" y="6121958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313232" y="6331559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317995" y="2134742"/>
            <a:ext cx="0" cy="4411179"/>
          </a:xfrm>
          <a:custGeom>
            <a:avLst/>
            <a:gdLst/>
            <a:ahLst/>
            <a:cxnLst/>
            <a:rect l="l" t="t" r="r" b="b"/>
            <a:pathLst>
              <a:path w="0" h="4411179">
                <a:moveTo>
                  <a:pt x="0" y="0"/>
                </a:moveTo>
                <a:lnTo>
                  <a:pt x="0" y="44111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3754374" y="2134742"/>
            <a:ext cx="0" cy="4411179"/>
          </a:xfrm>
          <a:custGeom>
            <a:avLst/>
            <a:gdLst/>
            <a:ahLst/>
            <a:cxnLst/>
            <a:rect l="l" t="t" r="r" b="b"/>
            <a:pathLst>
              <a:path w="0" h="4411179">
                <a:moveTo>
                  <a:pt x="0" y="0"/>
                </a:moveTo>
                <a:lnTo>
                  <a:pt x="0" y="4411179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313232" y="2139569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313232" y="6541160"/>
            <a:ext cx="3445840" cy="0"/>
          </a:xfrm>
          <a:custGeom>
            <a:avLst/>
            <a:gdLst/>
            <a:ahLst/>
            <a:cxnLst/>
            <a:rect l="l" t="t" r="r" b="b"/>
            <a:pathLst>
              <a:path w="3445840" h="0">
                <a:moveTo>
                  <a:pt x="0" y="0"/>
                </a:moveTo>
                <a:lnTo>
                  <a:pt x="344584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 txBox="1"/>
          <p:nvPr/>
        </p:nvSpPr>
        <p:spPr>
          <a:xfrm>
            <a:off x="2688463" y="725354"/>
            <a:ext cx="3827402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-44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97" name="object 97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4175148" y="1106107"/>
            <a:ext cx="31993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r>
              <a:rPr dirty="0" smtClean="0" sz="2500" spc="3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5151247" y="2429637"/>
            <a:ext cx="781821" cy="8895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62279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404040"/>
                </a:solidFill>
                <a:latin typeface="Calibri"/>
                <a:cs typeface="Calibri"/>
              </a:rPr>
              <a:t>11647</a:t>
            </a:r>
            <a:endParaRPr sz="900">
              <a:latin typeface="Calibri"/>
              <a:cs typeface="Calibri"/>
            </a:endParaRPr>
          </a:p>
          <a:p>
            <a:pPr marL="427863" marR="17373">
              <a:lnSpc>
                <a:spcPct val="101725"/>
              </a:lnSpc>
              <a:spcBef>
                <a:spcPts val="318"/>
              </a:spcBef>
            </a:pPr>
            <a:r>
              <a:rPr dirty="0" smtClean="0" sz="900" spc="-9">
                <a:solidFill>
                  <a:srgbClr val="404040"/>
                </a:solidFill>
                <a:latin typeface="Calibri"/>
                <a:cs typeface="Calibri"/>
              </a:rPr>
              <a:t>14500</a:t>
            </a:r>
            <a:endParaRPr sz="900">
              <a:latin typeface="Calibri"/>
              <a:cs typeface="Calibri"/>
            </a:endParaRPr>
          </a:p>
          <a:p>
            <a:pPr marL="322325" marR="17373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23230</a:t>
            </a:r>
            <a:endParaRPr sz="900">
              <a:latin typeface="Calibri"/>
              <a:cs typeface="Calibri"/>
            </a:endParaRPr>
          </a:p>
          <a:p>
            <a:pPr marL="187960" marR="17373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34367</a:t>
            </a:r>
            <a:endParaRPr sz="900">
              <a:latin typeface="Calibri"/>
              <a:cs typeface="Calibri"/>
            </a:endParaRPr>
          </a:p>
          <a:p>
            <a:pPr marL="12700" marR="17373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48888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3" name="object 93"/>
          <p:cNvSpPr txBox="1"/>
          <p:nvPr/>
        </p:nvSpPr>
        <p:spPr>
          <a:xfrm>
            <a:off x="7030339" y="3279546"/>
            <a:ext cx="1022594" cy="12640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7373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404040"/>
                </a:solidFill>
                <a:latin typeface="Calibri"/>
                <a:cs typeface="Calibri"/>
              </a:rPr>
              <a:t>70166</a:t>
            </a:r>
            <a:endParaRPr sz="900">
              <a:latin typeface="Calibri"/>
              <a:cs typeface="Calibri"/>
            </a:endParaRPr>
          </a:p>
          <a:p>
            <a:pPr marL="173608" marR="17373">
              <a:lnSpc>
                <a:spcPct val="101725"/>
              </a:lnSpc>
              <a:spcBef>
                <a:spcPts val="323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83492</a:t>
            </a:r>
            <a:endParaRPr sz="900">
              <a:latin typeface="Calibri"/>
              <a:cs typeface="Calibri"/>
            </a:endParaRPr>
          </a:p>
          <a:p>
            <a:pPr marL="326262" marR="17373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96162</a:t>
            </a:r>
            <a:endParaRPr sz="900">
              <a:latin typeface="Calibri"/>
              <a:cs typeface="Calibri"/>
            </a:endParaRPr>
          </a:p>
          <a:p>
            <a:pPr marL="420750" marR="17373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104098</a:t>
            </a:r>
            <a:endParaRPr sz="900">
              <a:latin typeface="Calibri"/>
              <a:cs typeface="Calibri"/>
            </a:endParaRPr>
          </a:p>
          <a:p>
            <a:pPr marL="471042" marR="17373">
              <a:lnSpc>
                <a:spcPct val="101725"/>
              </a:lnSpc>
              <a:spcBef>
                <a:spcPts val="370"/>
              </a:spcBef>
            </a:pPr>
            <a:r>
              <a:rPr dirty="0" smtClean="0" sz="900" spc="-9">
                <a:solidFill>
                  <a:srgbClr val="404040"/>
                </a:solidFill>
                <a:latin typeface="Calibri"/>
                <a:cs typeface="Calibri"/>
              </a:rPr>
              <a:t>108267</a:t>
            </a:r>
            <a:endParaRPr sz="900">
              <a:latin typeface="Calibri"/>
              <a:cs typeface="Calibri"/>
            </a:endParaRPr>
          </a:p>
          <a:p>
            <a:pPr marL="549782" marR="17373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114785</a:t>
            </a:r>
            <a:endParaRPr sz="900">
              <a:latin typeface="Calibri"/>
              <a:cs typeface="Calibri"/>
            </a:endParaRPr>
          </a:p>
          <a:p>
            <a:pPr marL="645159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122697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2" name="object 92"/>
          <p:cNvSpPr txBox="1"/>
          <p:nvPr/>
        </p:nvSpPr>
        <p:spPr>
          <a:xfrm>
            <a:off x="8074533" y="3283712"/>
            <a:ext cx="382012" cy="12637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25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3034" sz="135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3034" sz="135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  <a:p>
            <a:pPr marL="12700" marR="125">
              <a:lnSpc>
                <a:spcPct val="101725"/>
              </a:lnSpc>
              <a:spcBef>
                <a:spcPts val="323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sz="90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sz="90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  <a:p>
            <a:pPr marL="12700" marR="125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sz="90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  <a:p>
            <a:pPr marL="12700">
              <a:lnSpc>
                <a:spcPct val="101725"/>
              </a:lnSpc>
              <a:spcBef>
                <a:spcPts val="370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sz="900" spc="-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sz="90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  <a:p>
            <a:pPr marL="12700" marR="125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sz="90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  <a:p>
            <a:pPr marL="12700" marR="125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sz="90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sz="90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  <a:p>
            <a:pPr marL="12700" marR="125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sz="90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7698740" y="4589526"/>
            <a:ext cx="1062297" cy="1267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3433" marR="17373">
              <a:lnSpc>
                <a:spcPts val="1055"/>
              </a:lnSpc>
              <a:spcBef>
                <a:spcPts val="52"/>
              </a:spcBef>
            </a:pPr>
            <a:r>
              <a:rPr dirty="0" smtClean="0" baseline="3034" sz="1350" spc="-4">
                <a:solidFill>
                  <a:srgbClr val="404040"/>
                </a:solidFill>
                <a:latin typeface="Calibri"/>
                <a:cs typeface="Calibri"/>
              </a:rPr>
              <a:t>12821</a:t>
            </a:r>
            <a:r>
              <a:rPr dirty="0" smtClean="0" baseline="3034" sz="1350" spc="-25">
                <a:solidFill>
                  <a:srgbClr val="404040"/>
                </a:solidFill>
                <a:latin typeface="Calibri"/>
                <a:cs typeface="Calibri"/>
              </a:rPr>
              <a:t>7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baseline="3034" sz="1350" spc="16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3034" sz="135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  <a:p>
            <a:pPr marL="88010" marR="17373">
              <a:lnSpc>
                <a:spcPts val="1148"/>
              </a:lnSpc>
              <a:spcBef>
                <a:spcPts val="272"/>
              </a:spcBef>
            </a:pPr>
            <a:r>
              <a:rPr dirty="0" smtClean="0" baseline="3034" sz="1350" spc="-9">
                <a:solidFill>
                  <a:srgbClr val="404040"/>
                </a:solidFill>
                <a:latin typeface="Calibri"/>
                <a:cs typeface="Calibri"/>
              </a:rPr>
              <a:t>13190</a:t>
            </a:r>
            <a:r>
              <a:rPr dirty="0" smtClean="0" baseline="3034" sz="1350" spc="-379">
                <a:solidFill>
                  <a:srgbClr val="404040"/>
                </a:solidFill>
                <a:latin typeface="Calibri"/>
                <a:cs typeface="Calibri"/>
              </a:rPr>
              <a:t>6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2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sz="90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  <a:p>
            <a:pPr marL="101345" marR="17373">
              <a:lnSpc>
                <a:spcPts val="1148"/>
              </a:lnSpc>
              <a:spcBef>
                <a:spcPts val="325"/>
              </a:spcBef>
            </a:pPr>
            <a:r>
              <a:rPr dirty="0" smtClean="0" baseline="3034" sz="1350" spc="-4">
                <a:solidFill>
                  <a:srgbClr val="404040"/>
                </a:solidFill>
                <a:latin typeface="Calibri"/>
                <a:cs typeface="Calibri"/>
              </a:rPr>
              <a:t>13302</a:t>
            </a:r>
            <a:r>
              <a:rPr dirty="0" smtClean="0" baseline="3034" sz="1350" spc="-25">
                <a:solidFill>
                  <a:srgbClr val="404040"/>
                </a:solidFill>
                <a:latin typeface="Calibri"/>
                <a:cs typeface="Calibri"/>
              </a:rPr>
              <a:t>1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sz="900" spc="16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sz="90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  <a:p>
            <a:pPr marL="59689" marR="17373">
              <a:lnSpc>
                <a:spcPts val="1148"/>
              </a:lnSpc>
              <a:spcBef>
                <a:spcPts val="325"/>
              </a:spcBef>
            </a:pPr>
            <a:r>
              <a:rPr dirty="0" smtClean="0" baseline="3034" sz="1350" spc="-4">
                <a:solidFill>
                  <a:srgbClr val="404040"/>
                </a:solidFill>
                <a:latin typeface="Calibri"/>
                <a:cs typeface="Calibri"/>
              </a:rPr>
              <a:t>12955</a:t>
            </a:r>
            <a:r>
              <a:rPr dirty="0" smtClean="0" baseline="3034" sz="1350" spc="-154">
                <a:solidFill>
                  <a:srgbClr val="404040"/>
                </a:solidFill>
                <a:latin typeface="Calibri"/>
                <a:cs typeface="Calibri"/>
              </a:rPr>
              <a:t>3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21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sz="90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  <a:p>
            <a:pPr marL="12700" marR="17373">
              <a:lnSpc>
                <a:spcPts val="1148"/>
              </a:lnSpc>
              <a:spcBef>
                <a:spcPts val="320"/>
              </a:spcBef>
            </a:pPr>
            <a:r>
              <a:rPr dirty="0" smtClean="0" baseline="3034" sz="1350" spc="-4">
                <a:solidFill>
                  <a:srgbClr val="404040"/>
                </a:solidFill>
                <a:latin typeface="Calibri"/>
                <a:cs typeface="Calibri"/>
              </a:rPr>
              <a:t>12567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3</a:t>
            </a:r>
            <a:r>
              <a:rPr dirty="0" smtClean="0" baseline="3034" sz="1350" spc="42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sz="900" spc="-1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sz="90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  <a:p>
            <a:pPr marL="367106" marR="429127" algn="ctr">
              <a:lnSpc>
                <a:spcPct val="101725"/>
              </a:lnSpc>
              <a:spcBef>
                <a:spcPts val="375"/>
              </a:spcBef>
            </a:pP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sz="900" spc="-1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sz="90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  <a:p>
            <a:pPr marL="388492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9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sz="900" spc="-1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es</a:t>
            </a:r>
            <a:r>
              <a:rPr dirty="0" smtClean="0" sz="900" spc="27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de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365238" y="5524373"/>
            <a:ext cx="332284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404040"/>
                </a:solidFill>
                <a:latin typeface="Calibri"/>
                <a:cs typeface="Calibri"/>
              </a:rPr>
              <a:t>97924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6475222" y="5711748"/>
            <a:ext cx="332241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404040"/>
                </a:solidFill>
                <a:latin typeface="Calibri"/>
                <a:cs typeface="Calibri"/>
              </a:rPr>
              <a:t>24185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172618" y="6668109"/>
            <a:ext cx="6301018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 b="1">
                <a:latin typeface="Arial"/>
                <a:cs typeface="Arial"/>
              </a:rPr>
              <a:t>F</a:t>
            </a:r>
            <a:r>
              <a:rPr dirty="0" smtClean="0" sz="1000" spc="-9" b="1">
                <a:latin typeface="Arial"/>
                <a:cs typeface="Arial"/>
              </a:rPr>
              <a:t>U</a:t>
            </a:r>
            <a:r>
              <a:rPr dirty="0" smtClean="0" sz="1000" spc="0" b="1">
                <a:latin typeface="Arial"/>
                <a:cs typeface="Arial"/>
              </a:rPr>
              <a:t>E</a:t>
            </a:r>
            <a:r>
              <a:rPr dirty="0" smtClean="0" sz="1000" spc="-9" b="1">
                <a:latin typeface="Arial"/>
                <a:cs typeface="Arial"/>
              </a:rPr>
              <a:t>N</a:t>
            </a:r>
            <a:r>
              <a:rPr dirty="0" smtClean="0" sz="1000" spc="29" b="1">
                <a:latin typeface="Arial"/>
                <a:cs typeface="Arial"/>
              </a:rPr>
              <a:t>T</a:t>
            </a:r>
            <a:r>
              <a:rPr dirty="0" smtClean="0" sz="1000" spc="4" b="1">
                <a:latin typeface="Arial"/>
                <a:cs typeface="Arial"/>
              </a:rPr>
              <a:t>E</a:t>
            </a:r>
            <a:r>
              <a:rPr dirty="0" smtClean="0" sz="1000" spc="0" b="1">
                <a:latin typeface="Arial"/>
                <a:cs typeface="Arial"/>
              </a:rPr>
              <a:t>:</a:t>
            </a:r>
            <a:r>
              <a:rPr dirty="0" smtClean="0" sz="1000" spc="-59" b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9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P</a:t>
            </a:r>
            <a:r>
              <a:rPr dirty="0" smtClean="0" sz="1000" spc="29">
                <a:latin typeface="Arial"/>
                <a:cs typeface="Arial"/>
                <a:hlinkClick r:id="rId2"/>
              </a:rPr>
              <a:t>W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4">
                <a:latin typeface="Arial"/>
                <a:cs typeface="Arial"/>
                <a:hlinkClick r:id="rId2"/>
              </a:rPr>
              <a:t>S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3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4">
                <a:latin typeface="Arial"/>
                <a:cs typeface="Arial"/>
                <a:hlinkClick r:id="rId2"/>
              </a:rPr>
              <a:t>D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B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-9">
                <a:latin typeface="Arial"/>
                <a:cs typeface="Arial"/>
                <a:hlinkClick r:id="rId2"/>
              </a:rPr>
              <a:t>R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Y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_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-9">
                <a:latin typeface="Arial"/>
                <a:cs typeface="Arial"/>
                <a:hlinkClick r:id="rId2"/>
              </a:rPr>
              <a:t>R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Y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S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3948684" y="2125980"/>
            <a:ext cx="4904232" cy="44165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00"/>
              </a:lnSpc>
              <a:spcBef>
                <a:spcPts val="27"/>
              </a:spcBef>
            </a:pPr>
            <a:endParaRPr sz="600"/>
          </a:p>
          <a:p>
            <a:pPr marL="2414333" marR="333072" algn="ctr">
              <a:lnSpc>
                <a:spcPts val="1148"/>
              </a:lnSpc>
              <a:spcBef>
                <a:spcPts val="1000"/>
              </a:spcBef>
            </a:pPr>
            <a:r>
              <a:rPr dirty="0" smtClean="0" baseline="3034" sz="1350" spc="-4">
                <a:solidFill>
                  <a:srgbClr val="404040"/>
                </a:solidFill>
                <a:latin typeface="Calibri"/>
                <a:cs typeface="Calibri"/>
              </a:rPr>
              <a:t>1561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7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                                                     </a:t>
            </a:r>
            <a:r>
              <a:rPr dirty="0" smtClean="0" baseline="3034" sz="1350" spc="16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sz="90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y</a:t>
            </a:r>
            <a:r>
              <a:rPr dirty="0" smtClean="0" sz="900" spc="8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9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á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  <a:p>
            <a:pPr marL="2439814" marR="404870" algn="ctr">
              <a:lnSpc>
                <a:spcPts val="1148"/>
              </a:lnSpc>
              <a:spcBef>
                <a:spcPts val="325"/>
              </a:spcBef>
            </a:pPr>
            <a:r>
              <a:rPr dirty="0" smtClean="0" baseline="3034" sz="1350" spc="-4">
                <a:solidFill>
                  <a:srgbClr val="404040"/>
                </a:solidFill>
                <a:latin typeface="Calibri"/>
                <a:cs typeface="Calibri"/>
              </a:rPr>
              <a:t>1774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9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                                                    </a:t>
            </a:r>
            <a:r>
              <a:rPr dirty="0" smtClean="0" baseline="3034" sz="1350" spc="151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sz="90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  <a:p>
            <a:pPr marL="2560218" marR="404877" algn="ctr">
              <a:lnSpc>
                <a:spcPts val="1148"/>
              </a:lnSpc>
              <a:spcBef>
                <a:spcPts val="325"/>
              </a:spcBef>
            </a:pPr>
            <a:r>
              <a:rPr dirty="0" smtClean="0" baseline="3034" sz="1350" spc="-4">
                <a:solidFill>
                  <a:srgbClr val="404040"/>
                </a:solidFill>
                <a:latin typeface="Calibri"/>
                <a:cs typeface="Calibri"/>
              </a:rPr>
              <a:t>2770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9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                                                </a:t>
            </a:r>
            <a:r>
              <a:rPr dirty="0" smtClean="0" baseline="3034" sz="1350" spc="27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sz="90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sz="90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  <a:p>
            <a:pPr marL="2728848">
              <a:lnSpc>
                <a:spcPts val="1148"/>
              </a:lnSpc>
              <a:spcBef>
                <a:spcPts val="325"/>
              </a:spcBef>
            </a:pPr>
            <a:r>
              <a:rPr dirty="0" smtClean="0" baseline="3034" sz="1350" spc="-4">
                <a:solidFill>
                  <a:srgbClr val="404040"/>
                </a:solidFill>
                <a:latin typeface="Calibri"/>
                <a:cs typeface="Calibri"/>
              </a:rPr>
              <a:t>3989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2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                                          </a:t>
            </a:r>
            <a:r>
              <a:rPr dirty="0" smtClean="0" baseline="3034" sz="1350" spc="92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sz="90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  <a:p>
            <a:pPr marL="2909316">
              <a:lnSpc>
                <a:spcPts val="1148"/>
              </a:lnSpc>
              <a:spcBef>
                <a:spcPts val="320"/>
              </a:spcBef>
            </a:pPr>
            <a:r>
              <a:rPr dirty="0" smtClean="0" baseline="3034" sz="1350" spc="-4">
                <a:solidFill>
                  <a:srgbClr val="404040"/>
                </a:solidFill>
                <a:latin typeface="Calibri"/>
                <a:cs typeface="Calibri"/>
              </a:rPr>
              <a:t>5483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6</a:t>
            </a:r>
            <a:r>
              <a:rPr dirty="0" smtClean="0" baseline="3034" sz="1350" spc="0">
                <a:solidFill>
                  <a:srgbClr val="404040"/>
                </a:solidFill>
                <a:latin typeface="Calibri"/>
                <a:cs typeface="Calibri"/>
              </a:rPr>
              <a:t>                                   </a:t>
            </a:r>
            <a:r>
              <a:rPr dirty="0" smtClean="0" baseline="3034" sz="1350" spc="92">
                <a:solidFill>
                  <a:srgbClr val="404040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sz="900" spc="-5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sz="900" spc="9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endParaRPr sz="900">
              <a:latin typeface="Calibri"/>
              <a:cs typeface="Calibri"/>
            </a:endParaRPr>
          </a:p>
          <a:p>
            <a:pPr marL="1031113">
              <a:lnSpc>
                <a:spcPct val="101725"/>
              </a:lnSpc>
              <a:spcBef>
                <a:spcPts val="1013"/>
              </a:spcBef>
            </a:pPr>
            <a:r>
              <a:rPr dirty="0" smtClean="0" sz="900" spc="-9">
                <a:solidFill>
                  <a:srgbClr val="404040"/>
                </a:solidFill>
                <a:latin typeface="Calibri"/>
                <a:cs typeface="Calibri"/>
              </a:rPr>
              <a:t>64150</a:t>
            </a:r>
            <a:endParaRPr sz="900">
              <a:latin typeface="Calibri"/>
              <a:cs typeface="Calibri"/>
            </a:endParaRPr>
          </a:p>
          <a:p>
            <a:pPr marL="863473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78036</a:t>
            </a:r>
            <a:endParaRPr sz="900">
              <a:latin typeface="Calibri"/>
              <a:cs typeface="Calibri"/>
            </a:endParaRPr>
          </a:p>
          <a:p>
            <a:pPr marL="708405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90885</a:t>
            </a:r>
            <a:endParaRPr sz="900">
              <a:latin typeface="Calibri"/>
              <a:cs typeface="Calibri"/>
            </a:endParaRPr>
          </a:p>
          <a:p>
            <a:pPr marL="641603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96422</a:t>
            </a:r>
            <a:endParaRPr sz="900">
              <a:latin typeface="Calibri"/>
              <a:cs typeface="Calibri"/>
            </a:endParaRPr>
          </a:p>
          <a:p>
            <a:pPr marL="584507" marR="3987440" algn="ctr">
              <a:lnSpc>
                <a:spcPct val="101725"/>
              </a:lnSpc>
              <a:spcBef>
                <a:spcPts val="370"/>
              </a:spcBef>
            </a:pPr>
            <a:r>
              <a:rPr dirty="0" smtClean="0" sz="900" spc="-9">
                <a:solidFill>
                  <a:srgbClr val="404040"/>
                </a:solidFill>
                <a:latin typeface="Calibri"/>
                <a:cs typeface="Calibri"/>
              </a:rPr>
              <a:t>99383</a:t>
            </a:r>
            <a:endParaRPr sz="900">
              <a:latin typeface="Calibri"/>
              <a:cs typeface="Calibri"/>
            </a:endParaRPr>
          </a:p>
          <a:p>
            <a:pPr marL="413257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110408</a:t>
            </a:r>
            <a:endParaRPr sz="900">
              <a:latin typeface="Calibri"/>
              <a:cs typeface="Calibri"/>
            </a:endParaRPr>
          </a:p>
          <a:p>
            <a:pPr marL="236219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125082</a:t>
            </a:r>
            <a:endParaRPr sz="900">
              <a:latin typeface="Calibri"/>
              <a:cs typeface="Calibri"/>
            </a:endParaRPr>
          </a:p>
          <a:p>
            <a:pPr marL="129286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133943</a:t>
            </a:r>
            <a:endParaRPr sz="900">
              <a:latin typeface="Calibri"/>
              <a:cs typeface="Calibri"/>
            </a:endParaRPr>
          </a:p>
          <a:p>
            <a:pPr marL="75945">
              <a:lnSpc>
                <a:spcPct val="101725"/>
              </a:lnSpc>
              <a:spcBef>
                <a:spcPts val="370"/>
              </a:spcBef>
            </a:pPr>
            <a:r>
              <a:rPr dirty="0" smtClean="0" sz="900" spc="-9">
                <a:solidFill>
                  <a:srgbClr val="404040"/>
                </a:solidFill>
                <a:latin typeface="Calibri"/>
                <a:cs typeface="Calibri"/>
              </a:rPr>
              <a:t>138374</a:t>
            </a:r>
            <a:endParaRPr sz="900">
              <a:latin typeface="Calibri"/>
              <a:cs typeface="Calibri"/>
            </a:endParaRPr>
          </a:p>
          <a:p>
            <a:pPr marL="51562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140381</a:t>
            </a:r>
            <a:endParaRPr sz="900">
              <a:latin typeface="Calibri"/>
              <a:cs typeface="Calibri"/>
            </a:endParaRPr>
          </a:p>
          <a:p>
            <a:pPr marL="98170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136535</a:t>
            </a:r>
            <a:endParaRPr sz="900">
              <a:latin typeface="Calibri"/>
              <a:cs typeface="Calibri"/>
            </a:endParaRPr>
          </a:p>
          <a:p>
            <a:pPr marL="168910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130677</a:t>
            </a:r>
            <a:endParaRPr sz="900">
              <a:latin typeface="Calibri"/>
              <a:cs typeface="Calibri"/>
            </a:endParaRPr>
          </a:p>
          <a:p>
            <a:pPr marL="500687" marR="4013367" algn="ctr">
              <a:lnSpc>
                <a:spcPct val="101725"/>
              </a:lnSpc>
              <a:spcBef>
                <a:spcPts val="370"/>
              </a:spcBef>
            </a:pPr>
            <a:r>
              <a:rPr dirty="0" smtClean="0" sz="900" spc="-9">
                <a:solidFill>
                  <a:srgbClr val="404040"/>
                </a:solidFill>
                <a:latin typeface="Calibri"/>
                <a:cs typeface="Calibri"/>
              </a:rPr>
              <a:t>101407</a:t>
            </a:r>
            <a:endParaRPr sz="900">
              <a:latin typeface="Calibri"/>
              <a:cs typeface="Calibri"/>
            </a:endParaRPr>
          </a:p>
          <a:p>
            <a:pPr marL="1502664">
              <a:lnSpc>
                <a:spcPct val="101725"/>
              </a:lnSpc>
              <a:spcBef>
                <a:spcPts val="375"/>
              </a:spcBef>
            </a:pPr>
            <a:r>
              <a:rPr dirty="0" smtClean="0" sz="900" spc="-4">
                <a:solidFill>
                  <a:srgbClr val="404040"/>
                </a:solidFill>
                <a:latin typeface="Calibri"/>
                <a:cs typeface="Calibri"/>
              </a:rPr>
              <a:t>25093</a:t>
            </a:r>
            <a:endParaRPr sz="900">
              <a:latin typeface="Calibri"/>
              <a:cs typeface="Calibri"/>
            </a:endParaRPr>
          </a:p>
          <a:p>
            <a:pPr marL="165226">
              <a:lnSpc>
                <a:spcPct val="101725"/>
              </a:lnSpc>
              <a:spcBef>
                <a:spcPts val="559"/>
              </a:spcBef>
            </a:pP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15000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         </a:t>
            </a:r>
            <a:r>
              <a:rPr dirty="0" smtClean="0" sz="900" spc="2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10000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          </a:t>
            </a:r>
            <a:r>
              <a:rPr dirty="0" smtClean="0" sz="900" spc="27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5000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               </a:t>
            </a:r>
            <a:r>
              <a:rPr dirty="0" smtClean="0" sz="900" spc="146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               </a:t>
            </a:r>
            <a:r>
              <a:rPr dirty="0" smtClean="0" sz="900" spc="122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5000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          </a:t>
            </a:r>
            <a:r>
              <a:rPr dirty="0" smtClean="0" sz="900" spc="22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10000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         </a:t>
            </a:r>
            <a:r>
              <a:rPr dirty="0" smtClean="0" sz="900" spc="2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150000</a:t>
            </a:r>
            <a:endParaRPr sz="900">
              <a:latin typeface="Calibri"/>
              <a:cs typeface="Calibri"/>
            </a:endParaRPr>
          </a:p>
          <a:p>
            <a:pPr marL="1935900" marR="1796933" algn="ctr">
              <a:lnSpc>
                <a:spcPct val="101725"/>
              </a:lnSpc>
              <a:spcBef>
                <a:spcPts val="1164"/>
              </a:spcBef>
            </a:pPr>
            <a:r>
              <a:rPr dirty="0" smtClean="0" sz="900" spc="-9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mtClean="0" sz="900" spc="-9">
                <a:solidFill>
                  <a:srgbClr val="585858"/>
                </a:solidFill>
                <a:latin typeface="Calibri"/>
                <a:cs typeface="Calibri"/>
              </a:rPr>
              <a:t>U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J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sz="900" spc="9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       </a:t>
            </a:r>
            <a:r>
              <a:rPr dirty="0" smtClean="0" sz="900" spc="4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H</a:t>
            </a:r>
            <a:r>
              <a:rPr dirty="0" smtClean="0" sz="900" spc="-4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mtClean="0" sz="900" spc="-9">
                <a:solidFill>
                  <a:srgbClr val="585858"/>
                </a:solidFill>
                <a:latin typeface="Calibri"/>
                <a:cs typeface="Calibri"/>
              </a:rPr>
              <a:t>M</a:t>
            </a:r>
            <a:r>
              <a:rPr dirty="0" smtClean="0" sz="900" spc="4">
                <a:solidFill>
                  <a:srgbClr val="585858"/>
                </a:solidFill>
                <a:latin typeface="Calibri"/>
                <a:cs typeface="Calibri"/>
              </a:rPr>
              <a:t>B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R</a:t>
            </a:r>
            <a:r>
              <a:rPr dirty="0" smtClean="0" sz="900" spc="-14">
                <a:solidFill>
                  <a:srgbClr val="585858"/>
                </a:solidFill>
                <a:latin typeface="Calibri"/>
                <a:cs typeface="Calibri"/>
              </a:rPr>
              <a:t>E</a:t>
            </a:r>
            <a:r>
              <a:rPr dirty="0" smtClean="0" sz="900" spc="0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317995" y="2139569"/>
            <a:ext cx="105893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30"/>
              </a:spcBef>
            </a:pP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376934" y="2139569"/>
            <a:ext cx="890523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906">
              <a:lnSpc>
                <a:spcPct val="95825"/>
              </a:lnSpc>
              <a:spcBef>
                <a:spcPts val="130"/>
              </a:spcBef>
            </a:pP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200" spc="9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2267458" y="2139569"/>
            <a:ext cx="84505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287">
              <a:lnSpc>
                <a:spcPct val="95825"/>
              </a:lnSpc>
              <a:spcBef>
                <a:spcPts val="130"/>
              </a:spcBef>
            </a:pPr>
            <a:r>
              <a:rPr dirty="0" smtClean="0" sz="1200" spc="-1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200" spc="-14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j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3112516" y="2139569"/>
            <a:ext cx="641857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413">
              <a:lnSpc>
                <a:spcPct val="95825"/>
              </a:lnSpc>
              <a:spcBef>
                <a:spcPts val="130"/>
              </a:spcBef>
            </a:pPr>
            <a:r>
              <a:rPr dirty="0" smtClean="0" sz="12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2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317995" y="2349119"/>
            <a:ext cx="1058938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35"/>
              </a:spcBef>
            </a:pPr>
            <a:r>
              <a:rPr dirty="0" smtClean="0" sz="1200" spc="-14">
                <a:latin typeface="Arial"/>
                <a:cs typeface="Arial"/>
              </a:rPr>
              <a:t>M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4">
                <a:latin typeface="Arial"/>
                <a:cs typeface="Arial"/>
              </a:rPr>
              <a:t>n</a:t>
            </a:r>
            <a:r>
              <a:rPr dirty="0" smtClean="0" sz="1200" spc="4">
                <a:latin typeface="Arial"/>
                <a:cs typeface="Arial"/>
              </a:rPr>
              <a:t>o</a:t>
            </a:r>
            <a:r>
              <a:rPr dirty="0" smtClean="0" sz="1200" spc="4">
                <a:latin typeface="Arial"/>
                <a:cs typeface="Arial"/>
              </a:rPr>
              <a:t>r</a:t>
            </a:r>
            <a:r>
              <a:rPr dirty="0" smtClean="0" sz="1200" spc="4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s</a:t>
            </a:r>
            <a:r>
              <a:rPr dirty="0" smtClean="0" sz="1200" spc="-19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d</a:t>
            </a:r>
            <a:r>
              <a:rPr dirty="0" smtClean="0" sz="1200" spc="0">
                <a:latin typeface="Arial"/>
                <a:cs typeface="Arial"/>
              </a:rPr>
              <a:t>e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376934" y="2349119"/>
            <a:ext cx="890523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250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25093</a:t>
            </a:r>
            <a:endParaRPr sz="12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267458" y="2349119"/>
            <a:ext cx="845058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787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24185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112516" y="2349119"/>
            <a:ext cx="641857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331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49278</a:t>
            </a:r>
            <a:endParaRPr sz="12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317995" y="2558796"/>
            <a:ext cx="105893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35"/>
              </a:spcBef>
            </a:pP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376934" y="2558796"/>
            <a:ext cx="890523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578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101407</a:t>
            </a:r>
            <a:endParaRPr sz="12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267458" y="2558796"/>
            <a:ext cx="84505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787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97924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112516" y="2558796"/>
            <a:ext cx="641857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658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199331</a:t>
            </a:r>
            <a:endParaRPr sz="12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17995" y="2768346"/>
            <a:ext cx="105893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35"/>
              </a:spcBef>
            </a:pPr>
            <a:r>
              <a:rPr dirty="0" smtClean="0" sz="1200" spc="0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376934" y="2768346"/>
            <a:ext cx="890523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578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130677</a:t>
            </a:r>
            <a:endParaRPr sz="12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2267458" y="2768346"/>
            <a:ext cx="84505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125673</a:t>
            </a:r>
            <a:endParaRPr sz="12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3112516" y="2768346"/>
            <a:ext cx="641857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658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256350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17995" y="2977896"/>
            <a:ext cx="1058938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0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376934" y="2977896"/>
            <a:ext cx="890523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578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136535</a:t>
            </a:r>
            <a:endParaRPr sz="12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2267458" y="2977896"/>
            <a:ext cx="845058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129553</a:t>
            </a:r>
            <a:endParaRPr sz="12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112516" y="2977896"/>
            <a:ext cx="641857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658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266088</a:t>
            </a:r>
            <a:endParaRPr sz="12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17995" y="3187573"/>
            <a:ext cx="105893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5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1376934" y="3187573"/>
            <a:ext cx="890523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578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140381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267458" y="3187573"/>
            <a:ext cx="84505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133021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3112516" y="3187573"/>
            <a:ext cx="641857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658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273402</a:t>
            </a:r>
            <a:endParaRPr sz="12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317995" y="3397123"/>
            <a:ext cx="1058938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0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376934" y="3397123"/>
            <a:ext cx="890523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578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138374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2267458" y="3397123"/>
            <a:ext cx="845058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131906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3112516" y="3397123"/>
            <a:ext cx="641857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658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270280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17995" y="3606800"/>
            <a:ext cx="105893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5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376934" y="3606800"/>
            <a:ext cx="890523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578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133943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267458" y="3606800"/>
            <a:ext cx="84505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128217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112516" y="3606800"/>
            <a:ext cx="641857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658">
              <a:lnSpc>
                <a:spcPct val="95825"/>
              </a:lnSpc>
              <a:spcBef>
                <a:spcPts val="135"/>
              </a:spcBef>
            </a:pPr>
            <a:r>
              <a:rPr dirty="0" smtClean="0" sz="1200" spc="4">
                <a:latin typeface="Arial"/>
                <a:cs typeface="Arial"/>
              </a:rPr>
              <a:t>262160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317995" y="3816350"/>
            <a:ext cx="105893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0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376934" y="3816350"/>
            <a:ext cx="890523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578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125082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267458" y="3816350"/>
            <a:ext cx="84505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122697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112516" y="3816350"/>
            <a:ext cx="641857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658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247779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17995" y="4025900"/>
            <a:ext cx="1058938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5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376934" y="4025900"/>
            <a:ext cx="890523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7578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110408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267458" y="4025900"/>
            <a:ext cx="845058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114785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112516" y="4025900"/>
            <a:ext cx="641857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658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225193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317995" y="4235577"/>
            <a:ext cx="105893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0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376934" y="4235577"/>
            <a:ext cx="890523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250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99383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267458" y="4235577"/>
            <a:ext cx="84505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108267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112516" y="4235577"/>
            <a:ext cx="641857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658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207650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317995" y="4445127"/>
            <a:ext cx="1058938" cy="2096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5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76934" y="4445127"/>
            <a:ext cx="890523" cy="2096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250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96422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267458" y="4445127"/>
            <a:ext cx="845058" cy="2096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6116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104098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112516" y="4445127"/>
            <a:ext cx="641857" cy="20967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658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200520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317995" y="4654804"/>
            <a:ext cx="105893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0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376934" y="4654804"/>
            <a:ext cx="890523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250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90885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67458" y="4654804"/>
            <a:ext cx="84505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787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96162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112516" y="4654804"/>
            <a:ext cx="641857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658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187047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7995" y="4864354"/>
            <a:ext cx="105893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5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376934" y="4864354"/>
            <a:ext cx="890523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250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78036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267458" y="4864354"/>
            <a:ext cx="84505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787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83492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112516" y="4864354"/>
            <a:ext cx="641857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658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161528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317995" y="5073904"/>
            <a:ext cx="1058938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0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376934" y="5073904"/>
            <a:ext cx="890523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250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64150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67458" y="5073904"/>
            <a:ext cx="845058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787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70166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112516" y="5073904"/>
            <a:ext cx="641857" cy="209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658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134316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17995" y="5283581"/>
            <a:ext cx="105893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5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376934" y="5283581"/>
            <a:ext cx="890523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250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48888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67458" y="5283581"/>
            <a:ext cx="845058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787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54836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112516" y="5283581"/>
            <a:ext cx="641857" cy="2095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658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103724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17995" y="5493131"/>
            <a:ext cx="1058938" cy="209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40"/>
              </a:spcBef>
            </a:pPr>
            <a:r>
              <a:rPr dirty="0" smtClean="0" sz="1200" spc="0">
                <a:latin typeface="Arial"/>
                <a:cs typeface="Arial"/>
              </a:rPr>
              <a:t>70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74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76934" y="5493131"/>
            <a:ext cx="890523" cy="209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250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34367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267458" y="5493131"/>
            <a:ext cx="845058" cy="209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787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39892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12516" y="5493131"/>
            <a:ext cx="641857" cy="20962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331">
              <a:lnSpc>
                <a:spcPct val="95825"/>
              </a:lnSpc>
              <a:spcBef>
                <a:spcPts val="140"/>
              </a:spcBef>
            </a:pPr>
            <a:r>
              <a:rPr dirty="0" smtClean="0" sz="1200" spc="4">
                <a:latin typeface="Arial"/>
                <a:cs typeface="Arial"/>
              </a:rPr>
              <a:t>74259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7995" y="5702757"/>
            <a:ext cx="1058938" cy="20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45"/>
              </a:spcBef>
            </a:pPr>
            <a:r>
              <a:rPr dirty="0" smtClean="0" sz="1200" spc="0">
                <a:latin typeface="Arial"/>
                <a:cs typeface="Arial"/>
              </a:rPr>
              <a:t>75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79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76934" y="5702757"/>
            <a:ext cx="890523" cy="20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250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23230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67458" y="5702757"/>
            <a:ext cx="845058" cy="20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787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27709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112516" y="5702757"/>
            <a:ext cx="641857" cy="20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331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50939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17995" y="5912358"/>
            <a:ext cx="1058938" cy="20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45"/>
              </a:spcBef>
            </a:pPr>
            <a:r>
              <a:rPr dirty="0" smtClean="0" sz="1200" spc="0">
                <a:latin typeface="Arial"/>
                <a:cs typeface="Arial"/>
              </a:rPr>
              <a:t>80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a</a:t>
            </a:r>
            <a:r>
              <a:rPr dirty="0" smtClean="0" sz="1200" spc="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84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376934" y="5912358"/>
            <a:ext cx="890523" cy="20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250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14500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267458" y="5912358"/>
            <a:ext cx="845058" cy="20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787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17749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12516" y="5912358"/>
            <a:ext cx="641857" cy="20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331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32249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7995" y="6121958"/>
            <a:ext cx="1058938" cy="20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45"/>
              </a:spcBef>
            </a:pPr>
            <a:r>
              <a:rPr dirty="0" smtClean="0" sz="1200" spc="0">
                <a:latin typeface="Arial"/>
                <a:cs typeface="Arial"/>
              </a:rPr>
              <a:t>85</a:t>
            </a:r>
            <a:r>
              <a:rPr dirty="0" smtClean="0" sz="1200" spc="-14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y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-39">
                <a:latin typeface="Arial"/>
                <a:cs typeface="Arial"/>
              </a:rPr>
              <a:t>m</a:t>
            </a:r>
            <a:r>
              <a:rPr dirty="0" smtClean="0" sz="1200" spc="0">
                <a:latin typeface="Arial"/>
                <a:cs typeface="Arial"/>
              </a:rPr>
              <a:t>ás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376934" y="6121958"/>
            <a:ext cx="890523" cy="20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0250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11647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67458" y="6121958"/>
            <a:ext cx="845058" cy="20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8787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15617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112516" y="6121958"/>
            <a:ext cx="641857" cy="20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331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>
                <a:latin typeface="Arial"/>
                <a:cs typeface="Arial"/>
              </a:rPr>
              <a:t>27264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7995" y="6331559"/>
            <a:ext cx="1058938" cy="20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64">
              <a:lnSpc>
                <a:spcPct val="95825"/>
              </a:lnSpc>
              <a:spcBef>
                <a:spcPts val="145"/>
              </a:spcBef>
            </a:pPr>
            <a:r>
              <a:rPr dirty="0" smtClean="0" sz="12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200" spc="-3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-14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376934" y="6331559"/>
            <a:ext cx="890523" cy="20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4906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1603408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267458" y="6331559"/>
            <a:ext cx="845058" cy="20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3443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1625949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112516" y="6331559"/>
            <a:ext cx="655955" cy="2096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986">
              <a:lnSpc>
                <a:spcPct val="95825"/>
              </a:lnSpc>
              <a:spcBef>
                <a:spcPts val="145"/>
              </a:spcBef>
            </a:pP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3229357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488" y="1481327"/>
            <a:ext cx="8967216" cy="3992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373831" marR="3375372" algn="ctr">
              <a:lnSpc>
                <a:spcPct val="95825"/>
              </a:lnSpc>
              <a:spcBef>
                <a:spcPts val="440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Ó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2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object 79"/>
          <p:cNvSpPr/>
          <p:nvPr/>
        </p:nvSpPr>
        <p:spPr>
          <a:xfrm>
            <a:off x="94488" y="1533143"/>
            <a:ext cx="8967216" cy="783336"/>
          </a:xfrm>
          <a:custGeom>
            <a:avLst/>
            <a:gdLst/>
            <a:ahLst/>
            <a:cxnLst/>
            <a:rect l="l" t="t" r="r" b="b"/>
            <a:pathLst>
              <a:path w="8967216" h="783336">
                <a:moveTo>
                  <a:pt x="0" y="783336"/>
                </a:moveTo>
                <a:lnTo>
                  <a:pt x="8967216" y="783336"/>
                </a:lnTo>
                <a:lnTo>
                  <a:pt x="8967216" y="0"/>
                </a:lnTo>
                <a:lnTo>
                  <a:pt x="0" y="0"/>
                </a:lnTo>
                <a:lnTo>
                  <a:pt x="0" y="78333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94488" y="18287"/>
            <a:ext cx="2709672" cy="6217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486156" y="4692396"/>
            <a:ext cx="8433816" cy="0"/>
          </a:xfrm>
          <a:custGeom>
            <a:avLst/>
            <a:gdLst/>
            <a:ahLst/>
            <a:cxnLst/>
            <a:rect l="l" t="t" r="r" b="b"/>
            <a:pathLst>
              <a:path w="8433816" h="0">
                <a:moveTo>
                  <a:pt x="0" y="0"/>
                </a:moveTo>
                <a:lnTo>
                  <a:pt x="8433816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1086612" y="2699004"/>
            <a:ext cx="7232904" cy="313944"/>
          </a:xfrm>
          <a:custGeom>
            <a:avLst/>
            <a:gdLst/>
            <a:ahLst/>
            <a:cxnLst/>
            <a:rect l="l" t="t" r="r" b="b"/>
            <a:pathLst>
              <a:path w="7232904" h="313944">
                <a:moveTo>
                  <a:pt x="0" y="82296"/>
                </a:moveTo>
                <a:lnTo>
                  <a:pt x="1207008" y="271272"/>
                </a:lnTo>
                <a:lnTo>
                  <a:pt x="2410967" y="216408"/>
                </a:lnTo>
                <a:lnTo>
                  <a:pt x="3617976" y="228600"/>
                </a:lnTo>
                <a:lnTo>
                  <a:pt x="4821936" y="313944"/>
                </a:lnTo>
                <a:lnTo>
                  <a:pt x="6025895" y="0"/>
                </a:lnTo>
                <a:lnTo>
                  <a:pt x="7232904" y="1524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1055522" y="2752344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80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79"/>
                </a:lnTo>
                <a:lnTo>
                  <a:pt x="535" y="36179"/>
                </a:lnTo>
                <a:lnTo>
                  <a:pt x="6180" y="48855"/>
                </a:lnTo>
                <a:lnTo>
                  <a:pt x="16695" y="57660"/>
                </a:lnTo>
                <a:lnTo>
                  <a:pt x="30480" y="60959"/>
                </a:lnTo>
                <a:lnTo>
                  <a:pt x="36197" y="60421"/>
                </a:lnTo>
                <a:lnTo>
                  <a:pt x="48882" y="54757"/>
                </a:lnTo>
                <a:lnTo>
                  <a:pt x="57672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1055522" y="2752344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72" y="44230"/>
                </a:lnTo>
                <a:lnTo>
                  <a:pt x="48882" y="54757"/>
                </a:lnTo>
                <a:lnTo>
                  <a:pt x="36197" y="60421"/>
                </a:lnTo>
                <a:lnTo>
                  <a:pt x="30480" y="60959"/>
                </a:lnTo>
                <a:lnTo>
                  <a:pt x="16695" y="57660"/>
                </a:lnTo>
                <a:lnTo>
                  <a:pt x="6180" y="48855"/>
                </a:lnTo>
                <a:lnTo>
                  <a:pt x="535" y="36179"/>
                </a:lnTo>
                <a:lnTo>
                  <a:pt x="0" y="30479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80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2262505" y="2941320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2262505" y="2941320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3466465" y="288645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3466465" y="288645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4673473" y="2898648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4673473" y="2898648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5877433" y="298399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5877433" y="2983991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7081393" y="267004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7081393" y="267004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8288401" y="268528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8288401" y="268528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1086612" y="2638044"/>
            <a:ext cx="7232904" cy="335279"/>
          </a:xfrm>
          <a:custGeom>
            <a:avLst/>
            <a:gdLst/>
            <a:ahLst/>
            <a:cxnLst/>
            <a:rect l="l" t="t" r="r" b="b"/>
            <a:pathLst>
              <a:path w="7232904" h="335279">
                <a:moveTo>
                  <a:pt x="0" y="39623"/>
                </a:moveTo>
                <a:lnTo>
                  <a:pt x="1207008" y="0"/>
                </a:lnTo>
                <a:lnTo>
                  <a:pt x="2410967" y="109727"/>
                </a:lnTo>
                <a:lnTo>
                  <a:pt x="3617976" y="24383"/>
                </a:lnTo>
                <a:lnTo>
                  <a:pt x="4821936" y="100583"/>
                </a:lnTo>
                <a:lnTo>
                  <a:pt x="6025895" y="143255"/>
                </a:lnTo>
                <a:lnTo>
                  <a:pt x="7232904" y="335279"/>
                </a:lnTo>
              </a:path>
            </a:pathLst>
          </a:custGeom>
          <a:ln w="27431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055522" y="264871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4" y="24745"/>
                </a:lnTo>
                <a:lnTo>
                  <a:pt x="54776" y="12050"/>
                </a:lnTo>
                <a:lnTo>
                  <a:pt x="44258" y="3275"/>
                </a:lnTo>
                <a:lnTo>
                  <a:pt x="30480" y="0"/>
                </a:lnTo>
                <a:lnTo>
                  <a:pt x="24759" y="533"/>
                </a:lnTo>
                <a:lnTo>
                  <a:pt x="12072" y="6164"/>
                </a:lnTo>
                <a:lnTo>
                  <a:pt x="3285" y="16673"/>
                </a:lnTo>
                <a:lnTo>
                  <a:pt x="0" y="30479"/>
                </a:lnTo>
                <a:lnTo>
                  <a:pt x="535" y="36179"/>
                </a:lnTo>
                <a:lnTo>
                  <a:pt x="6180" y="48855"/>
                </a:lnTo>
                <a:lnTo>
                  <a:pt x="16695" y="57660"/>
                </a:lnTo>
                <a:lnTo>
                  <a:pt x="30480" y="60960"/>
                </a:lnTo>
                <a:lnTo>
                  <a:pt x="36197" y="60421"/>
                </a:lnTo>
                <a:lnTo>
                  <a:pt x="48882" y="54757"/>
                </a:lnTo>
                <a:lnTo>
                  <a:pt x="57672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1055522" y="264871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72" y="44230"/>
                </a:lnTo>
                <a:lnTo>
                  <a:pt x="48882" y="54757"/>
                </a:lnTo>
                <a:lnTo>
                  <a:pt x="36197" y="60421"/>
                </a:lnTo>
                <a:lnTo>
                  <a:pt x="30480" y="60960"/>
                </a:lnTo>
                <a:lnTo>
                  <a:pt x="16695" y="57660"/>
                </a:lnTo>
                <a:lnTo>
                  <a:pt x="6180" y="48855"/>
                </a:lnTo>
                <a:lnTo>
                  <a:pt x="535" y="36179"/>
                </a:lnTo>
                <a:lnTo>
                  <a:pt x="0" y="30479"/>
                </a:lnTo>
                <a:lnTo>
                  <a:pt x="3285" y="16673"/>
                </a:lnTo>
                <a:lnTo>
                  <a:pt x="12072" y="6164"/>
                </a:lnTo>
                <a:lnTo>
                  <a:pt x="24759" y="533"/>
                </a:lnTo>
                <a:lnTo>
                  <a:pt x="30480" y="0"/>
                </a:lnTo>
                <a:lnTo>
                  <a:pt x="44258" y="3275"/>
                </a:lnTo>
                <a:lnTo>
                  <a:pt x="54776" y="12050"/>
                </a:lnTo>
                <a:lnTo>
                  <a:pt x="60424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2262505" y="260908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2262505" y="260908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3466465" y="271881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80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3466465" y="271881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80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4673473" y="263347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673473" y="263347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5877433" y="2709672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5877433" y="2709672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7081393" y="2752344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79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59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081393" y="2752344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59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79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8288401" y="2944367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79" y="0"/>
                </a:lnTo>
                <a:lnTo>
                  <a:pt x="24780" y="533"/>
                </a:lnTo>
                <a:lnTo>
                  <a:pt x="12104" y="6164"/>
                </a:lnTo>
                <a:lnTo>
                  <a:pt x="3299" y="16673"/>
                </a:lnTo>
                <a:lnTo>
                  <a:pt x="0" y="30480"/>
                </a:lnTo>
                <a:lnTo>
                  <a:pt x="538" y="36179"/>
                </a:lnTo>
                <a:lnTo>
                  <a:pt x="6202" y="48855"/>
                </a:lnTo>
                <a:lnTo>
                  <a:pt x="16729" y="57660"/>
                </a:lnTo>
                <a:lnTo>
                  <a:pt x="30479" y="60960"/>
                </a:lnTo>
                <a:lnTo>
                  <a:pt x="36214" y="60421"/>
                </a:lnTo>
                <a:lnTo>
                  <a:pt x="48909" y="54757"/>
                </a:lnTo>
                <a:lnTo>
                  <a:pt x="57684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8288401" y="2944367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84" y="44230"/>
                </a:lnTo>
                <a:lnTo>
                  <a:pt x="48909" y="54757"/>
                </a:lnTo>
                <a:lnTo>
                  <a:pt x="36214" y="60421"/>
                </a:lnTo>
                <a:lnTo>
                  <a:pt x="30479" y="60960"/>
                </a:lnTo>
                <a:lnTo>
                  <a:pt x="16729" y="57660"/>
                </a:lnTo>
                <a:lnTo>
                  <a:pt x="6202" y="48855"/>
                </a:lnTo>
                <a:lnTo>
                  <a:pt x="538" y="36179"/>
                </a:lnTo>
                <a:lnTo>
                  <a:pt x="0" y="30480"/>
                </a:lnTo>
                <a:lnTo>
                  <a:pt x="3299" y="16673"/>
                </a:lnTo>
                <a:lnTo>
                  <a:pt x="12104" y="6164"/>
                </a:lnTo>
                <a:lnTo>
                  <a:pt x="24780" y="533"/>
                </a:lnTo>
                <a:lnTo>
                  <a:pt x="30479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6981444" y="2781300"/>
            <a:ext cx="131063" cy="60960"/>
          </a:xfrm>
          <a:custGeom>
            <a:avLst/>
            <a:gdLst/>
            <a:ahLst/>
            <a:cxnLst/>
            <a:rect l="l" t="t" r="r" b="b"/>
            <a:pathLst>
              <a:path w="131063" h="60960">
                <a:moveTo>
                  <a:pt x="131063" y="0"/>
                </a:moveTo>
                <a:lnTo>
                  <a:pt x="0" y="6096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8301228" y="2973324"/>
            <a:ext cx="18288" cy="94487"/>
          </a:xfrm>
          <a:custGeom>
            <a:avLst/>
            <a:gdLst/>
            <a:ahLst/>
            <a:cxnLst/>
            <a:rect l="l" t="t" r="r" b="b"/>
            <a:pathLst>
              <a:path w="18288" h="94487">
                <a:moveTo>
                  <a:pt x="18288" y="0"/>
                </a:moveTo>
                <a:lnTo>
                  <a:pt x="0" y="94487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3808476" y="5094732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3901440" y="506577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4F81BC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3901440" y="506577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4F81BC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4625340" y="5094732"/>
            <a:ext cx="243839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27432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718304" y="506577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6" y="24745"/>
                </a:lnTo>
                <a:lnTo>
                  <a:pt x="54795" y="12050"/>
                </a:lnTo>
                <a:lnTo>
                  <a:pt x="44286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214"/>
                </a:lnTo>
                <a:lnTo>
                  <a:pt x="6164" y="48909"/>
                </a:lnTo>
                <a:lnTo>
                  <a:pt x="16673" y="57684"/>
                </a:lnTo>
                <a:lnTo>
                  <a:pt x="30480" y="60960"/>
                </a:lnTo>
                <a:lnTo>
                  <a:pt x="36214" y="60426"/>
                </a:lnTo>
                <a:lnTo>
                  <a:pt x="48909" y="54795"/>
                </a:lnTo>
                <a:lnTo>
                  <a:pt x="57684" y="44286"/>
                </a:lnTo>
                <a:lnTo>
                  <a:pt x="60960" y="3048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4718304" y="5065776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84" y="44286"/>
                </a:lnTo>
                <a:lnTo>
                  <a:pt x="48909" y="54795"/>
                </a:lnTo>
                <a:lnTo>
                  <a:pt x="36214" y="60426"/>
                </a:lnTo>
                <a:lnTo>
                  <a:pt x="30480" y="60960"/>
                </a:lnTo>
                <a:lnTo>
                  <a:pt x="16673" y="57684"/>
                </a:lnTo>
                <a:lnTo>
                  <a:pt x="6164" y="48909"/>
                </a:lnTo>
                <a:lnTo>
                  <a:pt x="533" y="36214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86" y="3275"/>
                </a:lnTo>
                <a:lnTo>
                  <a:pt x="54795" y="12050"/>
                </a:lnTo>
                <a:lnTo>
                  <a:pt x="60426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C0504D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5354223" y="725354"/>
            <a:ext cx="2020244" cy="723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35" marR="47594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831594" y="1106107"/>
            <a:ext cx="2330243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r>
              <a:rPr dirty="0" smtClean="0" sz="2500" spc="39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156841" y="2407056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63779" y="2423058"/>
            <a:ext cx="244980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567809" y="2431059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51077" y="2447188"/>
            <a:ext cx="293081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4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773674" y="2508783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8308975" y="2507894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362325" y="2516149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56882" y="2527706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63779" y="2791206"/>
            <a:ext cx="244751" cy="141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846570" y="2865399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51077" y="2874931"/>
            <a:ext cx="293333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4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-4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95853" y="3007766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601337" y="3018822"/>
            <a:ext cx="222500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190369" y="3062376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201025" y="3090697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807202" y="3107080"/>
            <a:ext cx="222416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1691" y="3158744"/>
            <a:ext cx="186839" cy="141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21691" y="3526282"/>
            <a:ext cx="186839" cy="141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21691" y="3893947"/>
            <a:ext cx="186839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1691" y="4261484"/>
            <a:ext cx="186839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1691" y="4628921"/>
            <a:ext cx="187032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59307" y="4777867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2017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165096" y="4777867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70579" y="4777867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2019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76064" y="4777867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2020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81548" y="4777867"/>
            <a:ext cx="275566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2021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87285" y="4777867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192770" y="4777867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67937" y="5031105"/>
            <a:ext cx="454135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S</a:t>
            </a:r>
            <a:r>
              <a:rPr dirty="0" smtClean="0" baseline="3034" sz="1350" spc="9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3034" sz="1350" spc="-25">
                <a:solidFill>
                  <a:srgbClr val="585858"/>
                </a:solidFill>
                <a:latin typeface="Calibri"/>
                <a:cs typeface="Calibri"/>
              </a:rPr>
              <a:t>L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885182" y="5031105"/>
            <a:ext cx="536534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C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I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O</a:t>
            </a: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N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AL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7522" y="5329072"/>
            <a:ext cx="5614723" cy="13921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4">
                <a:latin typeface="Arial"/>
                <a:cs typeface="Arial"/>
                <a:hlinkClick r:id="rId2"/>
              </a:rPr>
              <a:t>F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9</a:t>
            </a:r>
            <a:r>
              <a:rPr dirty="0" smtClean="0" sz="1000" spc="19">
                <a:latin typeface="Arial"/>
                <a:cs typeface="Arial"/>
                <a:hlinkClick r:id="rId2"/>
              </a:rPr>
              <a:t>8</a:t>
            </a:r>
            <a:r>
              <a:rPr dirty="0" smtClean="0" sz="1000" spc="0">
                <a:latin typeface="Arial"/>
                <a:cs typeface="Arial"/>
                <a:hlinkClick r:id="rId2"/>
              </a:rPr>
              <a:t>-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1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68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25">
                <a:latin typeface="Arial"/>
                <a:cs typeface="Arial"/>
              </a:rPr>
              <a:t>S</a:t>
            </a:r>
            <a:r>
              <a:rPr dirty="0" smtClean="0" sz="1000" spc="0">
                <a:latin typeface="Arial"/>
                <a:cs typeface="Arial"/>
              </a:rPr>
              <a:t>EE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E:</a:t>
            </a:r>
            <a:r>
              <a:rPr dirty="0" smtClean="0" sz="1000" spc="-2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PS</a:t>
            </a:r>
            <a:r>
              <a:rPr dirty="0" smtClean="0" sz="1000" spc="4">
                <a:latin typeface="Arial"/>
                <a:cs typeface="Arial"/>
              </a:rPr>
              <a:t>:</a:t>
            </a:r>
            <a:r>
              <a:rPr dirty="0" smtClean="0" sz="1000" spc="4">
                <a:latin typeface="Arial"/>
                <a:cs typeface="Arial"/>
              </a:rPr>
              <a:t>/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BA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34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.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14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F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25">
                <a:latin typeface="Arial"/>
                <a:cs typeface="Arial"/>
              </a:rPr>
              <a:t>E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14">
                <a:latin typeface="Arial"/>
                <a:cs typeface="Arial"/>
              </a:rPr>
              <a:t>/</a:t>
            </a:r>
            <a:r>
              <a:rPr dirty="0" smtClean="0" sz="1000" spc="0">
                <a:latin typeface="Arial"/>
                <a:cs typeface="Arial"/>
              </a:rPr>
              <a:t>SE</a:t>
            </a:r>
            <a:r>
              <a:rPr dirty="0" smtClean="0" sz="1000" spc="-25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 marR="1965330">
              <a:lnSpc>
                <a:spcPct val="100041"/>
              </a:lnSpc>
              <a:spcBef>
                <a:spcPts val="125"/>
              </a:spcBef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ASA: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4">
                <a:latin typeface="Arial"/>
                <a:cs typeface="Arial"/>
              </a:rPr>
              <a:t>,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JE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ES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EN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AD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5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Ñ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MÁS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SEP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1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.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8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  <a:spcBef>
                <a:spcPts val="50"/>
              </a:spcBef>
            </a:pP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H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5">
                <a:latin typeface="Arial"/>
                <a:cs typeface="Arial"/>
              </a:rPr>
              <a:t>X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27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488" y="1533143"/>
            <a:ext cx="8967216" cy="7833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94309" marR="1799566" algn="ctr">
              <a:lnSpc>
                <a:spcPct val="95825"/>
              </a:lnSpc>
              <a:spcBef>
                <a:spcPts val="430"/>
              </a:spcBef>
            </a:pP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LID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NC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ICO</a:t>
            </a:r>
            <a:r>
              <a:rPr dirty="0" smtClean="0" sz="2000" spc="-41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RINO</a:t>
            </a:r>
            <a:endParaRPr sz="2000">
              <a:latin typeface="Arial"/>
              <a:cs typeface="Arial"/>
            </a:endParaRPr>
          </a:p>
          <a:p>
            <a:pPr marL="2526233" marR="2527121" algn="ctr">
              <a:lnSpc>
                <a:spcPct val="95825"/>
              </a:lnSpc>
              <a:spcBef>
                <a:spcPts val="702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1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AL</a:t>
            </a:r>
            <a:r>
              <a:rPr dirty="0" smtClean="0" sz="2000" spc="-8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86156" y="4552696"/>
            <a:ext cx="843381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object 84"/>
          <p:cNvSpPr/>
          <p:nvPr/>
        </p:nvSpPr>
        <p:spPr>
          <a:xfrm>
            <a:off x="94488" y="1533144"/>
            <a:ext cx="8967216" cy="399288"/>
          </a:xfrm>
          <a:custGeom>
            <a:avLst/>
            <a:gdLst/>
            <a:ahLst/>
            <a:cxnLst/>
            <a:rect l="l" t="t" r="r" b="b"/>
            <a:pathLst>
              <a:path w="8967216" h="399288">
                <a:moveTo>
                  <a:pt x="0" y="399288"/>
                </a:moveTo>
                <a:lnTo>
                  <a:pt x="8967216" y="399288"/>
                </a:lnTo>
                <a:lnTo>
                  <a:pt x="8967216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94488" y="18287"/>
            <a:ext cx="2709672" cy="62179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735939" y="2045131"/>
            <a:ext cx="3177539" cy="493852"/>
          </a:xfrm>
          <a:custGeom>
            <a:avLst/>
            <a:gdLst/>
            <a:ahLst/>
            <a:cxnLst/>
            <a:rect l="l" t="t" r="r" b="b"/>
            <a:pathLst>
              <a:path w="3177539" h="493852">
                <a:moveTo>
                  <a:pt x="0" y="493852"/>
                </a:moveTo>
                <a:lnTo>
                  <a:pt x="3177539" y="493852"/>
                </a:lnTo>
                <a:lnTo>
                  <a:pt x="3177539" y="0"/>
                </a:lnTo>
                <a:lnTo>
                  <a:pt x="0" y="0"/>
                </a:lnTo>
                <a:lnTo>
                  <a:pt x="0" y="49385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3913504" y="2045131"/>
            <a:ext cx="722172" cy="493852"/>
          </a:xfrm>
          <a:custGeom>
            <a:avLst/>
            <a:gdLst/>
            <a:ahLst/>
            <a:cxnLst/>
            <a:rect l="l" t="t" r="r" b="b"/>
            <a:pathLst>
              <a:path w="722172" h="493852">
                <a:moveTo>
                  <a:pt x="0" y="493852"/>
                </a:moveTo>
                <a:lnTo>
                  <a:pt x="722172" y="493852"/>
                </a:lnTo>
                <a:lnTo>
                  <a:pt x="722172" y="0"/>
                </a:lnTo>
                <a:lnTo>
                  <a:pt x="0" y="0"/>
                </a:lnTo>
                <a:lnTo>
                  <a:pt x="0" y="49385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635754" y="2045131"/>
            <a:ext cx="722172" cy="493852"/>
          </a:xfrm>
          <a:custGeom>
            <a:avLst/>
            <a:gdLst/>
            <a:ahLst/>
            <a:cxnLst/>
            <a:rect l="l" t="t" r="r" b="b"/>
            <a:pathLst>
              <a:path w="722172" h="493852">
                <a:moveTo>
                  <a:pt x="0" y="493852"/>
                </a:moveTo>
                <a:lnTo>
                  <a:pt x="722172" y="493852"/>
                </a:lnTo>
                <a:lnTo>
                  <a:pt x="722172" y="0"/>
                </a:lnTo>
                <a:lnTo>
                  <a:pt x="0" y="0"/>
                </a:lnTo>
                <a:lnTo>
                  <a:pt x="0" y="49385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5357876" y="2045131"/>
            <a:ext cx="722172" cy="493852"/>
          </a:xfrm>
          <a:custGeom>
            <a:avLst/>
            <a:gdLst/>
            <a:ahLst/>
            <a:cxnLst/>
            <a:rect l="l" t="t" r="r" b="b"/>
            <a:pathLst>
              <a:path w="722172" h="493852">
                <a:moveTo>
                  <a:pt x="0" y="493852"/>
                </a:moveTo>
                <a:lnTo>
                  <a:pt x="722172" y="493852"/>
                </a:lnTo>
                <a:lnTo>
                  <a:pt x="722172" y="0"/>
                </a:lnTo>
                <a:lnTo>
                  <a:pt x="0" y="0"/>
                </a:lnTo>
                <a:lnTo>
                  <a:pt x="0" y="49385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6079998" y="2045131"/>
            <a:ext cx="722172" cy="493852"/>
          </a:xfrm>
          <a:custGeom>
            <a:avLst/>
            <a:gdLst/>
            <a:ahLst/>
            <a:cxnLst/>
            <a:rect l="l" t="t" r="r" b="b"/>
            <a:pathLst>
              <a:path w="722172" h="493852">
                <a:moveTo>
                  <a:pt x="0" y="493852"/>
                </a:moveTo>
                <a:lnTo>
                  <a:pt x="722172" y="493852"/>
                </a:lnTo>
                <a:lnTo>
                  <a:pt x="722172" y="0"/>
                </a:lnTo>
                <a:lnTo>
                  <a:pt x="0" y="0"/>
                </a:lnTo>
                <a:lnTo>
                  <a:pt x="0" y="49385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6802247" y="2045131"/>
            <a:ext cx="722172" cy="493852"/>
          </a:xfrm>
          <a:custGeom>
            <a:avLst/>
            <a:gdLst/>
            <a:ahLst/>
            <a:cxnLst/>
            <a:rect l="l" t="t" r="r" b="b"/>
            <a:pathLst>
              <a:path w="722172" h="493852">
                <a:moveTo>
                  <a:pt x="0" y="493852"/>
                </a:moveTo>
                <a:lnTo>
                  <a:pt x="722172" y="493852"/>
                </a:lnTo>
                <a:lnTo>
                  <a:pt x="722172" y="0"/>
                </a:lnTo>
                <a:lnTo>
                  <a:pt x="0" y="0"/>
                </a:lnTo>
                <a:lnTo>
                  <a:pt x="0" y="49385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7524369" y="2045131"/>
            <a:ext cx="722172" cy="493852"/>
          </a:xfrm>
          <a:custGeom>
            <a:avLst/>
            <a:gdLst/>
            <a:ahLst/>
            <a:cxnLst/>
            <a:rect l="l" t="t" r="r" b="b"/>
            <a:pathLst>
              <a:path w="722172" h="493852">
                <a:moveTo>
                  <a:pt x="0" y="493852"/>
                </a:moveTo>
                <a:lnTo>
                  <a:pt x="722172" y="493852"/>
                </a:lnTo>
                <a:lnTo>
                  <a:pt x="722172" y="0"/>
                </a:lnTo>
                <a:lnTo>
                  <a:pt x="0" y="0"/>
                </a:lnTo>
                <a:lnTo>
                  <a:pt x="0" y="49385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3913504" y="2040382"/>
            <a:ext cx="0" cy="3466465"/>
          </a:xfrm>
          <a:custGeom>
            <a:avLst/>
            <a:gdLst/>
            <a:ahLst/>
            <a:cxnLst/>
            <a:rect l="l" t="t" r="r" b="b"/>
            <a:pathLst>
              <a:path w="0" h="3466465">
                <a:moveTo>
                  <a:pt x="0" y="0"/>
                </a:moveTo>
                <a:lnTo>
                  <a:pt x="0" y="346646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635754" y="2040382"/>
            <a:ext cx="0" cy="3466465"/>
          </a:xfrm>
          <a:custGeom>
            <a:avLst/>
            <a:gdLst/>
            <a:ahLst/>
            <a:cxnLst/>
            <a:rect l="l" t="t" r="r" b="b"/>
            <a:pathLst>
              <a:path w="0" h="3466465">
                <a:moveTo>
                  <a:pt x="0" y="0"/>
                </a:moveTo>
                <a:lnTo>
                  <a:pt x="0" y="346646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5357876" y="2040382"/>
            <a:ext cx="0" cy="3466465"/>
          </a:xfrm>
          <a:custGeom>
            <a:avLst/>
            <a:gdLst/>
            <a:ahLst/>
            <a:cxnLst/>
            <a:rect l="l" t="t" r="r" b="b"/>
            <a:pathLst>
              <a:path w="0" h="3466465">
                <a:moveTo>
                  <a:pt x="0" y="0"/>
                </a:moveTo>
                <a:lnTo>
                  <a:pt x="0" y="346646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6079998" y="2040382"/>
            <a:ext cx="0" cy="3466465"/>
          </a:xfrm>
          <a:custGeom>
            <a:avLst/>
            <a:gdLst/>
            <a:ahLst/>
            <a:cxnLst/>
            <a:rect l="l" t="t" r="r" b="b"/>
            <a:pathLst>
              <a:path w="0" h="3466465">
                <a:moveTo>
                  <a:pt x="0" y="0"/>
                </a:moveTo>
                <a:lnTo>
                  <a:pt x="0" y="346646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6802247" y="2040382"/>
            <a:ext cx="0" cy="3466465"/>
          </a:xfrm>
          <a:custGeom>
            <a:avLst/>
            <a:gdLst/>
            <a:ahLst/>
            <a:cxnLst/>
            <a:rect l="l" t="t" r="r" b="b"/>
            <a:pathLst>
              <a:path w="0" h="3466465">
                <a:moveTo>
                  <a:pt x="0" y="0"/>
                </a:moveTo>
                <a:lnTo>
                  <a:pt x="0" y="346646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524369" y="2040382"/>
            <a:ext cx="0" cy="3466465"/>
          </a:xfrm>
          <a:custGeom>
            <a:avLst/>
            <a:gdLst/>
            <a:ahLst/>
            <a:cxnLst/>
            <a:rect l="l" t="t" r="r" b="b"/>
            <a:pathLst>
              <a:path w="0" h="3466465">
                <a:moveTo>
                  <a:pt x="0" y="0"/>
                </a:moveTo>
                <a:lnTo>
                  <a:pt x="0" y="346646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31177" y="2538984"/>
            <a:ext cx="7520139" cy="0"/>
          </a:xfrm>
          <a:custGeom>
            <a:avLst/>
            <a:gdLst/>
            <a:ahLst/>
            <a:cxnLst/>
            <a:rect l="l" t="t" r="r" b="b"/>
            <a:pathLst>
              <a:path w="7520139" h="0">
                <a:moveTo>
                  <a:pt x="0" y="0"/>
                </a:moveTo>
                <a:lnTo>
                  <a:pt x="752013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731177" y="3032887"/>
            <a:ext cx="7520139" cy="0"/>
          </a:xfrm>
          <a:custGeom>
            <a:avLst/>
            <a:gdLst/>
            <a:ahLst/>
            <a:cxnLst/>
            <a:rect l="l" t="t" r="r" b="b"/>
            <a:pathLst>
              <a:path w="7520139" h="0">
                <a:moveTo>
                  <a:pt x="0" y="0"/>
                </a:moveTo>
                <a:lnTo>
                  <a:pt x="752013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731177" y="3526663"/>
            <a:ext cx="7520139" cy="0"/>
          </a:xfrm>
          <a:custGeom>
            <a:avLst/>
            <a:gdLst/>
            <a:ahLst/>
            <a:cxnLst/>
            <a:rect l="l" t="t" r="r" b="b"/>
            <a:pathLst>
              <a:path w="7520139" h="0">
                <a:moveTo>
                  <a:pt x="0" y="0"/>
                </a:moveTo>
                <a:lnTo>
                  <a:pt x="752013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731177" y="4020566"/>
            <a:ext cx="7520139" cy="0"/>
          </a:xfrm>
          <a:custGeom>
            <a:avLst/>
            <a:gdLst/>
            <a:ahLst/>
            <a:cxnLst/>
            <a:rect l="l" t="t" r="r" b="b"/>
            <a:pathLst>
              <a:path w="7520139" h="0">
                <a:moveTo>
                  <a:pt x="0" y="0"/>
                </a:moveTo>
                <a:lnTo>
                  <a:pt x="752013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731177" y="4514469"/>
            <a:ext cx="7520139" cy="0"/>
          </a:xfrm>
          <a:custGeom>
            <a:avLst/>
            <a:gdLst/>
            <a:ahLst/>
            <a:cxnLst/>
            <a:rect l="l" t="t" r="r" b="b"/>
            <a:pathLst>
              <a:path w="7520139" h="0">
                <a:moveTo>
                  <a:pt x="0" y="0"/>
                </a:moveTo>
                <a:lnTo>
                  <a:pt x="752013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731177" y="5008245"/>
            <a:ext cx="7520139" cy="0"/>
          </a:xfrm>
          <a:custGeom>
            <a:avLst/>
            <a:gdLst/>
            <a:ahLst/>
            <a:cxnLst/>
            <a:rect l="l" t="t" r="r" b="b"/>
            <a:pathLst>
              <a:path w="7520139" h="0">
                <a:moveTo>
                  <a:pt x="0" y="0"/>
                </a:moveTo>
                <a:lnTo>
                  <a:pt x="752013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735939" y="2040382"/>
            <a:ext cx="0" cy="3466465"/>
          </a:xfrm>
          <a:custGeom>
            <a:avLst/>
            <a:gdLst/>
            <a:ahLst/>
            <a:cxnLst/>
            <a:rect l="l" t="t" r="r" b="b"/>
            <a:pathLst>
              <a:path w="0" h="3466465">
                <a:moveTo>
                  <a:pt x="0" y="0"/>
                </a:moveTo>
                <a:lnTo>
                  <a:pt x="0" y="346646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8246618" y="2040382"/>
            <a:ext cx="0" cy="3466465"/>
          </a:xfrm>
          <a:custGeom>
            <a:avLst/>
            <a:gdLst/>
            <a:ahLst/>
            <a:cxnLst/>
            <a:rect l="l" t="t" r="r" b="b"/>
            <a:pathLst>
              <a:path w="0" h="3466465">
                <a:moveTo>
                  <a:pt x="0" y="0"/>
                </a:moveTo>
                <a:lnTo>
                  <a:pt x="0" y="346646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731177" y="2045208"/>
            <a:ext cx="7520139" cy="0"/>
          </a:xfrm>
          <a:custGeom>
            <a:avLst/>
            <a:gdLst/>
            <a:ahLst/>
            <a:cxnLst/>
            <a:rect l="l" t="t" r="r" b="b"/>
            <a:pathLst>
              <a:path w="7520139" h="0">
                <a:moveTo>
                  <a:pt x="0" y="0"/>
                </a:moveTo>
                <a:lnTo>
                  <a:pt x="752013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731177" y="5502148"/>
            <a:ext cx="7520139" cy="0"/>
          </a:xfrm>
          <a:custGeom>
            <a:avLst/>
            <a:gdLst/>
            <a:ahLst/>
            <a:cxnLst/>
            <a:rect l="l" t="t" r="r" b="b"/>
            <a:pathLst>
              <a:path w="7520139" h="0">
                <a:moveTo>
                  <a:pt x="0" y="0"/>
                </a:moveTo>
                <a:lnTo>
                  <a:pt x="752013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363558" y="725354"/>
            <a:ext cx="1152306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354223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884108" y="1106107"/>
            <a:ext cx="149035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814832" y="5558637"/>
            <a:ext cx="6755957" cy="12208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9205">
              <a:lnSpc>
                <a:spcPts val="1130"/>
              </a:lnSpc>
              <a:spcBef>
                <a:spcPts val="56"/>
              </a:spcBef>
            </a:pPr>
            <a:r>
              <a:rPr dirty="0" smtClean="0" sz="1000" spc="4" b="1">
                <a:latin typeface="Arial"/>
                <a:cs typeface="Arial"/>
              </a:rPr>
              <a:t>F</a:t>
            </a:r>
            <a:r>
              <a:rPr dirty="0" smtClean="0" sz="1000" spc="-9" b="1">
                <a:latin typeface="Arial"/>
                <a:cs typeface="Arial"/>
              </a:rPr>
              <a:t>U</a:t>
            </a:r>
            <a:r>
              <a:rPr dirty="0" smtClean="0" sz="1000" spc="0" b="1">
                <a:latin typeface="Arial"/>
                <a:cs typeface="Arial"/>
              </a:rPr>
              <a:t>E</a:t>
            </a:r>
            <a:r>
              <a:rPr dirty="0" smtClean="0" sz="1000" spc="-9" b="1">
                <a:latin typeface="Arial"/>
                <a:cs typeface="Arial"/>
              </a:rPr>
              <a:t>N</a:t>
            </a:r>
            <a:r>
              <a:rPr dirty="0" smtClean="0" sz="1000" spc="29" b="1">
                <a:latin typeface="Arial"/>
                <a:cs typeface="Arial"/>
              </a:rPr>
              <a:t>T</a:t>
            </a:r>
            <a:r>
              <a:rPr dirty="0" smtClean="0" sz="1000" spc="0" b="1">
                <a:latin typeface="Arial"/>
                <a:cs typeface="Arial"/>
              </a:rPr>
              <a:t>E: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</a:pP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75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BASE</a:t>
            </a:r>
            <a:r>
              <a:rPr dirty="0" smtClean="0" sz="1000" spc="-3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5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R</a:t>
            </a:r>
            <a:r>
              <a:rPr dirty="0" smtClean="0" sz="1000" spc="-4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EL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0">
                <a:latin typeface="Arial"/>
                <a:cs typeface="Arial"/>
              </a:rPr>
              <a:t>YSR</a:t>
            </a:r>
            <a:r>
              <a:rPr dirty="0" smtClean="0" sz="1000" spc="-4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(</a:t>
            </a:r>
            <a:r>
              <a:rPr dirty="0" smtClean="0" sz="1000" spc="-4">
                <a:latin typeface="Arial"/>
                <a:cs typeface="Arial"/>
              </a:rPr>
              <a:t>C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4">
                <a:latin typeface="Arial"/>
                <a:cs typeface="Arial"/>
              </a:rPr>
              <a:t>Q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AD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D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VA)</a:t>
            </a:r>
            <a:endParaRPr sz="1000">
              <a:latin typeface="Arial"/>
              <a:cs typeface="Arial"/>
            </a:endParaRPr>
          </a:p>
          <a:p>
            <a:pPr marL="12700" marR="9205">
              <a:lnSpc>
                <a:spcPct val="95825"/>
              </a:lnSpc>
            </a:pP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B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AD</a:t>
            </a:r>
            <a:r>
              <a:rPr dirty="0" smtClean="0" sz="1000" spc="-57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AVE</a:t>
            </a:r>
            <a:r>
              <a:rPr dirty="0" smtClean="0" sz="1000" spc="-30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(S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EMA</a:t>
            </a:r>
            <a:r>
              <a:rPr dirty="0" smtClean="0" sz="1000" spc="-5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V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6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EP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14">
                <a:latin typeface="Arial"/>
                <a:cs typeface="Arial"/>
              </a:rPr>
              <a:t>G</a:t>
            </a:r>
            <a:r>
              <a:rPr dirty="0" smtClean="0" sz="1000" spc="-1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A),</a:t>
            </a:r>
            <a:r>
              <a:rPr dirty="0" smtClean="0" sz="1000" spc="-7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AVE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  <a:p>
            <a:pPr marL="12700" marR="9205">
              <a:lnSpc>
                <a:spcPct val="95825"/>
              </a:lnSpc>
              <a:spcBef>
                <a:spcPts val="50"/>
              </a:spcBef>
            </a:pP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AD</a:t>
            </a:r>
            <a:r>
              <a:rPr dirty="0" smtClean="0" sz="1000" spc="-67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S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(</a:t>
            </a:r>
            <a:r>
              <a:rPr dirty="0" smtClean="0" sz="1000" spc="-4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G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4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EN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SA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)</a:t>
            </a:r>
            <a:endParaRPr sz="1000">
              <a:latin typeface="Arial"/>
              <a:cs typeface="Arial"/>
            </a:endParaRPr>
          </a:p>
          <a:p>
            <a:pPr marL="12700" marR="9205">
              <a:lnSpc>
                <a:spcPct val="95825"/>
              </a:lnSpc>
              <a:spcBef>
                <a:spcPts val="50"/>
              </a:spcBef>
            </a:pP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36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-4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O</a:t>
            </a:r>
            <a:r>
              <a:rPr dirty="0" smtClean="0" sz="1000" spc="6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.</a:t>
            </a:r>
            <a:endParaRPr sz="1000">
              <a:latin typeface="Arial"/>
              <a:cs typeface="Arial"/>
            </a:endParaRPr>
          </a:p>
          <a:p>
            <a:pPr marL="12700" marR="4206221">
              <a:lnSpc>
                <a:spcPct val="100041"/>
              </a:lnSpc>
              <a:spcBef>
                <a:spcPts val="50"/>
              </a:spcBef>
            </a:pPr>
            <a:r>
              <a:rPr dirty="0" smtClean="0" sz="1000" spc="-9">
                <a:latin typeface="Arial"/>
                <a:cs typeface="Arial"/>
              </a:rPr>
              <a:t>*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2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Y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Ó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64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6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35939" y="2045208"/>
            <a:ext cx="3177565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046886">
              <a:lnSpc>
                <a:spcPct val="95825"/>
              </a:lnSpc>
              <a:spcBef>
                <a:spcPts val="1155"/>
              </a:spcBef>
            </a:pP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OR</a:t>
            </a:r>
            <a:endParaRPr sz="15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913504" y="2045208"/>
            <a:ext cx="722249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48844">
              <a:lnSpc>
                <a:spcPct val="95825"/>
              </a:lnSpc>
              <a:spcBef>
                <a:spcPts val="1155"/>
              </a:spcBef>
            </a:pP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2018</a:t>
            </a:r>
            <a:endParaRPr sz="15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635754" y="2045208"/>
            <a:ext cx="722122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48971">
              <a:lnSpc>
                <a:spcPct val="95825"/>
              </a:lnSpc>
              <a:spcBef>
                <a:spcPts val="1155"/>
              </a:spcBef>
            </a:pP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2019</a:t>
            </a:r>
            <a:endParaRPr sz="15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357876" y="2045208"/>
            <a:ext cx="722122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49225">
              <a:lnSpc>
                <a:spcPct val="95825"/>
              </a:lnSpc>
              <a:spcBef>
                <a:spcPts val="1155"/>
              </a:spcBef>
            </a:pP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2020</a:t>
            </a:r>
            <a:endParaRPr sz="15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079998" y="2045208"/>
            <a:ext cx="722249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49478">
              <a:lnSpc>
                <a:spcPct val="95825"/>
              </a:lnSpc>
              <a:spcBef>
                <a:spcPts val="1155"/>
              </a:spcBef>
            </a:pP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2021</a:t>
            </a:r>
            <a:endParaRPr sz="15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6802247" y="2045208"/>
            <a:ext cx="722122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49605">
              <a:lnSpc>
                <a:spcPct val="95825"/>
              </a:lnSpc>
              <a:spcBef>
                <a:spcPts val="1155"/>
              </a:spcBef>
            </a:pP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2022</a:t>
            </a:r>
            <a:endParaRPr sz="15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524369" y="2045208"/>
            <a:ext cx="722249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49859">
              <a:lnSpc>
                <a:spcPct val="95825"/>
              </a:lnSpc>
              <a:spcBef>
                <a:spcPts val="1155"/>
              </a:spcBef>
            </a:pP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15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35939" y="2538984"/>
            <a:ext cx="3177565" cy="493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443331">
              <a:lnSpc>
                <a:spcPct val="95825"/>
              </a:lnSpc>
              <a:spcBef>
                <a:spcPts val="1157"/>
              </a:spcBef>
            </a:pP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50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4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913504" y="2538984"/>
            <a:ext cx="722249" cy="493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9"/>
              </a:spcBef>
            </a:pPr>
            <a:endParaRPr sz="1100"/>
          </a:p>
          <a:p>
            <a:pPr marL="200660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409</a:t>
            </a:r>
            <a:endParaRPr sz="15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635754" y="2538984"/>
            <a:ext cx="722122" cy="493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9"/>
              </a:spcBef>
            </a:pPr>
            <a:endParaRPr sz="1100"/>
          </a:p>
          <a:p>
            <a:pPr marL="200787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157</a:t>
            </a:r>
            <a:endParaRPr sz="15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357876" y="2538984"/>
            <a:ext cx="722122" cy="493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9"/>
              </a:spcBef>
            </a:pPr>
            <a:endParaRPr sz="1100"/>
          </a:p>
          <a:p>
            <a:pPr marL="201040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106</a:t>
            </a:r>
            <a:endParaRPr sz="15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079998" y="2538984"/>
            <a:ext cx="722249" cy="493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9"/>
              </a:spcBef>
            </a:pPr>
            <a:endParaRPr sz="1100"/>
          </a:p>
          <a:p>
            <a:pPr marL="201294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122</a:t>
            </a:r>
            <a:endParaRPr sz="15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802247" y="2538984"/>
            <a:ext cx="722122" cy="493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9"/>
              </a:spcBef>
            </a:pPr>
            <a:endParaRPr sz="1100"/>
          </a:p>
          <a:p>
            <a:pPr marL="201422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131</a:t>
            </a:r>
            <a:endParaRPr sz="15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524369" y="2538984"/>
            <a:ext cx="722249" cy="493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49"/>
              </a:spcBef>
            </a:pPr>
            <a:endParaRPr sz="1100"/>
          </a:p>
          <a:p>
            <a:pPr marL="220218" marR="215265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26</a:t>
            </a:r>
            <a:endParaRPr sz="15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35939" y="3032887"/>
            <a:ext cx="3177565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452475">
              <a:lnSpc>
                <a:spcPct val="95825"/>
              </a:lnSpc>
              <a:spcBef>
                <a:spcPts val="1158"/>
              </a:spcBef>
            </a:pP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50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4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U</a:t>
            </a:r>
            <a:endParaRPr sz="15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913504" y="3032887"/>
            <a:ext cx="722249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0"/>
              </a:spcBef>
            </a:pPr>
            <a:endParaRPr sz="1100"/>
          </a:p>
          <a:p>
            <a:pPr marL="228422" marR="226263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63</a:t>
            </a:r>
            <a:endParaRPr sz="15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635754" y="3032887"/>
            <a:ext cx="722122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0"/>
              </a:spcBef>
            </a:pPr>
            <a:endParaRPr sz="1100"/>
          </a:p>
          <a:p>
            <a:pPr marL="228549" marR="226009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56</a:t>
            </a:r>
            <a:endParaRPr sz="15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357876" y="3032887"/>
            <a:ext cx="722122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0"/>
              </a:spcBef>
            </a:pPr>
            <a:endParaRPr sz="1100"/>
          </a:p>
          <a:p>
            <a:pPr marL="228803" marR="225755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37</a:t>
            </a:r>
            <a:endParaRPr sz="15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079998" y="3032887"/>
            <a:ext cx="722249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0"/>
              </a:spcBef>
            </a:pPr>
            <a:endParaRPr sz="1100"/>
          </a:p>
          <a:p>
            <a:pPr marL="229057" marR="225628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49</a:t>
            </a:r>
            <a:endParaRPr sz="15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802247" y="3032887"/>
            <a:ext cx="722122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0"/>
              </a:spcBef>
            </a:pPr>
            <a:endParaRPr sz="1100"/>
          </a:p>
          <a:p>
            <a:pPr marL="229184" marR="225374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58</a:t>
            </a:r>
            <a:endParaRPr sz="15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524369" y="3032887"/>
            <a:ext cx="722249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0"/>
              </a:spcBef>
            </a:pPr>
            <a:endParaRPr sz="1100"/>
          </a:p>
          <a:p>
            <a:pPr marL="220218" marR="215265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14</a:t>
            </a:r>
            <a:endParaRPr sz="15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35939" y="3526663"/>
            <a:ext cx="3177565" cy="493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34822">
              <a:lnSpc>
                <a:spcPct val="95825"/>
              </a:lnSpc>
              <a:spcBef>
                <a:spcPts val="1161"/>
              </a:spcBef>
            </a:pP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B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L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AD</a:t>
            </a:r>
            <a:r>
              <a:rPr dirty="0" smtClean="0" sz="1500" spc="-75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4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913504" y="3526663"/>
            <a:ext cx="722249" cy="493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3"/>
              </a:spcBef>
            </a:pPr>
            <a:endParaRPr sz="1100"/>
          </a:p>
          <a:p>
            <a:pPr marL="200660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570</a:t>
            </a:r>
            <a:endParaRPr sz="15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635754" y="3526663"/>
            <a:ext cx="722122" cy="493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3"/>
              </a:spcBef>
            </a:pPr>
            <a:endParaRPr sz="1100"/>
          </a:p>
          <a:p>
            <a:pPr marL="200787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265</a:t>
            </a:r>
            <a:endParaRPr sz="15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357876" y="3526663"/>
            <a:ext cx="722122" cy="493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3"/>
              </a:spcBef>
            </a:pPr>
            <a:endParaRPr sz="1100"/>
          </a:p>
          <a:p>
            <a:pPr marL="201040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347</a:t>
            </a:r>
            <a:endParaRPr sz="15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79998" y="3526663"/>
            <a:ext cx="722249" cy="493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3"/>
              </a:spcBef>
            </a:pPr>
            <a:endParaRPr sz="1100"/>
          </a:p>
          <a:p>
            <a:pPr marL="201294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630</a:t>
            </a:r>
            <a:endParaRPr sz="15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802247" y="3526663"/>
            <a:ext cx="722122" cy="493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3"/>
              </a:spcBef>
            </a:pPr>
            <a:endParaRPr sz="1100"/>
          </a:p>
          <a:p>
            <a:pPr marL="201422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477</a:t>
            </a:r>
            <a:endParaRPr sz="15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524369" y="3526663"/>
            <a:ext cx="722249" cy="493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3"/>
              </a:spcBef>
            </a:pPr>
            <a:endParaRPr sz="1100"/>
          </a:p>
          <a:p>
            <a:pPr marL="229819" marR="224866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29</a:t>
            </a:r>
            <a:endParaRPr sz="15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35939" y="4020566"/>
            <a:ext cx="3177565" cy="493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40918">
              <a:lnSpc>
                <a:spcPct val="95825"/>
              </a:lnSpc>
              <a:spcBef>
                <a:spcPts val="1160"/>
              </a:spcBef>
            </a:pP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14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B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L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-14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AD</a:t>
            </a:r>
            <a:r>
              <a:rPr dirty="0" smtClean="0" sz="1500" spc="-24">
                <a:latin typeface="Arial"/>
                <a:cs typeface="Arial"/>
              </a:rPr>
              <a:t> </a:t>
            </a:r>
            <a:r>
              <a:rPr dirty="0" smtClean="0" sz="1500" spc="-14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0">
                <a:latin typeface="Arial"/>
                <a:cs typeface="Arial"/>
              </a:rPr>
              <a:t> </a:t>
            </a:r>
            <a:r>
              <a:rPr dirty="0" smtClean="0" sz="1500" spc="-14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14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U</a:t>
            </a:r>
            <a:endParaRPr sz="15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913504" y="4020566"/>
            <a:ext cx="722249" cy="493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4"/>
              </a:spcBef>
            </a:pPr>
            <a:endParaRPr sz="1100"/>
          </a:p>
          <a:p>
            <a:pPr marL="200660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118</a:t>
            </a:r>
            <a:endParaRPr sz="15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635754" y="4020566"/>
            <a:ext cx="722122" cy="493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4"/>
              </a:spcBef>
            </a:pPr>
            <a:endParaRPr sz="1100"/>
          </a:p>
          <a:p>
            <a:pPr marL="228549" marR="226009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95</a:t>
            </a:r>
            <a:endParaRPr sz="1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357876" y="4020566"/>
            <a:ext cx="722122" cy="493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4"/>
              </a:spcBef>
            </a:pPr>
            <a:endParaRPr sz="1100"/>
          </a:p>
          <a:p>
            <a:pPr marL="228803" marR="225755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86</a:t>
            </a:r>
            <a:endParaRPr sz="1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079998" y="4020566"/>
            <a:ext cx="722249" cy="493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4"/>
              </a:spcBef>
            </a:pPr>
            <a:endParaRPr sz="1100"/>
          </a:p>
          <a:p>
            <a:pPr marL="201294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169</a:t>
            </a:r>
            <a:endParaRPr sz="15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02247" y="4020566"/>
            <a:ext cx="722122" cy="493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4"/>
              </a:spcBef>
            </a:pPr>
            <a:endParaRPr sz="1100"/>
          </a:p>
          <a:p>
            <a:pPr marL="201422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157</a:t>
            </a:r>
            <a:endParaRPr sz="1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524369" y="4020566"/>
            <a:ext cx="722249" cy="4939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4"/>
              </a:spcBef>
            </a:pPr>
            <a:endParaRPr sz="1100"/>
          </a:p>
          <a:p>
            <a:pPr marL="220232" marR="215279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13</a:t>
            </a:r>
            <a:endParaRPr sz="1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35939" y="4514469"/>
            <a:ext cx="3177565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01243">
              <a:lnSpc>
                <a:spcPct val="95825"/>
              </a:lnSpc>
              <a:spcBef>
                <a:spcPts val="1161"/>
              </a:spcBef>
            </a:pP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14">
                <a:latin typeface="Arial"/>
                <a:cs typeface="Arial"/>
              </a:rPr>
              <a:t>R</a:t>
            </a:r>
            <a:r>
              <a:rPr dirty="0" smtClean="0" sz="1500" spc="-14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AL</a:t>
            </a:r>
            <a:r>
              <a:rPr dirty="0" smtClean="0" sz="1500" spc="4">
                <a:latin typeface="Arial"/>
                <a:cs typeface="Arial"/>
              </a:rPr>
              <a:t>I</a:t>
            </a:r>
            <a:r>
              <a:rPr dirty="0" smtClean="0" sz="1500" spc="-14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AD</a:t>
            </a:r>
            <a:r>
              <a:rPr dirty="0" smtClean="0" sz="1500" spc="4">
                <a:latin typeface="Arial"/>
                <a:cs typeface="Arial"/>
              </a:rPr>
              <a:t> </a:t>
            </a:r>
            <a:r>
              <a:rPr dirty="0" smtClean="0" sz="1500" spc="-14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0">
                <a:latin typeface="Arial"/>
                <a:cs typeface="Arial"/>
              </a:rPr>
              <a:t> </a:t>
            </a:r>
            <a:r>
              <a:rPr dirty="0" smtClean="0" sz="1500" spc="-14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13504" y="4514469"/>
            <a:ext cx="722249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marL="200660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233</a:t>
            </a:r>
            <a:endParaRPr sz="1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35754" y="4514469"/>
            <a:ext cx="722122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marL="200787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197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7876" y="4514469"/>
            <a:ext cx="722122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marL="201040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226</a:t>
            </a:r>
            <a:endParaRPr sz="1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79998" y="4514469"/>
            <a:ext cx="722249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marL="201294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172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02247" y="4514469"/>
            <a:ext cx="722122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marL="201422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216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524369" y="4514469"/>
            <a:ext cx="722249" cy="4937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6"/>
              </a:spcBef>
            </a:pPr>
            <a:endParaRPr sz="1100"/>
          </a:p>
          <a:p>
            <a:pPr marL="202056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191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5939" y="5008245"/>
            <a:ext cx="3177565" cy="493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510387">
              <a:lnSpc>
                <a:spcPct val="95825"/>
              </a:lnSpc>
              <a:spcBef>
                <a:spcPts val="1164"/>
              </a:spcBef>
            </a:pP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14">
                <a:latin typeface="Arial"/>
                <a:cs typeface="Arial"/>
              </a:rPr>
              <a:t>R</a:t>
            </a:r>
            <a:r>
              <a:rPr dirty="0" smtClean="0" sz="1500" spc="-14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AL</a:t>
            </a:r>
            <a:r>
              <a:rPr dirty="0" smtClean="0" sz="1500" spc="4">
                <a:latin typeface="Arial"/>
                <a:cs typeface="Arial"/>
              </a:rPr>
              <a:t>I</a:t>
            </a:r>
            <a:r>
              <a:rPr dirty="0" smtClean="0" sz="1500" spc="-14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AD</a:t>
            </a:r>
            <a:r>
              <a:rPr dirty="0" smtClean="0" sz="1500" spc="4">
                <a:latin typeface="Arial"/>
                <a:cs typeface="Arial"/>
              </a:rPr>
              <a:t> </a:t>
            </a:r>
            <a:r>
              <a:rPr dirty="0" smtClean="0" sz="1500" spc="-14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0">
                <a:latin typeface="Arial"/>
                <a:cs typeface="Arial"/>
              </a:rPr>
              <a:t> </a:t>
            </a:r>
            <a:r>
              <a:rPr dirty="0" smtClean="0" sz="1500" spc="-14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14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U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913504" y="5008245"/>
            <a:ext cx="722249" cy="493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8"/>
              </a:spcBef>
            </a:pPr>
            <a:endParaRPr sz="1100"/>
          </a:p>
          <a:p>
            <a:pPr marL="228422" marR="226263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83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35754" y="5008245"/>
            <a:ext cx="722122" cy="493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8"/>
              </a:spcBef>
            </a:pPr>
            <a:endParaRPr sz="1100"/>
          </a:p>
          <a:p>
            <a:pPr marL="228549" marR="226009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89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357876" y="5008245"/>
            <a:ext cx="722122" cy="493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8"/>
              </a:spcBef>
            </a:pPr>
            <a:endParaRPr sz="1100"/>
          </a:p>
          <a:p>
            <a:pPr marL="228803" marR="225755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90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79998" y="5008245"/>
            <a:ext cx="722249" cy="493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8"/>
              </a:spcBef>
            </a:pPr>
            <a:endParaRPr sz="1100"/>
          </a:p>
          <a:p>
            <a:pPr marL="229057" marR="225628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87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802247" y="5008245"/>
            <a:ext cx="722122" cy="493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8"/>
              </a:spcBef>
            </a:pPr>
            <a:endParaRPr sz="1100"/>
          </a:p>
          <a:p>
            <a:pPr marL="201422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105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524369" y="5008245"/>
            <a:ext cx="722249" cy="493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58"/>
              </a:spcBef>
            </a:pPr>
            <a:endParaRPr sz="1100"/>
          </a:p>
          <a:p>
            <a:pPr marL="202056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106</a:t>
            </a:r>
            <a:endParaRPr sz="1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488" y="1533144"/>
            <a:ext cx="8967216" cy="3992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06550">
              <a:lnSpc>
                <a:spcPct val="95825"/>
              </a:lnSpc>
              <a:spcBef>
                <a:spcPts val="430"/>
              </a:spcBef>
            </a:pP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96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1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NC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1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LA</a:t>
            </a:r>
            <a:r>
              <a:rPr dirty="0" smtClean="0" sz="2000" spc="-26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UJ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object 132"/>
          <p:cNvSpPr/>
          <p:nvPr/>
        </p:nvSpPr>
        <p:spPr>
          <a:xfrm>
            <a:off x="94488" y="1533143"/>
            <a:ext cx="8967216" cy="707136"/>
          </a:xfrm>
          <a:custGeom>
            <a:avLst/>
            <a:gdLst/>
            <a:ahLst/>
            <a:cxnLst/>
            <a:rect l="l" t="t" r="r" b="b"/>
            <a:pathLst>
              <a:path w="8967216" h="707136">
                <a:moveTo>
                  <a:pt x="0" y="707136"/>
                </a:moveTo>
                <a:lnTo>
                  <a:pt x="8967216" y="707136"/>
                </a:lnTo>
                <a:lnTo>
                  <a:pt x="8967216" y="0"/>
                </a:lnTo>
                <a:lnTo>
                  <a:pt x="0" y="0"/>
                </a:lnTo>
                <a:lnTo>
                  <a:pt x="0" y="70713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94488" y="121920"/>
            <a:ext cx="2709672" cy="62483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93877" y="2317851"/>
            <a:ext cx="732599" cy="868197"/>
          </a:xfrm>
          <a:custGeom>
            <a:avLst/>
            <a:gdLst/>
            <a:ahLst/>
            <a:cxnLst/>
            <a:rect l="l" t="t" r="r" b="b"/>
            <a:pathLst>
              <a:path w="732599" h="868197">
                <a:moveTo>
                  <a:pt x="0" y="868197"/>
                </a:moveTo>
                <a:lnTo>
                  <a:pt x="732599" y="868197"/>
                </a:lnTo>
                <a:lnTo>
                  <a:pt x="732599" y="0"/>
                </a:lnTo>
                <a:lnTo>
                  <a:pt x="0" y="0"/>
                </a:lnTo>
                <a:lnTo>
                  <a:pt x="0" y="86819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826477" y="2317851"/>
            <a:ext cx="1015225" cy="868197"/>
          </a:xfrm>
          <a:custGeom>
            <a:avLst/>
            <a:gdLst/>
            <a:ahLst/>
            <a:cxnLst/>
            <a:rect l="l" t="t" r="r" b="b"/>
            <a:pathLst>
              <a:path w="1015225" h="868197">
                <a:moveTo>
                  <a:pt x="0" y="868197"/>
                </a:moveTo>
                <a:lnTo>
                  <a:pt x="1015225" y="868197"/>
                </a:lnTo>
                <a:lnTo>
                  <a:pt x="1015225" y="0"/>
                </a:lnTo>
                <a:lnTo>
                  <a:pt x="0" y="0"/>
                </a:lnTo>
                <a:lnTo>
                  <a:pt x="0" y="86819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1841754" y="2317851"/>
            <a:ext cx="1001128" cy="868197"/>
          </a:xfrm>
          <a:custGeom>
            <a:avLst/>
            <a:gdLst/>
            <a:ahLst/>
            <a:cxnLst/>
            <a:rect l="l" t="t" r="r" b="b"/>
            <a:pathLst>
              <a:path w="1001128" h="868197">
                <a:moveTo>
                  <a:pt x="0" y="868197"/>
                </a:moveTo>
                <a:lnTo>
                  <a:pt x="1001128" y="868197"/>
                </a:lnTo>
                <a:lnTo>
                  <a:pt x="1001128" y="0"/>
                </a:lnTo>
                <a:lnTo>
                  <a:pt x="0" y="0"/>
                </a:lnTo>
                <a:lnTo>
                  <a:pt x="0" y="86819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2842768" y="2317851"/>
            <a:ext cx="837044" cy="868197"/>
          </a:xfrm>
          <a:custGeom>
            <a:avLst/>
            <a:gdLst/>
            <a:ahLst/>
            <a:cxnLst/>
            <a:rect l="l" t="t" r="r" b="b"/>
            <a:pathLst>
              <a:path w="837044" h="868197">
                <a:moveTo>
                  <a:pt x="0" y="868197"/>
                </a:moveTo>
                <a:lnTo>
                  <a:pt x="837044" y="868197"/>
                </a:lnTo>
                <a:lnTo>
                  <a:pt x="837044" y="0"/>
                </a:lnTo>
                <a:lnTo>
                  <a:pt x="0" y="0"/>
                </a:lnTo>
                <a:lnTo>
                  <a:pt x="0" y="86819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3679825" y="2317851"/>
            <a:ext cx="1327023" cy="868197"/>
          </a:xfrm>
          <a:custGeom>
            <a:avLst/>
            <a:gdLst/>
            <a:ahLst/>
            <a:cxnLst/>
            <a:rect l="l" t="t" r="r" b="b"/>
            <a:pathLst>
              <a:path w="1327023" h="868197">
                <a:moveTo>
                  <a:pt x="0" y="868197"/>
                </a:moveTo>
                <a:lnTo>
                  <a:pt x="1327023" y="868197"/>
                </a:lnTo>
                <a:lnTo>
                  <a:pt x="1327023" y="0"/>
                </a:lnTo>
                <a:lnTo>
                  <a:pt x="0" y="0"/>
                </a:lnTo>
                <a:lnTo>
                  <a:pt x="0" y="86819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5006848" y="2317851"/>
            <a:ext cx="1059370" cy="868197"/>
          </a:xfrm>
          <a:custGeom>
            <a:avLst/>
            <a:gdLst/>
            <a:ahLst/>
            <a:cxnLst/>
            <a:rect l="l" t="t" r="r" b="b"/>
            <a:pathLst>
              <a:path w="1059370" h="868197">
                <a:moveTo>
                  <a:pt x="0" y="868197"/>
                </a:moveTo>
                <a:lnTo>
                  <a:pt x="1059370" y="868197"/>
                </a:lnTo>
                <a:lnTo>
                  <a:pt x="1059370" y="0"/>
                </a:lnTo>
                <a:lnTo>
                  <a:pt x="0" y="0"/>
                </a:lnTo>
                <a:lnTo>
                  <a:pt x="0" y="86819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6066282" y="2317851"/>
            <a:ext cx="1064374" cy="868197"/>
          </a:xfrm>
          <a:custGeom>
            <a:avLst/>
            <a:gdLst/>
            <a:ahLst/>
            <a:cxnLst/>
            <a:rect l="l" t="t" r="r" b="b"/>
            <a:pathLst>
              <a:path w="1064374" h="868197">
                <a:moveTo>
                  <a:pt x="0" y="868197"/>
                </a:moveTo>
                <a:lnTo>
                  <a:pt x="1064374" y="868197"/>
                </a:lnTo>
                <a:lnTo>
                  <a:pt x="1064374" y="0"/>
                </a:lnTo>
                <a:lnTo>
                  <a:pt x="0" y="0"/>
                </a:lnTo>
                <a:lnTo>
                  <a:pt x="0" y="86819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7130669" y="2317851"/>
            <a:ext cx="963345" cy="868197"/>
          </a:xfrm>
          <a:custGeom>
            <a:avLst/>
            <a:gdLst/>
            <a:ahLst/>
            <a:cxnLst/>
            <a:rect l="l" t="t" r="r" b="b"/>
            <a:pathLst>
              <a:path w="963345" h="868197">
                <a:moveTo>
                  <a:pt x="0" y="868197"/>
                </a:moveTo>
                <a:lnTo>
                  <a:pt x="963345" y="868197"/>
                </a:lnTo>
                <a:lnTo>
                  <a:pt x="963345" y="0"/>
                </a:lnTo>
                <a:lnTo>
                  <a:pt x="0" y="0"/>
                </a:lnTo>
                <a:lnTo>
                  <a:pt x="0" y="86819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8093964" y="2317851"/>
            <a:ext cx="966876" cy="868197"/>
          </a:xfrm>
          <a:custGeom>
            <a:avLst/>
            <a:gdLst/>
            <a:ahLst/>
            <a:cxnLst/>
            <a:rect l="l" t="t" r="r" b="b"/>
            <a:pathLst>
              <a:path w="966876" h="868197">
                <a:moveTo>
                  <a:pt x="0" y="868197"/>
                </a:moveTo>
                <a:lnTo>
                  <a:pt x="966876" y="868197"/>
                </a:lnTo>
                <a:lnTo>
                  <a:pt x="966876" y="0"/>
                </a:lnTo>
                <a:lnTo>
                  <a:pt x="0" y="0"/>
                </a:lnTo>
                <a:lnTo>
                  <a:pt x="0" y="86819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93877" y="5459526"/>
            <a:ext cx="732599" cy="305625"/>
          </a:xfrm>
          <a:custGeom>
            <a:avLst/>
            <a:gdLst/>
            <a:ahLst/>
            <a:cxnLst/>
            <a:rect l="l" t="t" r="r" b="b"/>
            <a:pathLst>
              <a:path w="732599" h="305625">
                <a:moveTo>
                  <a:pt x="0" y="305625"/>
                </a:moveTo>
                <a:lnTo>
                  <a:pt x="732599" y="305625"/>
                </a:lnTo>
                <a:lnTo>
                  <a:pt x="732599" y="0"/>
                </a:lnTo>
                <a:lnTo>
                  <a:pt x="0" y="0"/>
                </a:lnTo>
                <a:lnTo>
                  <a:pt x="0" y="305625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826477" y="5459526"/>
            <a:ext cx="1015225" cy="305625"/>
          </a:xfrm>
          <a:custGeom>
            <a:avLst/>
            <a:gdLst/>
            <a:ahLst/>
            <a:cxnLst/>
            <a:rect l="l" t="t" r="r" b="b"/>
            <a:pathLst>
              <a:path w="1015225" h="305625">
                <a:moveTo>
                  <a:pt x="0" y="305625"/>
                </a:moveTo>
                <a:lnTo>
                  <a:pt x="1015225" y="305625"/>
                </a:lnTo>
                <a:lnTo>
                  <a:pt x="1015225" y="0"/>
                </a:lnTo>
                <a:lnTo>
                  <a:pt x="0" y="0"/>
                </a:lnTo>
                <a:lnTo>
                  <a:pt x="0" y="305625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1841754" y="5459526"/>
            <a:ext cx="1001128" cy="305625"/>
          </a:xfrm>
          <a:custGeom>
            <a:avLst/>
            <a:gdLst/>
            <a:ahLst/>
            <a:cxnLst/>
            <a:rect l="l" t="t" r="r" b="b"/>
            <a:pathLst>
              <a:path w="1001128" h="305625">
                <a:moveTo>
                  <a:pt x="0" y="305625"/>
                </a:moveTo>
                <a:lnTo>
                  <a:pt x="1001128" y="305625"/>
                </a:lnTo>
                <a:lnTo>
                  <a:pt x="1001128" y="0"/>
                </a:lnTo>
                <a:lnTo>
                  <a:pt x="0" y="0"/>
                </a:lnTo>
                <a:lnTo>
                  <a:pt x="0" y="305625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2842768" y="5459526"/>
            <a:ext cx="837044" cy="305625"/>
          </a:xfrm>
          <a:custGeom>
            <a:avLst/>
            <a:gdLst/>
            <a:ahLst/>
            <a:cxnLst/>
            <a:rect l="l" t="t" r="r" b="b"/>
            <a:pathLst>
              <a:path w="837044" h="305625">
                <a:moveTo>
                  <a:pt x="0" y="305625"/>
                </a:moveTo>
                <a:lnTo>
                  <a:pt x="837044" y="305625"/>
                </a:lnTo>
                <a:lnTo>
                  <a:pt x="837044" y="0"/>
                </a:lnTo>
                <a:lnTo>
                  <a:pt x="0" y="0"/>
                </a:lnTo>
                <a:lnTo>
                  <a:pt x="0" y="305625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3679825" y="5459526"/>
            <a:ext cx="1327023" cy="305625"/>
          </a:xfrm>
          <a:custGeom>
            <a:avLst/>
            <a:gdLst/>
            <a:ahLst/>
            <a:cxnLst/>
            <a:rect l="l" t="t" r="r" b="b"/>
            <a:pathLst>
              <a:path w="1327023" h="305625">
                <a:moveTo>
                  <a:pt x="0" y="305625"/>
                </a:moveTo>
                <a:lnTo>
                  <a:pt x="1327023" y="305625"/>
                </a:lnTo>
                <a:lnTo>
                  <a:pt x="1327023" y="0"/>
                </a:lnTo>
                <a:lnTo>
                  <a:pt x="0" y="0"/>
                </a:lnTo>
                <a:lnTo>
                  <a:pt x="0" y="305625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5006848" y="5459526"/>
            <a:ext cx="1059370" cy="305625"/>
          </a:xfrm>
          <a:custGeom>
            <a:avLst/>
            <a:gdLst/>
            <a:ahLst/>
            <a:cxnLst/>
            <a:rect l="l" t="t" r="r" b="b"/>
            <a:pathLst>
              <a:path w="1059370" h="305625">
                <a:moveTo>
                  <a:pt x="0" y="305625"/>
                </a:moveTo>
                <a:lnTo>
                  <a:pt x="1059370" y="305625"/>
                </a:lnTo>
                <a:lnTo>
                  <a:pt x="1059370" y="0"/>
                </a:lnTo>
                <a:lnTo>
                  <a:pt x="0" y="0"/>
                </a:lnTo>
                <a:lnTo>
                  <a:pt x="0" y="305625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6066282" y="5459526"/>
            <a:ext cx="1064374" cy="305625"/>
          </a:xfrm>
          <a:custGeom>
            <a:avLst/>
            <a:gdLst/>
            <a:ahLst/>
            <a:cxnLst/>
            <a:rect l="l" t="t" r="r" b="b"/>
            <a:pathLst>
              <a:path w="1064374" h="305625">
                <a:moveTo>
                  <a:pt x="0" y="305625"/>
                </a:moveTo>
                <a:lnTo>
                  <a:pt x="1064374" y="305625"/>
                </a:lnTo>
                <a:lnTo>
                  <a:pt x="1064374" y="0"/>
                </a:lnTo>
                <a:lnTo>
                  <a:pt x="0" y="0"/>
                </a:lnTo>
                <a:lnTo>
                  <a:pt x="0" y="305625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7130669" y="5459526"/>
            <a:ext cx="963345" cy="305625"/>
          </a:xfrm>
          <a:custGeom>
            <a:avLst/>
            <a:gdLst/>
            <a:ahLst/>
            <a:cxnLst/>
            <a:rect l="l" t="t" r="r" b="b"/>
            <a:pathLst>
              <a:path w="963345" h="305625">
                <a:moveTo>
                  <a:pt x="0" y="305625"/>
                </a:moveTo>
                <a:lnTo>
                  <a:pt x="963345" y="305625"/>
                </a:lnTo>
                <a:lnTo>
                  <a:pt x="963345" y="0"/>
                </a:lnTo>
                <a:lnTo>
                  <a:pt x="0" y="0"/>
                </a:lnTo>
                <a:lnTo>
                  <a:pt x="0" y="305625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8093964" y="5459526"/>
            <a:ext cx="966876" cy="305625"/>
          </a:xfrm>
          <a:custGeom>
            <a:avLst/>
            <a:gdLst/>
            <a:ahLst/>
            <a:cxnLst/>
            <a:rect l="l" t="t" r="r" b="b"/>
            <a:pathLst>
              <a:path w="966876" h="305625">
                <a:moveTo>
                  <a:pt x="0" y="305625"/>
                </a:moveTo>
                <a:lnTo>
                  <a:pt x="966876" y="305625"/>
                </a:lnTo>
                <a:lnTo>
                  <a:pt x="966876" y="0"/>
                </a:lnTo>
                <a:lnTo>
                  <a:pt x="0" y="0"/>
                </a:lnTo>
                <a:lnTo>
                  <a:pt x="0" y="305625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826477" y="2313051"/>
            <a:ext cx="0" cy="3456863"/>
          </a:xfrm>
          <a:custGeom>
            <a:avLst/>
            <a:gdLst/>
            <a:ahLst/>
            <a:cxnLst/>
            <a:rect l="l" t="t" r="r" b="b"/>
            <a:pathLst>
              <a:path w="0" h="3456863">
                <a:moveTo>
                  <a:pt x="0" y="0"/>
                </a:moveTo>
                <a:lnTo>
                  <a:pt x="0" y="34568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1841754" y="2313051"/>
            <a:ext cx="0" cy="3456863"/>
          </a:xfrm>
          <a:custGeom>
            <a:avLst/>
            <a:gdLst/>
            <a:ahLst/>
            <a:cxnLst/>
            <a:rect l="l" t="t" r="r" b="b"/>
            <a:pathLst>
              <a:path w="0" h="3456863">
                <a:moveTo>
                  <a:pt x="0" y="0"/>
                </a:moveTo>
                <a:lnTo>
                  <a:pt x="0" y="34568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2842768" y="2313051"/>
            <a:ext cx="0" cy="3456863"/>
          </a:xfrm>
          <a:custGeom>
            <a:avLst/>
            <a:gdLst/>
            <a:ahLst/>
            <a:cxnLst/>
            <a:rect l="l" t="t" r="r" b="b"/>
            <a:pathLst>
              <a:path w="0" h="3456863">
                <a:moveTo>
                  <a:pt x="0" y="0"/>
                </a:moveTo>
                <a:lnTo>
                  <a:pt x="0" y="34568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3679825" y="2313051"/>
            <a:ext cx="0" cy="3456863"/>
          </a:xfrm>
          <a:custGeom>
            <a:avLst/>
            <a:gdLst/>
            <a:ahLst/>
            <a:cxnLst/>
            <a:rect l="l" t="t" r="r" b="b"/>
            <a:pathLst>
              <a:path w="0" h="3456863">
                <a:moveTo>
                  <a:pt x="0" y="0"/>
                </a:moveTo>
                <a:lnTo>
                  <a:pt x="0" y="34568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5006848" y="2313051"/>
            <a:ext cx="0" cy="3456863"/>
          </a:xfrm>
          <a:custGeom>
            <a:avLst/>
            <a:gdLst/>
            <a:ahLst/>
            <a:cxnLst/>
            <a:rect l="l" t="t" r="r" b="b"/>
            <a:pathLst>
              <a:path w="0" h="3456863">
                <a:moveTo>
                  <a:pt x="0" y="0"/>
                </a:moveTo>
                <a:lnTo>
                  <a:pt x="0" y="34568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6066282" y="2313051"/>
            <a:ext cx="0" cy="3456863"/>
          </a:xfrm>
          <a:custGeom>
            <a:avLst/>
            <a:gdLst/>
            <a:ahLst/>
            <a:cxnLst/>
            <a:rect l="l" t="t" r="r" b="b"/>
            <a:pathLst>
              <a:path w="0" h="3456863">
                <a:moveTo>
                  <a:pt x="0" y="0"/>
                </a:moveTo>
                <a:lnTo>
                  <a:pt x="0" y="34568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7130669" y="2313051"/>
            <a:ext cx="0" cy="3456863"/>
          </a:xfrm>
          <a:custGeom>
            <a:avLst/>
            <a:gdLst/>
            <a:ahLst/>
            <a:cxnLst/>
            <a:rect l="l" t="t" r="r" b="b"/>
            <a:pathLst>
              <a:path w="0" h="3456863">
                <a:moveTo>
                  <a:pt x="0" y="0"/>
                </a:moveTo>
                <a:lnTo>
                  <a:pt x="0" y="34568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8093964" y="2313051"/>
            <a:ext cx="0" cy="3456863"/>
          </a:xfrm>
          <a:custGeom>
            <a:avLst/>
            <a:gdLst/>
            <a:ahLst/>
            <a:cxnLst/>
            <a:rect l="l" t="t" r="r" b="b"/>
            <a:pathLst>
              <a:path w="0" h="3456863">
                <a:moveTo>
                  <a:pt x="0" y="0"/>
                </a:moveTo>
                <a:lnTo>
                  <a:pt x="0" y="34568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89114" y="3186049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89114" y="3491738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89114" y="3797300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89114" y="4102989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89114" y="4408551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89114" y="4821301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89114" y="5080762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89114" y="5459476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93877" y="2313051"/>
            <a:ext cx="0" cy="3456863"/>
          </a:xfrm>
          <a:custGeom>
            <a:avLst/>
            <a:gdLst/>
            <a:ahLst/>
            <a:cxnLst/>
            <a:rect l="l" t="t" r="r" b="b"/>
            <a:pathLst>
              <a:path w="0" h="3456863">
                <a:moveTo>
                  <a:pt x="0" y="0"/>
                </a:moveTo>
                <a:lnTo>
                  <a:pt x="0" y="34568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9060815" y="2313051"/>
            <a:ext cx="0" cy="3456863"/>
          </a:xfrm>
          <a:custGeom>
            <a:avLst/>
            <a:gdLst/>
            <a:ahLst/>
            <a:cxnLst/>
            <a:rect l="l" t="t" r="r" b="b"/>
            <a:pathLst>
              <a:path w="0" h="3456863">
                <a:moveTo>
                  <a:pt x="0" y="0"/>
                </a:moveTo>
                <a:lnTo>
                  <a:pt x="0" y="345686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89114" y="2317877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89114" y="5765152"/>
            <a:ext cx="8976526" cy="0"/>
          </a:xfrm>
          <a:custGeom>
            <a:avLst/>
            <a:gdLst/>
            <a:ahLst/>
            <a:cxnLst/>
            <a:rect l="l" t="t" r="r" b="b"/>
            <a:pathLst>
              <a:path w="8976526" h="0">
                <a:moveTo>
                  <a:pt x="0" y="0"/>
                </a:moveTo>
                <a:lnTo>
                  <a:pt x="897652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91" name="object 91"/>
          <p:cNvSpPr txBox="1"/>
          <p:nvPr/>
        </p:nvSpPr>
        <p:spPr>
          <a:xfrm>
            <a:off x="5363558" y="725354"/>
            <a:ext cx="1152306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354223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5884108" y="1106107"/>
            <a:ext cx="149035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8168132" y="2689250"/>
            <a:ext cx="842910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ES</a:t>
            </a:r>
            <a:endParaRPr sz="10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172618" y="6237427"/>
            <a:ext cx="6350262" cy="305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 b="1">
                <a:latin typeface="Arial"/>
                <a:cs typeface="Arial"/>
              </a:rPr>
              <a:t>F</a:t>
            </a:r>
            <a:r>
              <a:rPr dirty="0" smtClean="0" sz="1000" spc="-9" b="1">
                <a:latin typeface="Arial"/>
                <a:cs typeface="Arial"/>
              </a:rPr>
              <a:t>U</a:t>
            </a:r>
            <a:r>
              <a:rPr dirty="0" smtClean="0" sz="1000" spc="0" b="1">
                <a:latin typeface="Arial"/>
                <a:cs typeface="Arial"/>
              </a:rPr>
              <a:t>E</a:t>
            </a:r>
            <a:r>
              <a:rPr dirty="0" smtClean="0" sz="1000" spc="-9" b="1">
                <a:latin typeface="Arial"/>
                <a:cs typeface="Arial"/>
              </a:rPr>
              <a:t>N</a:t>
            </a:r>
            <a:r>
              <a:rPr dirty="0" smtClean="0" sz="1000" spc="29" b="1">
                <a:latin typeface="Arial"/>
                <a:cs typeface="Arial"/>
              </a:rPr>
              <a:t>T</a:t>
            </a:r>
            <a:r>
              <a:rPr dirty="0" smtClean="0" sz="1000" spc="0" b="1">
                <a:latin typeface="Arial"/>
                <a:cs typeface="Arial"/>
              </a:rPr>
              <a:t>E:</a:t>
            </a:r>
            <a:r>
              <a:rPr dirty="0" smtClean="0" sz="1000" spc="-54" b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29">
                <a:latin typeface="Arial"/>
                <a:cs typeface="Arial"/>
                <a:hlinkClick r:id="rId2"/>
              </a:rPr>
              <a:t>W</a:t>
            </a:r>
            <a:r>
              <a:rPr dirty="0" smtClean="0" sz="1000" spc="4">
                <a:latin typeface="Arial"/>
                <a:cs typeface="Arial"/>
                <a:hlinkClick r:id="rId2"/>
              </a:rPr>
              <a:t>W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W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BA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B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ML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</a:pP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5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93877" y="2317877"/>
            <a:ext cx="732600" cy="8681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3"/>
              </a:spcBef>
            </a:pPr>
            <a:endParaRPr sz="900"/>
          </a:p>
          <a:p>
            <a:pPr marL="224029">
              <a:lnSpc>
                <a:spcPct val="95825"/>
              </a:lnSpc>
              <a:spcBef>
                <a:spcPts val="2000"/>
              </a:spcBef>
            </a:pP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Ñ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sz="10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826477" y="2317877"/>
            <a:ext cx="1015276" cy="8681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1"/>
              </a:spcBef>
            </a:pPr>
            <a:endParaRPr sz="700"/>
          </a:p>
          <a:p>
            <a:pPr marL="48622" marR="48811" algn="ctr">
              <a:lnSpc>
                <a:spcPct val="100041"/>
              </a:lnSpc>
              <a:spcBef>
                <a:spcPts val="1000"/>
              </a:spcBef>
            </a:pPr>
            <a:r>
              <a:rPr dirty="0" smtClean="0" sz="1000" spc="-1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000" spc="-3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1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000" spc="-1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000" spc="30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EN</a:t>
            </a:r>
            <a:r>
              <a:rPr dirty="0" smtClean="0" sz="1000" spc="-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000" spc="-1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000" spc="-3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SSS</a:t>
            </a:r>
            <a:endParaRPr sz="10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841754" y="2317877"/>
            <a:ext cx="1001013" cy="8681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1"/>
              </a:spcBef>
            </a:pPr>
            <a:endParaRPr sz="700"/>
          </a:p>
          <a:p>
            <a:pPr marL="58389" marR="59683" indent="376" algn="ctr">
              <a:lnSpc>
                <a:spcPct val="100041"/>
              </a:lnSpc>
              <a:spcBef>
                <a:spcPts val="1000"/>
              </a:spcBef>
            </a:pPr>
            <a:r>
              <a:rPr dirty="0" smtClean="0" sz="1000" spc="30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-3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dirty="0" smtClean="0" sz="1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Ó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sz="1000">
              <a:latin typeface="Arial"/>
              <a:cs typeface="Arial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2842768" y="2317877"/>
            <a:ext cx="837057" cy="8681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1"/>
              </a:spcBef>
            </a:pPr>
            <a:endParaRPr sz="700"/>
          </a:p>
          <a:p>
            <a:pPr marL="37053" marR="38933" indent="835" algn="ctr">
              <a:lnSpc>
                <a:spcPct val="100041"/>
              </a:lnSpc>
              <a:spcBef>
                <a:spcPts val="1000"/>
              </a:spcBef>
            </a:pPr>
            <a:r>
              <a:rPr dirty="0" smtClean="0" sz="1000" spc="30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-3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VO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sz="10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679825" y="2317877"/>
            <a:ext cx="1327023" cy="8681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65247" marR="66859" indent="4693" algn="ctr">
              <a:lnSpc>
                <a:spcPct val="100041"/>
              </a:lnSpc>
            </a:pPr>
            <a:r>
              <a:rPr dirty="0" smtClean="0" sz="1000" spc="-4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000" spc="-1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ME</a:t>
            </a:r>
            <a:r>
              <a:rPr dirty="0" smtClean="0" sz="1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Ó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1000">
              <a:latin typeface="Arial"/>
              <a:cs typeface="Arial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5006848" y="2317877"/>
            <a:ext cx="1063784" cy="8681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4350">
              <a:lnSpc>
                <a:spcPts val="1000"/>
              </a:lnSpc>
            </a:pPr>
            <a:endParaRPr sz="1000"/>
          </a:p>
          <a:p>
            <a:pPr marL="109854" indent="-88391">
              <a:lnSpc>
                <a:spcPct val="100041"/>
              </a:lnSpc>
              <a:spcBef>
                <a:spcPts val="1303"/>
              </a:spcBef>
            </a:pPr>
            <a:r>
              <a:rPr dirty="0" smtClean="0" sz="1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6066282" y="2317877"/>
            <a:ext cx="1064387" cy="8681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1"/>
              </a:spcBef>
            </a:pPr>
            <a:endParaRPr sz="1100"/>
          </a:p>
          <a:p>
            <a:pPr marL="41371" marR="38429" indent="256" algn="ctr">
              <a:lnSpc>
                <a:spcPct val="100041"/>
              </a:lnSpc>
            </a:pP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1000">
              <a:latin typeface="Arial"/>
              <a:cs typeface="Arial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7130669" y="2317877"/>
            <a:ext cx="963295" cy="8681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1"/>
              </a:spcBef>
            </a:pPr>
            <a:endParaRPr sz="700"/>
          </a:p>
          <a:p>
            <a:pPr marL="51023" marR="49685" indent="855" algn="ctr">
              <a:lnSpc>
                <a:spcPct val="100041"/>
              </a:lnSpc>
              <a:spcBef>
                <a:spcPts val="1000"/>
              </a:spcBef>
            </a:pPr>
            <a:r>
              <a:rPr dirty="0" smtClean="0" sz="1000" spc="-3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-3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ES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8093964" y="2317877"/>
            <a:ext cx="966851" cy="8681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1"/>
              </a:spcBef>
            </a:pPr>
            <a:endParaRPr sz="700"/>
          </a:p>
          <a:p>
            <a:pPr marL="114300">
              <a:lnSpc>
                <a:spcPct val="95825"/>
              </a:lnSpc>
              <a:spcBef>
                <a:spcPts val="1000"/>
              </a:spcBef>
            </a:pP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000" spc="-4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000" spc="-3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1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000" spc="30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ES</a:t>
            </a:r>
            <a:endParaRPr sz="1000">
              <a:latin typeface="Arial"/>
              <a:cs typeface="Arial"/>
            </a:endParaRPr>
          </a:p>
          <a:p>
            <a:pPr marL="71627">
              <a:lnSpc>
                <a:spcPct val="95825"/>
              </a:lnSpc>
              <a:spcBef>
                <a:spcPts val="1252"/>
              </a:spcBef>
            </a:pP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0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0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000">
              <a:latin typeface="Arial"/>
              <a:cs typeface="Arial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93877" y="3186049"/>
            <a:ext cx="732600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3"/>
              </a:spcBef>
            </a:pPr>
            <a:endParaRPr sz="550"/>
          </a:p>
          <a:p>
            <a:pPr marL="19354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2017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826477" y="3186049"/>
            <a:ext cx="1015276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3"/>
              </a:spcBef>
            </a:pPr>
            <a:endParaRPr sz="550"/>
          </a:p>
          <a:p>
            <a:pPr marL="273240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841754" y="3186049"/>
            <a:ext cx="1001013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3"/>
              </a:spcBef>
            </a:pPr>
            <a:endParaRPr sz="550"/>
          </a:p>
          <a:p>
            <a:pPr marL="264413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2842768" y="3186049"/>
            <a:ext cx="837057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3"/>
              </a:spcBef>
            </a:pPr>
            <a:endParaRPr sz="550"/>
          </a:p>
          <a:p>
            <a:pPr marL="185165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679825" y="3186049"/>
            <a:ext cx="1327023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3"/>
              </a:spcBef>
            </a:pPr>
            <a:endParaRPr sz="550"/>
          </a:p>
          <a:p>
            <a:pPr marL="555371" marR="552704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5006848" y="3186049"/>
            <a:ext cx="1059434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3"/>
              </a:spcBef>
            </a:pPr>
            <a:endParaRPr sz="550"/>
          </a:p>
          <a:p>
            <a:pPr marL="421004" marR="419481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066282" y="3186049"/>
            <a:ext cx="1064387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3"/>
              </a:spcBef>
            </a:pPr>
            <a:endParaRPr sz="550"/>
          </a:p>
          <a:p>
            <a:pPr marL="424434" marR="421004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18</a:t>
            </a:r>
            <a:endParaRPr sz="12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7130669" y="3186049"/>
            <a:ext cx="963295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3"/>
              </a:spcBef>
            </a:pPr>
            <a:endParaRPr sz="550"/>
          </a:p>
          <a:p>
            <a:pPr marL="373125" marR="370611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8093964" y="3186049"/>
            <a:ext cx="966851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3"/>
              </a:spcBef>
            </a:pPr>
            <a:endParaRPr sz="550"/>
          </a:p>
          <a:p>
            <a:pPr marL="419607" marR="414248" algn="ctr">
              <a:lnSpc>
                <a:spcPct val="95825"/>
              </a:lnSpc>
            </a:pPr>
            <a:r>
              <a:rPr dirty="0" smtClean="0" sz="1200" spc="0">
                <a:solidFill>
                  <a:srgbClr val="17365D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93877" y="3491738"/>
            <a:ext cx="732600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4"/>
              </a:spcBef>
            </a:pPr>
            <a:endParaRPr sz="550"/>
          </a:p>
          <a:p>
            <a:pPr marL="19354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2018</a:t>
            </a:r>
            <a:endParaRPr sz="12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26477" y="3491738"/>
            <a:ext cx="1015276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4"/>
              </a:spcBef>
            </a:pPr>
            <a:endParaRPr sz="550"/>
          </a:p>
          <a:p>
            <a:pPr marL="273240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841754" y="3491738"/>
            <a:ext cx="1001013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4"/>
              </a:spcBef>
            </a:pPr>
            <a:endParaRPr sz="550"/>
          </a:p>
          <a:p>
            <a:pPr marL="264413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842768" y="3491738"/>
            <a:ext cx="837057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4"/>
              </a:spcBef>
            </a:pPr>
            <a:endParaRPr sz="550"/>
          </a:p>
          <a:p>
            <a:pPr marL="185165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3679825" y="3491738"/>
            <a:ext cx="1327023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4"/>
              </a:spcBef>
            </a:pPr>
            <a:endParaRPr sz="550"/>
          </a:p>
          <a:p>
            <a:pPr marL="555371" marR="552704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57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5006848" y="3491738"/>
            <a:ext cx="1059434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4"/>
              </a:spcBef>
            </a:pPr>
            <a:endParaRPr sz="550"/>
          </a:p>
          <a:p>
            <a:pPr marL="421004" marR="419481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57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066282" y="3491738"/>
            <a:ext cx="1064387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4"/>
              </a:spcBef>
            </a:pPr>
            <a:endParaRPr sz="550"/>
          </a:p>
          <a:p>
            <a:pPr marL="424434" marR="421004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30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130669" y="3491738"/>
            <a:ext cx="963295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4"/>
              </a:spcBef>
            </a:pPr>
            <a:endParaRPr sz="550"/>
          </a:p>
          <a:p>
            <a:pPr marL="415798" marR="414502" algn="ctr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8093964" y="3491738"/>
            <a:ext cx="966851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4"/>
              </a:spcBef>
            </a:pPr>
            <a:endParaRPr sz="550"/>
          </a:p>
          <a:p>
            <a:pPr marL="376935" marR="370967" algn="ctr">
              <a:lnSpc>
                <a:spcPct val="95825"/>
              </a:lnSpc>
            </a:pPr>
            <a:r>
              <a:rPr dirty="0" smtClean="0" sz="1200" spc="4">
                <a:solidFill>
                  <a:srgbClr val="17365D"/>
                </a:solidFill>
                <a:latin typeface="Arial"/>
                <a:cs typeface="Arial"/>
              </a:rPr>
              <a:t>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3877" y="3797300"/>
            <a:ext cx="732600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9354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2019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26477" y="3797300"/>
            <a:ext cx="1015276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273240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841754" y="3797300"/>
            <a:ext cx="1001013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264413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2842768" y="3797300"/>
            <a:ext cx="837057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85165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25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3679825" y="3797300"/>
            <a:ext cx="1327023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555348" marR="552680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55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006848" y="3797300"/>
            <a:ext cx="1059434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420982" marR="419457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55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066282" y="3797300"/>
            <a:ext cx="1064387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424411" marR="420981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7130669" y="3797300"/>
            <a:ext cx="963295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415775" marR="414310" algn="ctr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8093964" y="3797300"/>
            <a:ext cx="966851" cy="3056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376913" marR="370943" algn="ctr">
              <a:lnSpc>
                <a:spcPct val="95825"/>
              </a:lnSpc>
            </a:pPr>
            <a:r>
              <a:rPr dirty="0" smtClean="0" sz="1200" spc="4">
                <a:solidFill>
                  <a:srgbClr val="17365D"/>
                </a:solidFill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93877" y="4102989"/>
            <a:ext cx="732600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9354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2020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826477" y="4102989"/>
            <a:ext cx="1015276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273240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79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841754" y="4102989"/>
            <a:ext cx="1001013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264413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84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842768" y="4102989"/>
            <a:ext cx="837057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185165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21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679825" y="4102989"/>
            <a:ext cx="1327023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555348" marR="552680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45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006848" y="4102989"/>
            <a:ext cx="1059434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420982" marR="419457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45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066282" y="4102989"/>
            <a:ext cx="1064387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467083" marR="464094" algn="ctr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130669" y="4102989"/>
            <a:ext cx="963295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415775" marR="414310" algn="ctr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093964" y="4102989"/>
            <a:ext cx="966851" cy="30556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25"/>
              </a:spcBef>
            </a:pPr>
            <a:endParaRPr sz="550"/>
          </a:p>
          <a:p>
            <a:pPr marL="419585" marR="414056" algn="ctr">
              <a:lnSpc>
                <a:spcPct val="95825"/>
              </a:lnSpc>
            </a:pPr>
            <a:r>
              <a:rPr dirty="0" smtClean="0" sz="1200" spc="0">
                <a:solidFill>
                  <a:srgbClr val="17365D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93877" y="4408551"/>
            <a:ext cx="732600" cy="4127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9"/>
              </a:spcBef>
            </a:pPr>
            <a:endParaRPr sz="950"/>
          </a:p>
          <a:p>
            <a:pPr marL="19354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2021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26477" y="4408551"/>
            <a:ext cx="1015276" cy="4127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9"/>
              </a:spcBef>
            </a:pPr>
            <a:endParaRPr sz="950"/>
          </a:p>
          <a:p>
            <a:pPr marL="273240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841754" y="4408551"/>
            <a:ext cx="1001013" cy="4127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9"/>
              </a:spcBef>
            </a:pPr>
            <a:endParaRPr sz="950"/>
          </a:p>
          <a:p>
            <a:pPr marL="264413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67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842768" y="4408551"/>
            <a:ext cx="837057" cy="4127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9"/>
              </a:spcBef>
            </a:pPr>
            <a:endParaRPr sz="950"/>
          </a:p>
          <a:p>
            <a:pPr marL="185165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94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679825" y="4408551"/>
            <a:ext cx="1327023" cy="4127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9"/>
              </a:spcBef>
            </a:pPr>
            <a:endParaRPr sz="950"/>
          </a:p>
          <a:p>
            <a:pPr marL="555348" marR="552680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44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006848" y="4408551"/>
            <a:ext cx="1059434" cy="4127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9"/>
              </a:spcBef>
            </a:pPr>
            <a:endParaRPr sz="950"/>
          </a:p>
          <a:p>
            <a:pPr marL="420982" marR="419457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44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066282" y="4408551"/>
            <a:ext cx="1064387" cy="4127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9"/>
              </a:spcBef>
            </a:pPr>
            <a:endParaRPr sz="950"/>
          </a:p>
          <a:p>
            <a:pPr marL="467083" marR="464094" algn="ctr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130669" y="4408551"/>
            <a:ext cx="963295" cy="4127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9"/>
              </a:spcBef>
            </a:pPr>
            <a:endParaRPr sz="950"/>
          </a:p>
          <a:p>
            <a:pPr marL="415775" marR="414310" algn="ctr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8093964" y="4408551"/>
            <a:ext cx="966851" cy="41275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9"/>
              </a:spcBef>
            </a:pPr>
            <a:endParaRPr sz="950"/>
          </a:p>
          <a:p>
            <a:pPr marL="419585" marR="414056" algn="ctr">
              <a:lnSpc>
                <a:spcPct val="95825"/>
              </a:lnSpc>
            </a:pPr>
            <a:r>
              <a:rPr dirty="0" smtClean="0" sz="1200" spc="0">
                <a:solidFill>
                  <a:srgbClr val="17365D"/>
                </a:solidFill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3877" y="4821301"/>
            <a:ext cx="732600" cy="2594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3549">
              <a:lnSpc>
                <a:spcPct val="95825"/>
              </a:lnSpc>
              <a:spcBef>
                <a:spcPts val="395"/>
              </a:spcBef>
            </a:pPr>
            <a:r>
              <a:rPr dirty="0" smtClean="0" sz="1200" spc="4">
                <a:latin typeface="Arial"/>
                <a:cs typeface="Arial"/>
              </a:rPr>
              <a:t>2022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26477" y="4821301"/>
            <a:ext cx="1015276" cy="2594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73240">
              <a:lnSpc>
                <a:spcPct val="95825"/>
              </a:lnSpc>
              <a:spcBef>
                <a:spcPts val="395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841754" y="4821301"/>
            <a:ext cx="1001013" cy="2594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64413">
              <a:lnSpc>
                <a:spcPct val="95825"/>
              </a:lnSpc>
              <a:spcBef>
                <a:spcPts val="395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842768" y="4821301"/>
            <a:ext cx="837057" cy="2594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5165">
              <a:lnSpc>
                <a:spcPct val="95825"/>
              </a:lnSpc>
              <a:spcBef>
                <a:spcPts val="395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679825" y="4821301"/>
            <a:ext cx="1327023" cy="2594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55371" marR="552704" algn="ctr">
              <a:lnSpc>
                <a:spcPct val="95825"/>
              </a:lnSpc>
              <a:spcBef>
                <a:spcPts val="395"/>
              </a:spcBef>
            </a:pPr>
            <a:r>
              <a:rPr dirty="0" smtClean="0" sz="1200" spc="4">
                <a:latin typeface="Arial"/>
                <a:cs typeface="Arial"/>
              </a:rPr>
              <a:t>36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006848" y="4821301"/>
            <a:ext cx="1059434" cy="2594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21004" marR="419481" algn="ctr">
              <a:lnSpc>
                <a:spcPct val="95825"/>
              </a:lnSpc>
              <a:spcBef>
                <a:spcPts val="395"/>
              </a:spcBef>
            </a:pPr>
            <a:r>
              <a:rPr dirty="0" smtClean="0" sz="1200" spc="4">
                <a:latin typeface="Arial"/>
                <a:cs typeface="Arial"/>
              </a:rPr>
              <a:t>36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066282" y="4821301"/>
            <a:ext cx="1064387" cy="2594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24434" marR="421004" algn="ctr">
              <a:lnSpc>
                <a:spcPct val="95825"/>
              </a:lnSpc>
              <a:spcBef>
                <a:spcPts val="395"/>
              </a:spcBef>
            </a:pPr>
            <a:r>
              <a:rPr dirty="0" smtClean="0" sz="1200" spc="4">
                <a:latin typeface="Arial"/>
                <a:cs typeface="Arial"/>
              </a:rPr>
              <a:t>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130669" y="4821301"/>
            <a:ext cx="963295" cy="2594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15798" marR="414502" algn="ctr">
              <a:lnSpc>
                <a:spcPct val="95825"/>
              </a:lnSpc>
              <a:spcBef>
                <a:spcPts val="395"/>
              </a:spcBef>
            </a:pPr>
            <a:r>
              <a:rPr dirty="0" smtClean="0" sz="12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8093964" y="4821301"/>
            <a:ext cx="966851" cy="2594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76935" marR="370967" algn="ctr">
              <a:lnSpc>
                <a:spcPct val="95825"/>
              </a:lnSpc>
              <a:spcBef>
                <a:spcPts val="395"/>
              </a:spcBef>
            </a:pPr>
            <a:r>
              <a:rPr dirty="0" smtClean="0" sz="1200" spc="4">
                <a:solidFill>
                  <a:srgbClr val="17365D"/>
                </a:solidFill>
                <a:latin typeface="Arial"/>
                <a:cs typeface="Arial"/>
              </a:rPr>
              <a:t>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3877" y="5080762"/>
            <a:ext cx="732600" cy="3787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2485" marR="41239" indent="121920">
              <a:lnSpc>
                <a:spcPct val="100041"/>
              </a:lnSpc>
              <a:spcBef>
                <a:spcPts val="145"/>
              </a:spcBef>
            </a:pP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N</a:t>
            </a:r>
            <a:r>
              <a:rPr dirty="0" smtClean="0" sz="1200" spc="-9">
                <a:latin typeface="Arial"/>
                <a:cs typeface="Arial"/>
              </a:rPr>
              <a:t>E</a:t>
            </a:r>
            <a:r>
              <a:rPr dirty="0" smtClean="0" sz="1200" spc="0">
                <a:latin typeface="Arial"/>
                <a:cs typeface="Arial"/>
              </a:rPr>
              <a:t>-</a:t>
            </a:r>
            <a:r>
              <a:rPr dirty="0" smtClean="0" sz="1200" spc="0">
                <a:latin typeface="Arial"/>
                <a:cs typeface="Arial"/>
              </a:rPr>
              <a:t> </a:t>
            </a:r>
            <a:r>
              <a:rPr dirty="0" smtClean="0" sz="1200" spc="0">
                <a:latin typeface="Arial"/>
                <a:cs typeface="Arial"/>
              </a:rPr>
              <a:t>DIC2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26477" y="5080762"/>
            <a:ext cx="1015276" cy="3787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18"/>
              </a:spcBef>
            </a:pPr>
            <a:endParaRPr sz="850"/>
          </a:p>
          <a:p>
            <a:pPr marL="273240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841754" y="5080762"/>
            <a:ext cx="1001013" cy="3787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18"/>
              </a:spcBef>
            </a:pPr>
            <a:endParaRPr sz="850"/>
          </a:p>
          <a:p>
            <a:pPr marL="307085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842768" y="5080762"/>
            <a:ext cx="837057" cy="3787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18"/>
              </a:spcBef>
            </a:pPr>
            <a:endParaRPr sz="850"/>
          </a:p>
          <a:p>
            <a:pPr marL="228092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79825" y="5080762"/>
            <a:ext cx="1327023" cy="3787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18"/>
              </a:spcBef>
            </a:pPr>
            <a:endParaRPr sz="850"/>
          </a:p>
          <a:p>
            <a:pPr marL="598043" marR="595985" algn="ctr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006848" y="5080762"/>
            <a:ext cx="1059434" cy="3787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18"/>
              </a:spcBef>
            </a:pPr>
            <a:endParaRPr sz="850"/>
          </a:p>
          <a:p>
            <a:pPr marL="463676" marR="462762" algn="ctr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066282" y="5080762"/>
            <a:ext cx="1064387" cy="3787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18"/>
              </a:spcBef>
            </a:pPr>
            <a:endParaRPr sz="850"/>
          </a:p>
          <a:p>
            <a:pPr marL="467106" marR="464286" algn="ctr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130669" y="5080762"/>
            <a:ext cx="963295" cy="3787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18"/>
              </a:spcBef>
            </a:pPr>
            <a:endParaRPr sz="850"/>
          </a:p>
          <a:p>
            <a:pPr marL="415798" marR="414502" algn="ctr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8093964" y="5080762"/>
            <a:ext cx="966851" cy="37871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18"/>
              </a:spcBef>
            </a:pPr>
            <a:endParaRPr sz="850"/>
          </a:p>
          <a:p>
            <a:pPr marL="412749" marR="407390" algn="ctr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3877" y="5459476"/>
            <a:ext cx="732600" cy="305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31"/>
              </a:spcBef>
            </a:pPr>
            <a:endParaRPr sz="550"/>
          </a:p>
          <a:p>
            <a:pPr marL="108205">
              <a:lnSpc>
                <a:spcPct val="95825"/>
              </a:lnSpc>
            </a:pPr>
            <a:r>
              <a:rPr dirty="0" smtClean="0" sz="12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2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26477" y="5459476"/>
            <a:ext cx="1015276" cy="305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 marL="272326">
              <a:lnSpc>
                <a:spcPct val="95825"/>
              </a:lnSpc>
            </a:pP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9</a:t>
            </a: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mtClean="0" sz="1200" spc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mtClean="0" sz="1200" spc="9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1200" spc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41754" y="5459476"/>
            <a:ext cx="1001013" cy="305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 marL="224154">
              <a:lnSpc>
                <a:spcPct val="95825"/>
              </a:lnSpc>
            </a:pP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dirty="0" smtClean="0" sz="1200" spc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4</a:t>
            </a: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6</a:t>
            </a:r>
            <a:r>
              <a:rPr dirty="0" smtClean="0" sz="1200" spc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42768" y="5459476"/>
            <a:ext cx="837057" cy="305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 marL="141858">
              <a:lnSpc>
                <a:spcPct val="95825"/>
              </a:lnSpc>
            </a:pP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1</a:t>
            </a: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mtClean="0" sz="1200" spc="0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1200" spc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79825" y="5459476"/>
            <a:ext cx="1327023" cy="305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 marL="511682" marR="511048" algn="ctr">
              <a:lnSpc>
                <a:spcPct val="95825"/>
              </a:lnSpc>
            </a:pP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256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06848" y="5459476"/>
            <a:ext cx="1059434" cy="305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 marL="377698" marR="377444" algn="ctr">
              <a:lnSpc>
                <a:spcPct val="95825"/>
              </a:lnSpc>
            </a:pP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256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66282" y="5459476"/>
            <a:ext cx="1064387" cy="305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 marL="423798" marR="421640" algn="ctr">
              <a:lnSpc>
                <a:spcPct val="95825"/>
              </a:lnSpc>
            </a:pP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87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30669" y="5459476"/>
            <a:ext cx="963295" cy="305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 marL="372491" marR="371855" algn="ctr">
              <a:lnSpc>
                <a:spcPct val="95825"/>
              </a:lnSpc>
            </a:pP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27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093964" y="5459476"/>
            <a:ext cx="966851" cy="3056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41"/>
              </a:spcBef>
            </a:pPr>
            <a:endParaRPr sz="550"/>
          </a:p>
          <a:p>
            <a:pPr marL="375320" marR="372399" algn="ctr">
              <a:lnSpc>
                <a:spcPct val="95825"/>
              </a:lnSpc>
            </a:pPr>
            <a:r>
              <a:rPr dirty="0" smtClean="0" sz="1200" spc="4">
                <a:solidFill>
                  <a:srgbClr val="FFFFFF"/>
                </a:solidFill>
                <a:latin typeface="Arial"/>
                <a:cs typeface="Arial"/>
              </a:rPr>
              <a:t>58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488" y="1533143"/>
            <a:ext cx="8967216" cy="7071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86463" marR="493725" algn="ctr">
              <a:lnSpc>
                <a:spcPct val="95825"/>
              </a:lnSpc>
              <a:spcBef>
                <a:spcPts val="430"/>
              </a:spcBef>
            </a:pP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3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-1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6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-73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LUD</a:t>
            </a:r>
            <a:r>
              <a:rPr dirty="0" smtClean="0" sz="2000" spc="51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3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-7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dirty="0" smtClean="0" sz="2000" spc="-3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RI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4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2000">
              <a:latin typeface="Arial"/>
              <a:cs typeface="Arial"/>
            </a:endParaRPr>
          </a:p>
          <a:p>
            <a:pPr marL="3849319" marR="3847159" algn="ctr">
              <a:lnSpc>
                <a:spcPct val="95825"/>
              </a:lnSpc>
              <a:spcBef>
                <a:spcPts val="100"/>
              </a:spcBef>
            </a:pP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object 82"/>
          <p:cNvSpPr/>
          <p:nvPr/>
        </p:nvSpPr>
        <p:spPr>
          <a:xfrm>
            <a:off x="94488" y="1533143"/>
            <a:ext cx="8967216" cy="707136"/>
          </a:xfrm>
          <a:custGeom>
            <a:avLst/>
            <a:gdLst/>
            <a:ahLst/>
            <a:cxnLst/>
            <a:rect l="l" t="t" r="r" b="b"/>
            <a:pathLst>
              <a:path w="8967216" h="707136">
                <a:moveTo>
                  <a:pt x="0" y="707136"/>
                </a:moveTo>
                <a:lnTo>
                  <a:pt x="8967216" y="707136"/>
                </a:lnTo>
                <a:lnTo>
                  <a:pt x="8967216" y="0"/>
                </a:lnTo>
                <a:lnTo>
                  <a:pt x="0" y="0"/>
                </a:lnTo>
                <a:lnTo>
                  <a:pt x="0" y="707136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94488" y="112775"/>
            <a:ext cx="2709672" cy="621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628650" y="2609329"/>
            <a:ext cx="1133246" cy="719594"/>
          </a:xfrm>
          <a:custGeom>
            <a:avLst/>
            <a:gdLst/>
            <a:ahLst/>
            <a:cxnLst/>
            <a:rect l="l" t="t" r="r" b="b"/>
            <a:pathLst>
              <a:path w="1133246" h="719594">
                <a:moveTo>
                  <a:pt x="0" y="719594"/>
                </a:moveTo>
                <a:lnTo>
                  <a:pt x="1133246" y="719594"/>
                </a:lnTo>
                <a:lnTo>
                  <a:pt x="1133246" y="0"/>
                </a:lnTo>
                <a:lnTo>
                  <a:pt x="0" y="0"/>
                </a:lnTo>
                <a:lnTo>
                  <a:pt x="0" y="71959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1761870" y="2609329"/>
            <a:ext cx="1059370" cy="719594"/>
          </a:xfrm>
          <a:custGeom>
            <a:avLst/>
            <a:gdLst/>
            <a:ahLst/>
            <a:cxnLst/>
            <a:rect l="l" t="t" r="r" b="b"/>
            <a:pathLst>
              <a:path w="1059370" h="719594">
                <a:moveTo>
                  <a:pt x="0" y="719594"/>
                </a:moveTo>
                <a:lnTo>
                  <a:pt x="1059370" y="719594"/>
                </a:lnTo>
                <a:lnTo>
                  <a:pt x="1059370" y="0"/>
                </a:lnTo>
                <a:lnTo>
                  <a:pt x="0" y="0"/>
                </a:lnTo>
                <a:lnTo>
                  <a:pt x="0" y="71959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2821305" y="2609329"/>
            <a:ext cx="1315846" cy="719594"/>
          </a:xfrm>
          <a:custGeom>
            <a:avLst/>
            <a:gdLst/>
            <a:ahLst/>
            <a:cxnLst/>
            <a:rect l="l" t="t" r="r" b="b"/>
            <a:pathLst>
              <a:path w="1315846" h="719594">
                <a:moveTo>
                  <a:pt x="0" y="719594"/>
                </a:moveTo>
                <a:lnTo>
                  <a:pt x="1315846" y="719594"/>
                </a:lnTo>
                <a:lnTo>
                  <a:pt x="1315846" y="0"/>
                </a:lnTo>
                <a:lnTo>
                  <a:pt x="0" y="0"/>
                </a:lnTo>
                <a:lnTo>
                  <a:pt x="0" y="71959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4137152" y="2609329"/>
            <a:ext cx="1315847" cy="719594"/>
          </a:xfrm>
          <a:custGeom>
            <a:avLst/>
            <a:gdLst/>
            <a:ahLst/>
            <a:cxnLst/>
            <a:rect l="l" t="t" r="r" b="b"/>
            <a:pathLst>
              <a:path w="1315847" h="719594">
                <a:moveTo>
                  <a:pt x="0" y="719594"/>
                </a:moveTo>
                <a:lnTo>
                  <a:pt x="1315847" y="719594"/>
                </a:lnTo>
                <a:lnTo>
                  <a:pt x="1315847" y="0"/>
                </a:lnTo>
                <a:lnTo>
                  <a:pt x="0" y="0"/>
                </a:lnTo>
                <a:lnTo>
                  <a:pt x="0" y="71959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5452999" y="2609329"/>
            <a:ext cx="1583435" cy="719594"/>
          </a:xfrm>
          <a:custGeom>
            <a:avLst/>
            <a:gdLst/>
            <a:ahLst/>
            <a:cxnLst/>
            <a:rect l="l" t="t" r="r" b="b"/>
            <a:pathLst>
              <a:path w="1583435" h="719594">
                <a:moveTo>
                  <a:pt x="0" y="719594"/>
                </a:moveTo>
                <a:lnTo>
                  <a:pt x="1583435" y="719594"/>
                </a:lnTo>
                <a:lnTo>
                  <a:pt x="1583435" y="0"/>
                </a:lnTo>
                <a:lnTo>
                  <a:pt x="0" y="0"/>
                </a:lnTo>
                <a:lnTo>
                  <a:pt x="0" y="71959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7036434" y="2609329"/>
            <a:ext cx="1480566" cy="719594"/>
          </a:xfrm>
          <a:custGeom>
            <a:avLst/>
            <a:gdLst/>
            <a:ahLst/>
            <a:cxnLst/>
            <a:rect l="l" t="t" r="r" b="b"/>
            <a:pathLst>
              <a:path w="1480566" h="719594">
                <a:moveTo>
                  <a:pt x="0" y="719594"/>
                </a:moveTo>
                <a:lnTo>
                  <a:pt x="1480566" y="719594"/>
                </a:lnTo>
                <a:lnTo>
                  <a:pt x="1480566" y="0"/>
                </a:lnTo>
                <a:lnTo>
                  <a:pt x="0" y="0"/>
                </a:lnTo>
                <a:lnTo>
                  <a:pt x="0" y="71959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1761870" y="2604642"/>
            <a:ext cx="0" cy="3190671"/>
          </a:xfrm>
          <a:custGeom>
            <a:avLst/>
            <a:gdLst/>
            <a:ahLst/>
            <a:cxnLst/>
            <a:rect l="l" t="t" r="r" b="b"/>
            <a:pathLst>
              <a:path w="0" h="3190671">
                <a:moveTo>
                  <a:pt x="0" y="0"/>
                </a:moveTo>
                <a:lnTo>
                  <a:pt x="0" y="319067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2821305" y="2604642"/>
            <a:ext cx="0" cy="3190671"/>
          </a:xfrm>
          <a:custGeom>
            <a:avLst/>
            <a:gdLst/>
            <a:ahLst/>
            <a:cxnLst/>
            <a:rect l="l" t="t" r="r" b="b"/>
            <a:pathLst>
              <a:path w="0" h="3190671">
                <a:moveTo>
                  <a:pt x="0" y="0"/>
                </a:moveTo>
                <a:lnTo>
                  <a:pt x="0" y="319067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137152" y="2604642"/>
            <a:ext cx="0" cy="3190671"/>
          </a:xfrm>
          <a:custGeom>
            <a:avLst/>
            <a:gdLst/>
            <a:ahLst/>
            <a:cxnLst/>
            <a:rect l="l" t="t" r="r" b="b"/>
            <a:pathLst>
              <a:path w="0" h="3190671">
                <a:moveTo>
                  <a:pt x="0" y="0"/>
                </a:moveTo>
                <a:lnTo>
                  <a:pt x="0" y="319067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5452999" y="2604642"/>
            <a:ext cx="0" cy="3190671"/>
          </a:xfrm>
          <a:custGeom>
            <a:avLst/>
            <a:gdLst/>
            <a:ahLst/>
            <a:cxnLst/>
            <a:rect l="l" t="t" r="r" b="b"/>
            <a:pathLst>
              <a:path w="0" h="3190671">
                <a:moveTo>
                  <a:pt x="0" y="0"/>
                </a:moveTo>
                <a:lnTo>
                  <a:pt x="0" y="319067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7036434" y="2604642"/>
            <a:ext cx="0" cy="3190671"/>
          </a:xfrm>
          <a:custGeom>
            <a:avLst/>
            <a:gdLst/>
            <a:ahLst/>
            <a:cxnLst/>
            <a:rect l="l" t="t" r="r" b="b"/>
            <a:pathLst>
              <a:path w="0" h="3190671">
                <a:moveTo>
                  <a:pt x="0" y="0"/>
                </a:moveTo>
                <a:lnTo>
                  <a:pt x="0" y="319067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622300" y="3328924"/>
            <a:ext cx="4837049" cy="0"/>
          </a:xfrm>
          <a:custGeom>
            <a:avLst/>
            <a:gdLst/>
            <a:ahLst/>
            <a:cxnLst/>
            <a:rect l="l" t="t" r="r" b="b"/>
            <a:pathLst>
              <a:path w="4837049" h="0">
                <a:moveTo>
                  <a:pt x="0" y="0"/>
                </a:moveTo>
                <a:lnTo>
                  <a:pt x="4837049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622300" y="3680460"/>
            <a:ext cx="7901051" cy="0"/>
          </a:xfrm>
          <a:custGeom>
            <a:avLst/>
            <a:gdLst/>
            <a:ahLst/>
            <a:cxnLst/>
            <a:rect l="l" t="t" r="r" b="b"/>
            <a:pathLst>
              <a:path w="7901051" h="0">
                <a:moveTo>
                  <a:pt x="0" y="0"/>
                </a:moveTo>
                <a:lnTo>
                  <a:pt x="79010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622300" y="4031869"/>
            <a:ext cx="7901051" cy="0"/>
          </a:xfrm>
          <a:custGeom>
            <a:avLst/>
            <a:gdLst/>
            <a:ahLst/>
            <a:cxnLst/>
            <a:rect l="l" t="t" r="r" b="b"/>
            <a:pathLst>
              <a:path w="7901051" h="0">
                <a:moveTo>
                  <a:pt x="0" y="0"/>
                </a:moveTo>
                <a:lnTo>
                  <a:pt x="79010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622300" y="4383278"/>
            <a:ext cx="7901051" cy="0"/>
          </a:xfrm>
          <a:custGeom>
            <a:avLst/>
            <a:gdLst/>
            <a:ahLst/>
            <a:cxnLst/>
            <a:rect l="l" t="t" r="r" b="b"/>
            <a:pathLst>
              <a:path w="7901051" h="0">
                <a:moveTo>
                  <a:pt x="0" y="0"/>
                </a:moveTo>
                <a:lnTo>
                  <a:pt x="79010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622300" y="4734687"/>
            <a:ext cx="7901051" cy="0"/>
          </a:xfrm>
          <a:custGeom>
            <a:avLst/>
            <a:gdLst/>
            <a:ahLst/>
            <a:cxnLst/>
            <a:rect l="l" t="t" r="r" b="b"/>
            <a:pathLst>
              <a:path w="7901051" h="0">
                <a:moveTo>
                  <a:pt x="0" y="0"/>
                </a:moveTo>
                <a:lnTo>
                  <a:pt x="79010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622300" y="5086096"/>
            <a:ext cx="7901051" cy="0"/>
          </a:xfrm>
          <a:custGeom>
            <a:avLst/>
            <a:gdLst/>
            <a:ahLst/>
            <a:cxnLst/>
            <a:rect l="l" t="t" r="r" b="b"/>
            <a:pathLst>
              <a:path w="7901051" h="0">
                <a:moveTo>
                  <a:pt x="0" y="0"/>
                </a:moveTo>
                <a:lnTo>
                  <a:pt x="79010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622300" y="5437505"/>
            <a:ext cx="7901051" cy="0"/>
          </a:xfrm>
          <a:custGeom>
            <a:avLst/>
            <a:gdLst/>
            <a:ahLst/>
            <a:cxnLst/>
            <a:rect l="l" t="t" r="r" b="b"/>
            <a:pathLst>
              <a:path w="7901051" h="0">
                <a:moveTo>
                  <a:pt x="0" y="0"/>
                </a:moveTo>
                <a:lnTo>
                  <a:pt x="79010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628650" y="2604642"/>
            <a:ext cx="0" cy="3190671"/>
          </a:xfrm>
          <a:custGeom>
            <a:avLst/>
            <a:gdLst/>
            <a:ahLst/>
            <a:cxnLst/>
            <a:rect l="l" t="t" r="r" b="b"/>
            <a:pathLst>
              <a:path w="0" h="3190671">
                <a:moveTo>
                  <a:pt x="0" y="0"/>
                </a:moveTo>
                <a:lnTo>
                  <a:pt x="0" y="319067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8517001" y="2604642"/>
            <a:ext cx="0" cy="3190671"/>
          </a:xfrm>
          <a:custGeom>
            <a:avLst/>
            <a:gdLst/>
            <a:ahLst/>
            <a:cxnLst/>
            <a:rect l="l" t="t" r="r" b="b"/>
            <a:pathLst>
              <a:path w="0" h="3190671">
                <a:moveTo>
                  <a:pt x="0" y="0"/>
                </a:moveTo>
                <a:lnTo>
                  <a:pt x="0" y="3190671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622300" y="5788964"/>
            <a:ext cx="7901051" cy="0"/>
          </a:xfrm>
          <a:custGeom>
            <a:avLst/>
            <a:gdLst/>
            <a:ahLst/>
            <a:cxnLst/>
            <a:rect l="l" t="t" r="r" b="b"/>
            <a:pathLst>
              <a:path w="7901051" h="0">
                <a:moveTo>
                  <a:pt x="0" y="0"/>
                </a:moveTo>
                <a:lnTo>
                  <a:pt x="7901051" y="0"/>
                </a:lnTo>
              </a:path>
            </a:pathLst>
          </a:custGeom>
          <a:ln w="1270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5363558" y="725354"/>
            <a:ext cx="1152306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5354223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884108" y="1106107"/>
            <a:ext cx="149035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319518" y="2988262"/>
            <a:ext cx="94223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200" spc="-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DOS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707542" y="6188964"/>
            <a:ext cx="6664208" cy="305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 b="1">
                <a:latin typeface="Arial"/>
                <a:cs typeface="Arial"/>
              </a:rPr>
              <a:t>F</a:t>
            </a:r>
            <a:r>
              <a:rPr dirty="0" smtClean="0" sz="1000" spc="-9" b="1">
                <a:latin typeface="Arial"/>
                <a:cs typeface="Arial"/>
              </a:rPr>
              <a:t>U</a:t>
            </a:r>
            <a:r>
              <a:rPr dirty="0" smtClean="0" sz="1000" spc="0" b="1">
                <a:latin typeface="Arial"/>
                <a:cs typeface="Arial"/>
              </a:rPr>
              <a:t>E</a:t>
            </a:r>
            <a:r>
              <a:rPr dirty="0" smtClean="0" sz="1000" spc="-9" b="1">
                <a:latin typeface="Arial"/>
                <a:cs typeface="Arial"/>
              </a:rPr>
              <a:t>N</a:t>
            </a:r>
            <a:r>
              <a:rPr dirty="0" smtClean="0" sz="1000" spc="29" b="1">
                <a:latin typeface="Arial"/>
                <a:cs typeface="Arial"/>
              </a:rPr>
              <a:t>T</a:t>
            </a:r>
            <a:r>
              <a:rPr dirty="0" smtClean="0" sz="1000" spc="0" b="1">
                <a:latin typeface="Arial"/>
                <a:cs typeface="Arial"/>
              </a:rPr>
              <a:t>E:</a:t>
            </a:r>
            <a:r>
              <a:rPr dirty="0" smtClean="0" sz="1000" spc="-54" b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29">
                <a:latin typeface="Arial"/>
                <a:cs typeface="Arial"/>
                <a:hlinkClick r:id="rId2"/>
              </a:rPr>
              <a:t>W</a:t>
            </a:r>
            <a:r>
              <a:rPr dirty="0" smtClean="0" sz="1000" spc="4">
                <a:latin typeface="Arial"/>
                <a:cs typeface="Arial"/>
                <a:hlinkClick r:id="rId2"/>
              </a:rPr>
              <a:t>W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W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BA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B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</a:t>
            </a:r>
            <a:r>
              <a:rPr dirty="0" smtClean="0" sz="1000" spc="0">
                <a:latin typeface="Arial"/>
                <a:cs typeface="Arial"/>
                <a:hlinkClick r:id="rId2"/>
              </a:rPr>
              <a:t>3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</a:pP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8</a:t>
            </a:r>
            <a:r>
              <a:rPr dirty="0" smtClean="0" sz="1000" spc="-1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1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c</a:t>
            </a:r>
            <a:r>
              <a:rPr dirty="0" smtClean="0" sz="1000" spc="1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e</a:t>
            </a:r>
            <a:r>
              <a:rPr dirty="0" smtClean="0" sz="1000" spc="25">
                <a:latin typeface="Arial"/>
                <a:cs typeface="Arial"/>
              </a:rPr>
              <a:t>m</a:t>
            </a:r>
            <a:r>
              <a:rPr dirty="0" smtClean="0" sz="1000" spc="-9">
                <a:latin typeface="Arial"/>
                <a:cs typeface="Arial"/>
              </a:rPr>
              <a:t>b</a:t>
            </a:r>
            <a:r>
              <a:rPr dirty="0" smtClean="0" sz="1000" spc="0">
                <a:latin typeface="Arial"/>
                <a:cs typeface="Arial"/>
              </a:rPr>
              <a:t>re</a:t>
            </a:r>
            <a:r>
              <a:rPr dirty="0" smtClean="0" sz="1000" spc="-6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28650" y="2609329"/>
            <a:ext cx="1133220" cy="7195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75919" marR="373760" algn="ctr">
              <a:lnSpc>
                <a:spcPct val="95825"/>
              </a:lnSpc>
              <a:spcBef>
                <a:spcPts val="1210"/>
              </a:spcBef>
            </a:pP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ÑO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761870" y="2609329"/>
            <a:ext cx="1059434" cy="7195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162941">
              <a:lnSpc>
                <a:spcPct val="95825"/>
              </a:lnSpc>
              <a:spcBef>
                <a:spcPts val="1210"/>
              </a:spcBef>
            </a:pP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mtClean="0" sz="1200" spc="-19" b="1">
                <a:solidFill>
                  <a:srgbClr val="FFFFFF"/>
                </a:solidFill>
                <a:latin typeface="Arial"/>
                <a:cs typeface="Arial"/>
              </a:rPr>
              <a:t>Í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821305" y="2609329"/>
            <a:ext cx="1315846" cy="7195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90"/>
              </a:spcBef>
            </a:pPr>
            <a:endParaRPr sz="1400"/>
          </a:p>
          <a:p>
            <a:pPr marL="37718" marR="7038" indent="247142">
              <a:lnSpc>
                <a:spcPct val="100041"/>
              </a:lnSpc>
            </a:pP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GR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OS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HO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1200" spc="-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9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137152" y="2609329"/>
            <a:ext cx="1315847" cy="7195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90"/>
              </a:spcBef>
            </a:pPr>
            <a:endParaRPr sz="1400"/>
          </a:p>
          <a:p>
            <a:pPr marL="297434" marR="202694" indent="-60960">
              <a:lnSpc>
                <a:spcPct val="100041"/>
              </a:lnSpc>
            </a:pP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CON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2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X</a:t>
            </a:r>
            <a:r>
              <a:rPr dirty="0" smtClean="0" sz="12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452999" y="2609329"/>
            <a:ext cx="1583435" cy="7195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90"/>
              </a:spcBef>
            </a:pPr>
            <a:endParaRPr sz="1400"/>
          </a:p>
          <a:p>
            <a:pPr marL="130683" marR="72544" indent="-27432">
              <a:lnSpc>
                <a:spcPct val="100041"/>
              </a:lnSpc>
            </a:pP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ROC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-1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200" spc="-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2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OS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200" spc="-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GNÓ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2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-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CO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7036434" y="2609329"/>
            <a:ext cx="1480566" cy="7195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400"/>
              </a:lnSpc>
              <a:spcBef>
                <a:spcPts val="90"/>
              </a:spcBef>
            </a:pPr>
            <a:endParaRPr sz="1400"/>
          </a:p>
          <a:p>
            <a:pPr marL="213487">
              <a:lnSpc>
                <a:spcPct val="95825"/>
              </a:lnSpc>
            </a:pP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2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-1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200" spc="-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2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OS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28650" y="3328924"/>
            <a:ext cx="1133220" cy="351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4"/>
              </a:spcBef>
            </a:pPr>
            <a:endParaRPr sz="750"/>
          </a:p>
          <a:p>
            <a:pPr marL="372872" marR="370712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2017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761870" y="3328924"/>
            <a:ext cx="1059434" cy="351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4"/>
              </a:spcBef>
            </a:pPr>
            <a:endParaRPr sz="750"/>
          </a:p>
          <a:p>
            <a:pPr marL="294005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821305" y="3328924"/>
            <a:ext cx="1315846" cy="351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4"/>
              </a:spcBef>
            </a:pPr>
            <a:endParaRPr sz="750"/>
          </a:p>
          <a:p>
            <a:pPr marL="42506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4137152" y="3328924"/>
            <a:ext cx="1315847" cy="351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4"/>
              </a:spcBef>
            </a:pPr>
            <a:endParaRPr sz="750"/>
          </a:p>
          <a:p>
            <a:pPr marL="382777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452999" y="3328924"/>
            <a:ext cx="1583435" cy="351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4"/>
              </a:spcBef>
            </a:pPr>
            <a:endParaRPr sz="750"/>
          </a:p>
          <a:p>
            <a:pPr marL="533526" marR="533476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036434" y="3328924"/>
            <a:ext cx="1480566" cy="351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4"/>
              </a:spcBef>
            </a:pPr>
            <a:endParaRPr sz="750"/>
          </a:p>
          <a:p>
            <a:pPr marL="482345" marR="481787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28650" y="3680460"/>
            <a:ext cx="1133220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3"/>
              </a:spcBef>
            </a:pPr>
            <a:endParaRPr sz="750"/>
          </a:p>
          <a:p>
            <a:pPr marL="372872" marR="370712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2018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761870" y="3680460"/>
            <a:ext cx="1059434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3"/>
              </a:spcBef>
            </a:pPr>
            <a:endParaRPr sz="750"/>
          </a:p>
          <a:p>
            <a:pPr marL="294005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21305" y="3680460"/>
            <a:ext cx="1315846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3"/>
              </a:spcBef>
            </a:pPr>
            <a:endParaRPr sz="750"/>
          </a:p>
          <a:p>
            <a:pPr marL="42506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137152" y="3680460"/>
            <a:ext cx="1315847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3"/>
              </a:spcBef>
            </a:pPr>
            <a:endParaRPr sz="750"/>
          </a:p>
          <a:p>
            <a:pPr marL="382777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452999" y="3680460"/>
            <a:ext cx="1583435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3"/>
              </a:spcBef>
            </a:pPr>
            <a:endParaRPr sz="750"/>
          </a:p>
          <a:p>
            <a:pPr marL="533526" marR="533476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036434" y="3680460"/>
            <a:ext cx="1480566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3"/>
              </a:spcBef>
            </a:pPr>
            <a:endParaRPr sz="750"/>
          </a:p>
          <a:p>
            <a:pPr marL="482345" marR="481787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28650" y="4031869"/>
            <a:ext cx="1133220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5"/>
              </a:spcBef>
            </a:pPr>
            <a:endParaRPr sz="750"/>
          </a:p>
          <a:p>
            <a:pPr marL="372872" marR="370712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2019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761870" y="4031869"/>
            <a:ext cx="1059434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5"/>
              </a:spcBef>
            </a:pPr>
            <a:endParaRPr sz="750"/>
          </a:p>
          <a:p>
            <a:pPr marL="294005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821305" y="4031869"/>
            <a:ext cx="1315846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5"/>
              </a:spcBef>
            </a:pPr>
            <a:endParaRPr sz="750"/>
          </a:p>
          <a:p>
            <a:pPr marL="42506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137152" y="4031869"/>
            <a:ext cx="1315847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5"/>
              </a:spcBef>
            </a:pPr>
            <a:endParaRPr sz="750"/>
          </a:p>
          <a:p>
            <a:pPr marL="382777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452999" y="4031869"/>
            <a:ext cx="1583435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5"/>
              </a:spcBef>
            </a:pPr>
            <a:endParaRPr sz="750"/>
          </a:p>
          <a:p>
            <a:pPr marL="533526" marR="533476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036434" y="4031869"/>
            <a:ext cx="1480566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5"/>
              </a:spcBef>
            </a:pPr>
            <a:endParaRPr sz="750"/>
          </a:p>
          <a:p>
            <a:pPr marL="482345" marR="481787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28650" y="4383278"/>
            <a:ext cx="1133220" cy="351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6"/>
              </a:spcBef>
            </a:pPr>
            <a:endParaRPr sz="750"/>
          </a:p>
          <a:p>
            <a:pPr marL="372872" marR="370712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2020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61870" y="4383278"/>
            <a:ext cx="1059434" cy="351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6"/>
              </a:spcBef>
            </a:pPr>
            <a:endParaRPr sz="750"/>
          </a:p>
          <a:p>
            <a:pPr marL="294005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821305" y="4383278"/>
            <a:ext cx="1315846" cy="351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6"/>
              </a:spcBef>
            </a:pPr>
            <a:endParaRPr sz="750"/>
          </a:p>
          <a:p>
            <a:pPr marL="42506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37152" y="4383278"/>
            <a:ext cx="1315847" cy="351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6"/>
              </a:spcBef>
            </a:pPr>
            <a:endParaRPr sz="750"/>
          </a:p>
          <a:p>
            <a:pPr marL="382777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52999" y="4383278"/>
            <a:ext cx="1583435" cy="351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6"/>
              </a:spcBef>
            </a:pPr>
            <a:endParaRPr sz="750"/>
          </a:p>
          <a:p>
            <a:pPr marL="533526" marR="533476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36434" y="4383278"/>
            <a:ext cx="1480566" cy="351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6"/>
              </a:spcBef>
            </a:pPr>
            <a:endParaRPr sz="750"/>
          </a:p>
          <a:p>
            <a:pPr marL="482345" marR="481787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8650" y="4734687"/>
            <a:ext cx="1133220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6"/>
              </a:spcBef>
            </a:pPr>
            <a:endParaRPr sz="750"/>
          </a:p>
          <a:p>
            <a:pPr marL="372849" marR="370687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2021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61870" y="4734687"/>
            <a:ext cx="1059434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6"/>
              </a:spcBef>
            </a:pPr>
            <a:endParaRPr sz="750"/>
          </a:p>
          <a:p>
            <a:pPr marL="294005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63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821305" y="4734687"/>
            <a:ext cx="1315846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6"/>
              </a:spcBef>
            </a:pPr>
            <a:endParaRPr sz="750"/>
          </a:p>
          <a:p>
            <a:pPr marL="425069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26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137152" y="4734687"/>
            <a:ext cx="1315847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6"/>
              </a:spcBef>
            </a:pPr>
            <a:endParaRPr sz="750"/>
          </a:p>
          <a:p>
            <a:pPr marL="382777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,</a:t>
            </a:r>
            <a:r>
              <a:rPr dirty="0" smtClean="0" sz="1200" spc="0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452999" y="4734687"/>
            <a:ext cx="1583435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6"/>
              </a:spcBef>
            </a:pPr>
            <a:endParaRPr sz="750"/>
          </a:p>
          <a:p>
            <a:pPr marL="533504" marR="533433" algn="ctr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56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036434" y="4734687"/>
            <a:ext cx="1480566" cy="351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6"/>
              </a:spcBef>
            </a:pPr>
            <a:endParaRPr sz="750"/>
          </a:p>
          <a:p>
            <a:pPr marL="482323" marR="481744" algn="ctr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81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8650" y="5086096"/>
            <a:ext cx="1133220" cy="351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372872" marR="370712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2022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61870" y="5086096"/>
            <a:ext cx="1059434" cy="351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294005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21305" y="5086096"/>
            <a:ext cx="1315846" cy="351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42506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137152" y="5086096"/>
            <a:ext cx="1315847" cy="351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382777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452999" y="5086096"/>
            <a:ext cx="1583435" cy="351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575945" marR="575335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9">
                <a:latin typeface="Arial"/>
                <a:cs typeface="Arial"/>
              </a:rPr>
              <a:t>8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036434" y="5086096"/>
            <a:ext cx="1480566" cy="351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8"/>
              </a:spcBef>
            </a:pPr>
            <a:endParaRPr sz="750"/>
          </a:p>
          <a:p>
            <a:pPr marL="482345" marR="481787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8650" y="5437505"/>
            <a:ext cx="1133220" cy="3514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9"/>
              </a:spcBef>
            </a:pPr>
            <a:endParaRPr sz="750"/>
          </a:p>
          <a:p>
            <a:pPr marL="372849" marR="370687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2023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61870" y="5437505"/>
            <a:ext cx="1059434" cy="3514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9"/>
              </a:spcBef>
            </a:pPr>
            <a:endParaRPr sz="750"/>
          </a:p>
          <a:p>
            <a:pPr marL="294005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69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21305" y="5437505"/>
            <a:ext cx="1315846" cy="3514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9"/>
              </a:spcBef>
            </a:pPr>
            <a:endParaRPr sz="750"/>
          </a:p>
          <a:p>
            <a:pPr marL="422252" marR="418566" algn="ctr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46234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37152" y="5437505"/>
            <a:ext cx="1315847" cy="3514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9"/>
              </a:spcBef>
            </a:pPr>
            <a:endParaRPr sz="750"/>
          </a:p>
          <a:p>
            <a:pPr marL="382777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,</a:t>
            </a:r>
            <a:r>
              <a:rPr dirty="0" smtClean="0" sz="1200" spc="0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52999" y="5437505"/>
            <a:ext cx="1583435" cy="3514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7036434" y="5437505"/>
            <a:ext cx="1480566" cy="3514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9"/>
              </a:spcBef>
            </a:pPr>
            <a:endParaRPr sz="750"/>
          </a:p>
          <a:p>
            <a:pPr marL="482323" marR="481744" algn="ctr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48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488" y="1533143"/>
            <a:ext cx="8967216" cy="7071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0022" marR="157309" algn="ctr">
              <a:lnSpc>
                <a:spcPct val="95825"/>
              </a:lnSpc>
              <a:spcBef>
                <a:spcPts val="430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ICIOS</a:t>
            </a:r>
            <a:r>
              <a:rPr dirty="0" smtClean="0" sz="2000" spc="-48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9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1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31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ICIOS</a:t>
            </a:r>
            <a:r>
              <a:rPr dirty="0" smtClean="0" sz="2000" spc="-48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1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LUD</a:t>
            </a:r>
            <a:r>
              <a:rPr dirty="0" smtClean="0" sz="2000" spc="51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1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7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3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  <a:p>
            <a:pPr marL="3849319" marR="3847159" algn="ctr">
              <a:lnSpc>
                <a:spcPct val="95825"/>
              </a:lnSpc>
              <a:spcBef>
                <a:spcPts val="100"/>
              </a:spcBef>
            </a:pP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201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7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9"/>
          <p:cNvSpPr/>
          <p:nvPr/>
        </p:nvSpPr>
        <p:spPr>
          <a:xfrm>
            <a:off x="94488" y="1481327"/>
            <a:ext cx="8967216" cy="399288"/>
          </a:xfrm>
          <a:custGeom>
            <a:avLst/>
            <a:gdLst/>
            <a:ahLst/>
            <a:cxnLst/>
            <a:rect l="l" t="t" r="r" b="b"/>
            <a:pathLst>
              <a:path w="8967216" h="399288">
                <a:moveTo>
                  <a:pt x="0" y="399288"/>
                </a:moveTo>
                <a:lnTo>
                  <a:pt x="8967216" y="399288"/>
                </a:lnTo>
                <a:lnTo>
                  <a:pt x="8967216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94488" y="94487"/>
            <a:ext cx="2709672" cy="6248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699490" y="3016758"/>
            <a:ext cx="3602609" cy="408304"/>
          </a:xfrm>
          <a:custGeom>
            <a:avLst/>
            <a:gdLst/>
            <a:ahLst/>
            <a:cxnLst/>
            <a:rect l="l" t="t" r="r" b="b"/>
            <a:pathLst>
              <a:path w="3602609" h="408304">
                <a:moveTo>
                  <a:pt x="0" y="408304"/>
                </a:moveTo>
                <a:lnTo>
                  <a:pt x="3602609" y="408304"/>
                </a:lnTo>
                <a:lnTo>
                  <a:pt x="3602609" y="0"/>
                </a:lnTo>
                <a:lnTo>
                  <a:pt x="0" y="0"/>
                </a:lnTo>
                <a:lnTo>
                  <a:pt x="0" y="40830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4302125" y="3016758"/>
            <a:ext cx="2621153" cy="408304"/>
          </a:xfrm>
          <a:custGeom>
            <a:avLst/>
            <a:gdLst/>
            <a:ahLst/>
            <a:cxnLst/>
            <a:rect l="l" t="t" r="r" b="b"/>
            <a:pathLst>
              <a:path w="2621153" h="408304">
                <a:moveTo>
                  <a:pt x="0" y="408304"/>
                </a:moveTo>
                <a:lnTo>
                  <a:pt x="2621153" y="408304"/>
                </a:lnTo>
                <a:lnTo>
                  <a:pt x="2621153" y="0"/>
                </a:lnTo>
                <a:lnTo>
                  <a:pt x="0" y="0"/>
                </a:lnTo>
                <a:lnTo>
                  <a:pt x="0" y="40830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6923278" y="3016758"/>
            <a:ext cx="1532001" cy="408304"/>
          </a:xfrm>
          <a:custGeom>
            <a:avLst/>
            <a:gdLst/>
            <a:ahLst/>
            <a:cxnLst/>
            <a:rect l="l" t="t" r="r" b="b"/>
            <a:pathLst>
              <a:path w="1532001" h="408304">
                <a:moveTo>
                  <a:pt x="0" y="408304"/>
                </a:moveTo>
                <a:lnTo>
                  <a:pt x="1532001" y="408304"/>
                </a:lnTo>
                <a:lnTo>
                  <a:pt x="1532001" y="0"/>
                </a:lnTo>
                <a:lnTo>
                  <a:pt x="0" y="0"/>
                </a:lnTo>
                <a:lnTo>
                  <a:pt x="0" y="40830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699490" y="4241673"/>
            <a:ext cx="3602609" cy="408305"/>
          </a:xfrm>
          <a:custGeom>
            <a:avLst/>
            <a:gdLst/>
            <a:ahLst/>
            <a:cxnLst/>
            <a:rect l="l" t="t" r="r" b="b"/>
            <a:pathLst>
              <a:path w="3602609" h="408304">
                <a:moveTo>
                  <a:pt x="0" y="408304"/>
                </a:moveTo>
                <a:lnTo>
                  <a:pt x="3602609" y="408304"/>
                </a:lnTo>
                <a:lnTo>
                  <a:pt x="3602609" y="0"/>
                </a:lnTo>
                <a:lnTo>
                  <a:pt x="0" y="0"/>
                </a:lnTo>
                <a:lnTo>
                  <a:pt x="0" y="40830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4302125" y="4241673"/>
            <a:ext cx="2621153" cy="408305"/>
          </a:xfrm>
          <a:custGeom>
            <a:avLst/>
            <a:gdLst/>
            <a:ahLst/>
            <a:cxnLst/>
            <a:rect l="l" t="t" r="r" b="b"/>
            <a:pathLst>
              <a:path w="2621153" h="408304">
                <a:moveTo>
                  <a:pt x="0" y="408304"/>
                </a:moveTo>
                <a:lnTo>
                  <a:pt x="2621153" y="408304"/>
                </a:lnTo>
                <a:lnTo>
                  <a:pt x="2621153" y="0"/>
                </a:lnTo>
                <a:lnTo>
                  <a:pt x="0" y="0"/>
                </a:lnTo>
                <a:lnTo>
                  <a:pt x="0" y="40830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6923278" y="4241673"/>
            <a:ext cx="1532001" cy="408305"/>
          </a:xfrm>
          <a:custGeom>
            <a:avLst/>
            <a:gdLst/>
            <a:ahLst/>
            <a:cxnLst/>
            <a:rect l="l" t="t" r="r" b="b"/>
            <a:pathLst>
              <a:path w="1532001" h="408304">
                <a:moveTo>
                  <a:pt x="0" y="408304"/>
                </a:moveTo>
                <a:lnTo>
                  <a:pt x="1532001" y="408304"/>
                </a:lnTo>
                <a:lnTo>
                  <a:pt x="1532001" y="0"/>
                </a:lnTo>
                <a:lnTo>
                  <a:pt x="0" y="0"/>
                </a:lnTo>
                <a:lnTo>
                  <a:pt x="0" y="408304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302125" y="3012059"/>
            <a:ext cx="0" cy="1642745"/>
          </a:xfrm>
          <a:custGeom>
            <a:avLst/>
            <a:gdLst/>
            <a:ahLst/>
            <a:cxnLst/>
            <a:rect l="l" t="t" r="r" b="b"/>
            <a:pathLst>
              <a:path w="0" h="1642744">
                <a:moveTo>
                  <a:pt x="0" y="0"/>
                </a:moveTo>
                <a:lnTo>
                  <a:pt x="0" y="164274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6923278" y="3012059"/>
            <a:ext cx="0" cy="1642745"/>
          </a:xfrm>
          <a:custGeom>
            <a:avLst/>
            <a:gdLst/>
            <a:ahLst/>
            <a:cxnLst/>
            <a:rect l="l" t="t" r="r" b="b"/>
            <a:pathLst>
              <a:path w="0" h="1642744">
                <a:moveTo>
                  <a:pt x="0" y="0"/>
                </a:moveTo>
                <a:lnTo>
                  <a:pt x="0" y="164274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694728" y="3425063"/>
            <a:ext cx="7765249" cy="0"/>
          </a:xfrm>
          <a:custGeom>
            <a:avLst/>
            <a:gdLst/>
            <a:ahLst/>
            <a:cxnLst/>
            <a:rect l="l" t="t" r="r" b="b"/>
            <a:pathLst>
              <a:path w="7765249" h="0">
                <a:moveTo>
                  <a:pt x="0" y="0"/>
                </a:moveTo>
                <a:lnTo>
                  <a:pt x="776524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694728" y="3833368"/>
            <a:ext cx="7765249" cy="0"/>
          </a:xfrm>
          <a:custGeom>
            <a:avLst/>
            <a:gdLst/>
            <a:ahLst/>
            <a:cxnLst/>
            <a:rect l="l" t="t" r="r" b="b"/>
            <a:pathLst>
              <a:path w="7765249" h="0">
                <a:moveTo>
                  <a:pt x="0" y="0"/>
                </a:moveTo>
                <a:lnTo>
                  <a:pt x="776524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694728" y="4241673"/>
            <a:ext cx="7765249" cy="0"/>
          </a:xfrm>
          <a:custGeom>
            <a:avLst/>
            <a:gdLst/>
            <a:ahLst/>
            <a:cxnLst/>
            <a:rect l="l" t="t" r="r" b="b"/>
            <a:pathLst>
              <a:path w="7765249" h="0">
                <a:moveTo>
                  <a:pt x="0" y="0"/>
                </a:moveTo>
                <a:lnTo>
                  <a:pt x="776524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699490" y="3012059"/>
            <a:ext cx="0" cy="1642745"/>
          </a:xfrm>
          <a:custGeom>
            <a:avLst/>
            <a:gdLst/>
            <a:ahLst/>
            <a:cxnLst/>
            <a:rect l="l" t="t" r="r" b="b"/>
            <a:pathLst>
              <a:path w="0" h="1642744">
                <a:moveTo>
                  <a:pt x="0" y="0"/>
                </a:moveTo>
                <a:lnTo>
                  <a:pt x="0" y="164274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8455279" y="3012059"/>
            <a:ext cx="0" cy="1642745"/>
          </a:xfrm>
          <a:custGeom>
            <a:avLst/>
            <a:gdLst/>
            <a:ahLst/>
            <a:cxnLst/>
            <a:rect l="l" t="t" r="r" b="b"/>
            <a:pathLst>
              <a:path w="0" h="1642744">
                <a:moveTo>
                  <a:pt x="0" y="0"/>
                </a:moveTo>
                <a:lnTo>
                  <a:pt x="0" y="164274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694728" y="3016758"/>
            <a:ext cx="7765249" cy="0"/>
          </a:xfrm>
          <a:custGeom>
            <a:avLst/>
            <a:gdLst/>
            <a:ahLst/>
            <a:cxnLst/>
            <a:rect l="l" t="t" r="r" b="b"/>
            <a:pathLst>
              <a:path w="7765249" h="0">
                <a:moveTo>
                  <a:pt x="0" y="0"/>
                </a:moveTo>
                <a:lnTo>
                  <a:pt x="776524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694728" y="4649978"/>
            <a:ext cx="7765249" cy="0"/>
          </a:xfrm>
          <a:custGeom>
            <a:avLst/>
            <a:gdLst/>
            <a:ahLst/>
            <a:cxnLst/>
            <a:rect l="l" t="t" r="r" b="b"/>
            <a:pathLst>
              <a:path w="7765249" h="0">
                <a:moveTo>
                  <a:pt x="0" y="0"/>
                </a:moveTo>
                <a:lnTo>
                  <a:pt x="776524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63558" y="725354"/>
            <a:ext cx="1152306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4223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84108" y="1106107"/>
            <a:ext cx="149035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2618" y="6416345"/>
            <a:ext cx="4724671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 b="1">
                <a:latin typeface="Arial"/>
                <a:cs typeface="Arial"/>
              </a:rPr>
              <a:t>F</a:t>
            </a:r>
            <a:r>
              <a:rPr dirty="0" smtClean="0" sz="1000" spc="-9" b="1">
                <a:latin typeface="Arial"/>
                <a:cs typeface="Arial"/>
              </a:rPr>
              <a:t>U</a:t>
            </a:r>
            <a:r>
              <a:rPr dirty="0" smtClean="0" sz="1000" spc="0" b="1">
                <a:latin typeface="Arial"/>
                <a:cs typeface="Arial"/>
              </a:rPr>
              <a:t>E</a:t>
            </a:r>
            <a:r>
              <a:rPr dirty="0" smtClean="0" sz="1000" spc="-9" b="1">
                <a:latin typeface="Arial"/>
                <a:cs typeface="Arial"/>
              </a:rPr>
              <a:t>N</a:t>
            </a:r>
            <a:r>
              <a:rPr dirty="0" smtClean="0" sz="1000" spc="29" b="1">
                <a:latin typeface="Arial"/>
                <a:cs typeface="Arial"/>
              </a:rPr>
              <a:t>T</a:t>
            </a:r>
            <a:r>
              <a:rPr dirty="0" smtClean="0" sz="1000" spc="4" b="1">
                <a:latin typeface="Arial"/>
                <a:cs typeface="Arial"/>
              </a:rPr>
              <a:t>E</a:t>
            </a:r>
            <a:r>
              <a:rPr dirty="0" smtClean="0" sz="1000" spc="0" b="1">
                <a:latin typeface="Arial"/>
                <a:cs typeface="Arial"/>
              </a:rPr>
              <a:t>:</a:t>
            </a:r>
            <a:r>
              <a:rPr dirty="0" smtClean="0" sz="1000" spc="-59" b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9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08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B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S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202</a:t>
            </a:r>
            <a:r>
              <a:rPr dirty="0" smtClean="0" sz="1000" spc="-4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99490" y="3016758"/>
            <a:ext cx="3602634" cy="408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7"/>
              </a:spcBef>
            </a:pPr>
            <a:endParaRPr sz="650"/>
          </a:p>
          <a:p>
            <a:pPr marL="793775">
              <a:lnSpc>
                <a:spcPct val="95825"/>
              </a:lnSpc>
            </a:pP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302125" y="3016758"/>
            <a:ext cx="2621153" cy="408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7"/>
              </a:spcBef>
            </a:pPr>
            <a:endParaRPr sz="650"/>
          </a:p>
          <a:p>
            <a:pPr marL="739901">
              <a:lnSpc>
                <a:spcPct val="95825"/>
              </a:lnSpc>
            </a:pPr>
            <a:r>
              <a:rPr dirty="0" smtClean="0" sz="1500" b="1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ÓN</a:t>
            </a:r>
            <a:endParaRPr sz="1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23278" y="3016758"/>
            <a:ext cx="1532001" cy="408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7"/>
              </a:spcBef>
            </a:pPr>
            <a:endParaRPr sz="650"/>
          </a:p>
          <a:p>
            <a:pPr marL="683082" marR="624005" algn="ctr">
              <a:lnSpc>
                <a:spcPct val="95825"/>
              </a:lnSpc>
            </a:pP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%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9490" y="3425063"/>
            <a:ext cx="3602634" cy="4083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8"/>
              </a:spcBef>
            </a:pPr>
            <a:endParaRPr sz="650"/>
          </a:p>
          <a:p>
            <a:pPr marL="571271">
              <a:lnSpc>
                <a:spcPct val="95825"/>
              </a:lnSpc>
            </a:pP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ON</a:t>
            </a:r>
            <a:r>
              <a:rPr dirty="0" smtClean="0" sz="1500" spc="-19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-9">
                <a:latin typeface="Arial"/>
                <a:cs typeface="Arial"/>
              </a:rPr>
              <a:t>H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9">
                <a:latin typeface="Arial"/>
                <a:cs typeface="Arial"/>
              </a:rPr>
              <a:t>H</a:t>
            </a:r>
            <a:r>
              <a:rPr dirty="0" smtClean="0" sz="1500" spc="0">
                <a:latin typeface="Arial"/>
                <a:cs typeface="Arial"/>
              </a:rPr>
              <a:t>AB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302125" y="3425063"/>
            <a:ext cx="2621153" cy="4083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8"/>
              </a:spcBef>
            </a:pPr>
            <a:endParaRPr sz="650"/>
          </a:p>
          <a:p>
            <a:pPr marL="856056" marR="854658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</a:t>
            </a:r>
            <a:r>
              <a:rPr dirty="0" smtClean="0" sz="1500" spc="9">
                <a:latin typeface="Arial"/>
                <a:cs typeface="Arial"/>
              </a:rPr>
              <a:t>,</a:t>
            </a:r>
            <a:r>
              <a:rPr dirty="0" smtClean="0" sz="1500" spc="0">
                <a:latin typeface="Arial"/>
                <a:cs typeface="Arial"/>
              </a:rPr>
              <a:t>785</a:t>
            </a:r>
            <a:r>
              <a:rPr dirty="0" smtClean="0" sz="1500" spc="9">
                <a:latin typeface="Arial"/>
                <a:cs typeface="Arial"/>
              </a:rPr>
              <a:t>,</a:t>
            </a:r>
            <a:r>
              <a:rPr dirty="0" smtClean="0" sz="1500" spc="0">
                <a:latin typeface="Arial"/>
                <a:cs typeface="Arial"/>
              </a:rPr>
              <a:t>478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23278" y="3425063"/>
            <a:ext cx="1532001" cy="4083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8"/>
              </a:spcBef>
            </a:pPr>
            <a:endParaRPr sz="650"/>
          </a:p>
          <a:p>
            <a:pPr marL="500202" marR="495999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55</a:t>
            </a:r>
            <a:r>
              <a:rPr dirty="0" smtClean="0" sz="1500" spc="9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69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9490" y="3833368"/>
            <a:ext cx="3602634" cy="4083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9"/>
              </a:spcBef>
            </a:pPr>
            <a:endParaRPr sz="650"/>
          </a:p>
          <a:p>
            <a:pPr marL="623087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S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N</a:t>
            </a:r>
            <a:r>
              <a:rPr dirty="0" smtClean="0" sz="1500" spc="-30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-9">
                <a:latin typeface="Arial"/>
                <a:cs typeface="Arial"/>
              </a:rPr>
              <a:t>H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9">
                <a:latin typeface="Arial"/>
                <a:cs typeface="Arial"/>
              </a:rPr>
              <a:t>H</a:t>
            </a:r>
            <a:r>
              <a:rPr dirty="0" smtClean="0" sz="1500" spc="0">
                <a:latin typeface="Arial"/>
                <a:cs typeface="Arial"/>
              </a:rPr>
              <a:t>AB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302125" y="3833368"/>
            <a:ext cx="2621153" cy="4083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9"/>
              </a:spcBef>
            </a:pPr>
            <a:endParaRPr sz="650"/>
          </a:p>
          <a:p>
            <a:pPr marL="856056" marR="854658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</a:t>
            </a:r>
            <a:r>
              <a:rPr dirty="0" smtClean="0" sz="1500" spc="9">
                <a:latin typeface="Arial"/>
                <a:cs typeface="Arial"/>
              </a:rPr>
              <a:t>,</a:t>
            </a:r>
            <a:r>
              <a:rPr dirty="0" smtClean="0" sz="1500" spc="0">
                <a:latin typeface="Arial"/>
                <a:cs typeface="Arial"/>
              </a:rPr>
              <a:t>420</a:t>
            </a:r>
            <a:r>
              <a:rPr dirty="0" smtClean="0" sz="1500" spc="9">
                <a:latin typeface="Arial"/>
                <a:cs typeface="Arial"/>
              </a:rPr>
              <a:t>,</a:t>
            </a:r>
            <a:r>
              <a:rPr dirty="0" smtClean="0" sz="1500" spc="0">
                <a:latin typeface="Arial"/>
                <a:cs typeface="Arial"/>
              </a:rPr>
              <a:t>360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23278" y="3833368"/>
            <a:ext cx="1532001" cy="40830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49"/>
              </a:spcBef>
            </a:pPr>
            <a:endParaRPr sz="650"/>
          </a:p>
          <a:p>
            <a:pPr marL="500202" marR="495999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44</a:t>
            </a:r>
            <a:r>
              <a:rPr dirty="0" smtClean="0" sz="1500" spc="9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31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99490" y="4241673"/>
            <a:ext cx="3602634" cy="408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0"/>
              </a:spcBef>
            </a:pPr>
            <a:endParaRPr sz="700"/>
          </a:p>
          <a:p>
            <a:pPr marL="1458823" marR="1454199" algn="ctr">
              <a:lnSpc>
                <a:spcPct val="95825"/>
              </a:lnSpc>
            </a:pP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02125" y="4241673"/>
            <a:ext cx="2621153" cy="408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0"/>
              </a:spcBef>
            </a:pPr>
            <a:endParaRPr sz="700"/>
          </a:p>
          <a:p>
            <a:pPr marL="856056" marR="854658" algn="ctr">
              <a:lnSpc>
                <a:spcPct val="95825"/>
              </a:lnSpc>
            </a:pP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205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838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23278" y="4241673"/>
            <a:ext cx="1532001" cy="4083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00"/>
              </a:lnSpc>
              <a:spcBef>
                <a:spcPts val="0"/>
              </a:spcBef>
            </a:pPr>
            <a:endParaRPr sz="700"/>
          </a:p>
          <a:p>
            <a:pPr marL="496824">
              <a:lnSpc>
                <a:spcPct val="95825"/>
              </a:lnSpc>
            </a:pP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100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%</a:t>
            </a:r>
            <a:endParaRPr sz="1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488" y="1481327"/>
            <a:ext cx="8967216" cy="3992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39494">
              <a:lnSpc>
                <a:spcPct val="95825"/>
              </a:lnSpc>
              <a:spcBef>
                <a:spcPts val="440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Ó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2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ÚN</a:t>
            </a:r>
            <a:r>
              <a:rPr dirty="0" smtClean="0" sz="20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CH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sz="2000" spc="-4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-116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22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object 39"/>
          <p:cNvSpPr/>
          <p:nvPr/>
        </p:nvSpPr>
        <p:spPr>
          <a:xfrm>
            <a:off x="94488" y="1481327"/>
            <a:ext cx="8967216" cy="399288"/>
          </a:xfrm>
          <a:custGeom>
            <a:avLst/>
            <a:gdLst/>
            <a:ahLst/>
            <a:cxnLst/>
            <a:rect l="l" t="t" r="r" b="b"/>
            <a:pathLst>
              <a:path w="8967216" h="399288">
                <a:moveTo>
                  <a:pt x="0" y="399288"/>
                </a:moveTo>
                <a:lnTo>
                  <a:pt x="8967216" y="399288"/>
                </a:lnTo>
                <a:lnTo>
                  <a:pt x="8967216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94488" y="94487"/>
            <a:ext cx="2709672" cy="6248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553910" y="2888335"/>
            <a:ext cx="3627754" cy="449351"/>
          </a:xfrm>
          <a:custGeom>
            <a:avLst/>
            <a:gdLst/>
            <a:ahLst/>
            <a:cxnLst/>
            <a:rect l="l" t="t" r="r" b="b"/>
            <a:pathLst>
              <a:path w="3627754" h="449351">
                <a:moveTo>
                  <a:pt x="0" y="449351"/>
                </a:moveTo>
                <a:lnTo>
                  <a:pt x="3627754" y="449351"/>
                </a:lnTo>
                <a:lnTo>
                  <a:pt x="3627754" y="0"/>
                </a:lnTo>
                <a:lnTo>
                  <a:pt x="0" y="0"/>
                </a:lnTo>
                <a:lnTo>
                  <a:pt x="0" y="449351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4181729" y="2888335"/>
            <a:ext cx="2720213" cy="449351"/>
          </a:xfrm>
          <a:custGeom>
            <a:avLst/>
            <a:gdLst/>
            <a:ahLst/>
            <a:cxnLst/>
            <a:rect l="l" t="t" r="r" b="b"/>
            <a:pathLst>
              <a:path w="2720213" h="449351">
                <a:moveTo>
                  <a:pt x="0" y="449351"/>
                </a:moveTo>
                <a:lnTo>
                  <a:pt x="2720213" y="449351"/>
                </a:lnTo>
                <a:lnTo>
                  <a:pt x="2720213" y="0"/>
                </a:lnTo>
                <a:lnTo>
                  <a:pt x="0" y="0"/>
                </a:lnTo>
                <a:lnTo>
                  <a:pt x="0" y="449351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6901942" y="2888335"/>
            <a:ext cx="1529842" cy="449351"/>
          </a:xfrm>
          <a:custGeom>
            <a:avLst/>
            <a:gdLst/>
            <a:ahLst/>
            <a:cxnLst/>
            <a:rect l="l" t="t" r="r" b="b"/>
            <a:pathLst>
              <a:path w="1529842" h="449351">
                <a:moveTo>
                  <a:pt x="0" y="449351"/>
                </a:moveTo>
                <a:lnTo>
                  <a:pt x="1529842" y="449351"/>
                </a:lnTo>
                <a:lnTo>
                  <a:pt x="1529842" y="0"/>
                </a:lnTo>
                <a:lnTo>
                  <a:pt x="0" y="0"/>
                </a:lnTo>
                <a:lnTo>
                  <a:pt x="0" y="449351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553910" y="4181703"/>
            <a:ext cx="3627754" cy="266979"/>
          </a:xfrm>
          <a:custGeom>
            <a:avLst/>
            <a:gdLst/>
            <a:ahLst/>
            <a:cxnLst/>
            <a:rect l="l" t="t" r="r" b="b"/>
            <a:pathLst>
              <a:path w="3627754" h="266979">
                <a:moveTo>
                  <a:pt x="0" y="266979"/>
                </a:moveTo>
                <a:lnTo>
                  <a:pt x="3627754" y="266979"/>
                </a:lnTo>
                <a:lnTo>
                  <a:pt x="3627754" y="0"/>
                </a:lnTo>
                <a:lnTo>
                  <a:pt x="0" y="0"/>
                </a:lnTo>
                <a:lnTo>
                  <a:pt x="0" y="266979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4181729" y="4181703"/>
            <a:ext cx="2720213" cy="266979"/>
          </a:xfrm>
          <a:custGeom>
            <a:avLst/>
            <a:gdLst/>
            <a:ahLst/>
            <a:cxnLst/>
            <a:rect l="l" t="t" r="r" b="b"/>
            <a:pathLst>
              <a:path w="2720213" h="266979">
                <a:moveTo>
                  <a:pt x="0" y="266979"/>
                </a:moveTo>
                <a:lnTo>
                  <a:pt x="2720213" y="266979"/>
                </a:lnTo>
                <a:lnTo>
                  <a:pt x="2720213" y="0"/>
                </a:lnTo>
                <a:lnTo>
                  <a:pt x="0" y="0"/>
                </a:lnTo>
                <a:lnTo>
                  <a:pt x="0" y="266979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6901942" y="4181703"/>
            <a:ext cx="1529842" cy="266979"/>
          </a:xfrm>
          <a:custGeom>
            <a:avLst/>
            <a:gdLst/>
            <a:ahLst/>
            <a:cxnLst/>
            <a:rect l="l" t="t" r="r" b="b"/>
            <a:pathLst>
              <a:path w="1529842" h="266979">
                <a:moveTo>
                  <a:pt x="0" y="266979"/>
                </a:moveTo>
                <a:lnTo>
                  <a:pt x="1529842" y="266979"/>
                </a:lnTo>
                <a:lnTo>
                  <a:pt x="1529842" y="0"/>
                </a:lnTo>
                <a:lnTo>
                  <a:pt x="0" y="0"/>
                </a:lnTo>
                <a:lnTo>
                  <a:pt x="0" y="266979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181729" y="2883662"/>
            <a:ext cx="0" cy="1569720"/>
          </a:xfrm>
          <a:custGeom>
            <a:avLst/>
            <a:gdLst/>
            <a:ahLst/>
            <a:cxnLst/>
            <a:rect l="l" t="t" r="r" b="b"/>
            <a:pathLst>
              <a:path w="0" h="1569719">
                <a:moveTo>
                  <a:pt x="0" y="0"/>
                </a:moveTo>
                <a:lnTo>
                  <a:pt x="0" y="15697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6901942" y="2883662"/>
            <a:ext cx="0" cy="1569720"/>
          </a:xfrm>
          <a:custGeom>
            <a:avLst/>
            <a:gdLst/>
            <a:ahLst/>
            <a:cxnLst/>
            <a:rect l="l" t="t" r="r" b="b"/>
            <a:pathLst>
              <a:path w="0" h="1569719">
                <a:moveTo>
                  <a:pt x="0" y="0"/>
                </a:moveTo>
                <a:lnTo>
                  <a:pt x="0" y="15697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549148" y="3337687"/>
            <a:ext cx="7887461" cy="0"/>
          </a:xfrm>
          <a:custGeom>
            <a:avLst/>
            <a:gdLst/>
            <a:ahLst/>
            <a:cxnLst/>
            <a:rect l="l" t="t" r="r" b="b"/>
            <a:pathLst>
              <a:path w="7887461" h="0">
                <a:moveTo>
                  <a:pt x="0" y="0"/>
                </a:moveTo>
                <a:lnTo>
                  <a:pt x="788746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549148" y="3787394"/>
            <a:ext cx="7887461" cy="0"/>
          </a:xfrm>
          <a:custGeom>
            <a:avLst/>
            <a:gdLst/>
            <a:ahLst/>
            <a:cxnLst/>
            <a:rect l="l" t="t" r="r" b="b"/>
            <a:pathLst>
              <a:path w="7887461" h="0">
                <a:moveTo>
                  <a:pt x="0" y="0"/>
                </a:moveTo>
                <a:lnTo>
                  <a:pt x="788746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549148" y="4181729"/>
            <a:ext cx="7887461" cy="0"/>
          </a:xfrm>
          <a:custGeom>
            <a:avLst/>
            <a:gdLst/>
            <a:ahLst/>
            <a:cxnLst/>
            <a:rect l="l" t="t" r="r" b="b"/>
            <a:pathLst>
              <a:path w="7887461" h="0">
                <a:moveTo>
                  <a:pt x="0" y="0"/>
                </a:moveTo>
                <a:lnTo>
                  <a:pt x="788746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/>
          <p:nvPr/>
        </p:nvSpPr>
        <p:spPr>
          <a:xfrm>
            <a:off x="553910" y="2883662"/>
            <a:ext cx="0" cy="1569720"/>
          </a:xfrm>
          <a:custGeom>
            <a:avLst/>
            <a:gdLst/>
            <a:ahLst/>
            <a:cxnLst/>
            <a:rect l="l" t="t" r="r" b="b"/>
            <a:pathLst>
              <a:path w="0" h="1569719">
                <a:moveTo>
                  <a:pt x="0" y="0"/>
                </a:moveTo>
                <a:lnTo>
                  <a:pt x="0" y="15697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8431784" y="2883662"/>
            <a:ext cx="0" cy="1569720"/>
          </a:xfrm>
          <a:custGeom>
            <a:avLst/>
            <a:gdLst/>
            <a:ahLst/>
            <a:cxnLst/>
            <a:rect l="l" t="t" r="r" b="b"/>
            <a:pathLst>
              <a:path w="0" h="1569719">
                <a:moveTo>
                  <a:pt x="0" y="0"/>
                </a:moveTo>
                <a:lnTo>
                  <a:pt x="0" y="156972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549148" y="2888361"/>
            <a:ext cx="7887461" cy="0"/>
          </a:xfrm>
          <a:custGeom>
            <a:avLst/>
            <a:gdLst/>
            <a:ahLst/>
            <a:cxnLst/>
            <a:rect l="l" t="t" r="r" b="b"/>
            <a:pathLst>
              <a:path w="7887461" h="0">
                <a:moveTo>
                  <a:pt x="0" y="0"/>
                </a:moveTo>
                <a:lnTo>
                  <a:pt x="788746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549148" y="4448683"/>
            <a:ext cx="7887461" cy="0"/>
          </a:xfrm>
          <a:custGeom>
            <a:avLst/>
            <a:gdLst/>
            <a:ahLst/>
            <a:cxnLst/>
            <a:rect l="l" t="t" r="r" b="b"/>
            <a:pathLst>
              <a:path w="7887461" h="0">
                <a:moveTo>
                  <a:pt x="0" y="0"/>
                </a:moveTo>
                <a:lnTo>
                  <a:pt x="788746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363558" y="725354"/>
            <a:ext cx="1152306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54223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884108" y="1106107"/>
            <a:ext cx="149035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2618" y="6449873"/>
            <a:ext cx="4724671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 b="1">
                <a:latin typeface="Arial"/>
                <a:cs typeface="Arial"/>
              </a:rPr>
              <a:t>F</a:t>
            </a:r>
            <a:r>
              <a:rPr dirty="0" smtClean="0" sz="1000" spc="-9" b="1">
                <a:latin typeface="Arial"/>
                <a:cs typeface="Arial"/>
              </a:rPr>
              <a:t>U</a:t>
            </a:r>
            <a:r>
              <a:rPr dirty="0" smtClean="0" sz="1000" spc="0" b="1">
                <a:latin typeface="Arial"/>
                <a:cs typeface="Arial"/>
              </a:rPr>
              <a:t>E</a:t>
            </a:r>
            <a:r>
              <a:rPr dirty="0" smtClean="0" sz="1000" spc="-9" b="1">
                <a:latin typeface="Arial"/>
                <a:cs typeface="Arial"/>
              </a:rPr>
              <a:t>N</a:t>
            </a:r>
            <a:r>
              <a:rPr dirty="0" smtClean="0" sz="1000" spc="29" b="1">
                <a:latin typeface="Arial"/>
                <a:cs typeface="Arial"/>
              </a:rPr>
              <a:t>T</a:t>
            </a:r>
            <a:r>
              <a:rPr dirty="0" smtClean="0" sz="1000" spc="4" b="1">
                <a:latin typeface="Arial"/>
                <a:cs typeface="Arial"/>
              </a:rPr>
              <a:t>E</a:t>
            </a:r>
            <a:r>
              <a:rPr dirty="0" smtClean="0" sz="1000" spc="0" b="1">
                <a:latin typeface="Arial"/>
                <a:cs typeface="Arial"/>
              </a:rPr>
              <a:t>:</a:t>
            </a:r>
            <a:r>
              <a:rPr dirty="0" smtClean="0" sz="1000" spc="-59" b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9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08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B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S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202</a:t>
            </a:r>
            <a:r>
              <a:rPr dirty="0" smtClean="0" sz="1000" spc="-4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3910" y="2888361"/>
            <a:ext cx="3627818" cy="4493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26"/>
              </a:spcBef>
            </a:pPr>
            <a:endParaRPr sz="950"/>
          </a:p>
          <a:p>
            <a:pPr marL="805751">
              <a:lnSpc>
                <a:spcPct val="95825"/>
              </a:lnSpc>
            </a:pP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181729" y="2888361"/>
            <a:ext cx="2720213" cy="4493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26"/>
              </a:spcBef>
            </a:pPr>
            <a:endParaRPr sz="950"/>
          </a:p>
          <a:p>
            <a:pPr marL="788924">
              <a:lnSpc>
                <a:spcPct val="95825"/>
              </a:lnSpc>
            </a:pPr>
            <a:r>
              <a:rPr dirty="0" smtClean="0" sz="1500" b="1">
                <a:solidFill>
                  <a:srgbClr val="FFFFFF"/>
                </a:solidFill>
                <a:latin typeface="Arial"/>
                <a:cs typeface="Arial"/>
              </a:rPr>
              <a:t>PO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ÓN</a:t>
            </a:r>
            <a:endParaRPr sz="1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901942" y="2888361"/>
            <a:ext cx="1529841" cy="4493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26"/>
              </a:spcBef>
            </a:pPr>
            <a:endParaRPr sz="950"/>
          </a:p>
          <a:p>
            <a:pPr marL="680542" marR="624386" algn="ctr">
              <a:lnSpc>
                <a:spcPct val="95825"/>
              </a:lnSpc>
            </a:pP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%</a:t>
            </a:r>
            <a:endParaRPr sz="1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53910" y="3337687"/>
            <a:ext cx="3627818" cy="4497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28"/>
              </a:spcBef>
            </a:pPr>
            <a:endParaRPr sz="950"/>
          </a:p>
          <a:p>
            <a:pPr marL="583298">
              <a:lnSpc>
                <a:spcPct val="95825"/>
              </a:lnSpc>
            </a:pP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ON</a:t>
            </a:r>
            <a:r>
              <a:rPr dirty="0" smtClean="0" sz="1500" spc="-19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-9">
                <a:latin typeface="Arial"/>
                <a:cs typeface="Arial"/>
              </a:rPr>
              <a:t>H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9">
                <a:latin typeface="Arial"/>
                <a:cs typeface="Arial"/>
              </a:rPr>
              <a:t>H</a:t>
            </a:r>
            <a:r>
              <a:rPr dirty="0" smtClean="0" sz="1500" spc="0">
                <a:latin typeface="Arial"/>
                <a:cs typeface="Arial"/>
              </a:rPr>
              <a:t>AB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181729" y="3337687"/>
            <a:ext cx="2720213" cy="4497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28"/>
              </a:spcBef>
            </a:pPr>
            <a:endParaRPr sz="950"/>
          </a:p>
          <a:p>
            <a:pPr marL="905078" marR="904696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1</a:t>
            </a:r>
            <a:r>
              <a:rPr dirty="0" smtClean="0" sz="1500" spc="9">
                <a:latin typeface="Arial"/>
                <a:cs typeface="Arial"/>
              </a:rPr>
              <a:t>,</a:t>
            </a:r>
            <a:r>
              <a:rPr dirty="0" smtClean="0" sz="1500" spc="0">
                <a:latin typeface="Arial"/>
                <a:cs typeface="Arial"/>
              </a:rPr>
              <a:t>801</a:t>
            </a:r>
            <a:r>
              <a:rPr dirty="0" smtClean="0" sz="1500" spc="9">
                <a:latin typeface="Arial"/>
                <a:cs typeface="Arial"/>
              </a:rPr>
              <a:t>,</a:t>
            </a:r>
            <a:r>
              <a:rPr dirty="0" smtClean="0" sz="1500" spc="0">
                <a:latin typeface="Arial"/>
                <a:cs typeface="Arial"/>
              </a:rPr>
              <a:t>003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01942" y="3337687"/>
            <a:ext cx="1529841" cy="44970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28"/>
              </a:spcBef>
            </a:pPr>
            <a:endParaRPr sz="950"/>
          </a:p>
          <a:p>
            <a:pPr marL="497408" marR="496057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55</a:t>
            </a:r>
            <a:r>
              <a:rPr dirty="0" smtClean="0" sz="1500" spc="14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77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53910" y="3787394"/>
            <a:ext cx="3627818" cy="3943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1"/>
              </a:spcBef>
            </a:pPr>
            <a:endParaRPr sz="750"/>
          </a:p>
          <a:p>
            <a:pPr marL="634809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S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N</a:t>
            </a:r>
            <a:r>
              <a:rPr dirty="0" smtClean="0" sz="1500" spc="-25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-9">
                <a:latin typeface="Arial"/>
                <a:cs typeface="Arial"/>
              </a:rPr>
              <a:t>H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9">
                <a:latin typeface="Arial"/>
                <a:cs typeface="Arial"/>
              </a:rPr>
              <a:t>H</a:t>
            </a:r>
            <a:r>
              <a:rPr dirty="0" smtClean="0" sz="1500" spc="0">
                <a:latin typeface="Arial"/>
                <a:cs typeface="Arial"/>
              </a:rPr>
              <a:t>AB</a:t>
            </a:r>
            <a:r>
              <a:rPr dirty="0" smtClean="0" sz="1500" spc="14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9">
                <a:latin typeface="Arial"/>
                <a:cs typeface="Arial"/>
              </a:rPr>
              <a:t>I</a:t>
            </a:r>
            <a:r>
              <a:rPr dirty="0" smtClean="0" sz="1500" spc="0"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181729" y="3787394"/>
            <a:ext cx="2720213" cy="3943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05078" marR="904696" algn="ctr">
              <a:lnSpc>
                <a:spcPct val="95825"/>
              </a:lnSpc>
              <a:spcBef>
                <a:spcPts val="145"/>
              </a:spcBef>
            </a:pPr>
            <a:r>
              <a:rPr dirty="0" smtClean="0" sz="1500" spc="0">
                <a:latin typeface="Arial"/>
                <a:cs typeface="Arial"/>
              </a:rPr>
              <a:t>1</a:t>
            </a:r>
            <a:r>
              <a:rPr dirty="0" smtClean="0" sz="1500" spc="9">
                <a:latin typeface="Arial"/>
                <a:cs typeface="Arial"/>
              </a:rPr>
              <a:t>,</a:t>
            </a:r>
            <a:r>
              <a:rPr dirty="0" smtClean="0" sz="1500" spc="0">
                <a:latin typeface="Arial"/>
                <a:cs typeface="Arial"/>
              </a:rPr>
              <a:t>428</a:t>
            </a:r>
            <a:r>
              <a:rPr dirty="0" smtClean="0" sz="1500" spc="9">
                <a:latin typeface="Arial"/>
                <a:cs typeface="Arial"/>
              </a:rPr>
              <a:t>,</a:t>
            </a:r>
            <a:r>
              <a:rPr dirty="0" smtClean="0" sz="1500" spc="0">
                <a:latin typeface="Arial"/>
                <a:cs typeface="Arial"/>
              </a:rPr>
              <a:t>354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901942" y="3787394"/>
            <a:ext cx="1529841" cy="3943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750"/>
              </a:lnSpc>
              <a:spcBef>
                <a:spcPts val="11"/>
              </a:spcBef>
            </a:pPr>
            <a:endParaRPr sz="750"/>
          </a:p>
          <a:p>
            <a:pPr marL="491550" marR="490200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44</a:t>
            </a:r>
            <a:r>
              <a:rPr dirty="0" smtClean="0" sz="1500" spc="14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23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3910" y="4181729"/>
            <a:ext cx="3627818" cy="2669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470522" marR="1466053" algn="ctr">
              <a:lnSpc>
                <a:spcPct val="95825"/>
              </a:lnSpc>
              <a:spcBef>
                <a:spcPts val="260"/>
              </a:spcBef>
            </a:pP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500" spc="-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81729" y="4181729"/>
            <a:ext cx="2720213" cy="2669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05055" marR="904083" algn="ctr">
              <a:lnSpc>
                <a:spcPct val="95825"/>
              </a:lnSpc>
              <a:spcBef>
                <a:spcPts val="260"/>
              </a:spcBef>
            </a:pPr>
            <a:r>
              <a:rPr dirty="0" smtClean="0" sz="1500" b="1">
                <a:solidFill>
                  <a:srgbClr val="FFFFFF"/>
                </a:solidFill>
                <a:latin typeface="Arial"/>
                <a:cs typeface="Arial"/>
              </a:rPr>
              <a:t>3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22</a:t>
            </a:r>
            <a:r>
              <a:rPr dirty="0" smtClean="0" sz="1500" spc="-4" b="1">
                <a:solidFill>
                  <a:srgbClr val="FFFFFF"/>
                </a:solidFill>
                <a:latin typeface="Arial"/>
                <a:cs typeface="Arial"/>
              </a:rPr>
              <a:t>9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357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01942" y="4181729"/>
            <a:ext cx="1529841" cy="2669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4591" marR="490237" algn="ctr">
              <a:lnSpc>
                <a:spcPct val="95825"/>
              </a:lnSpc>
              <a:spcBef>
                <a:spcPts val="260"/>
              </a:spcBef>
            </a:pP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100%</a:t>
            </a:r>
            <a:endParaRPr sz="1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488" y="1481327"/>
            <a:ext cx="8967216" cy="3992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539494">
              <a:lnSpc>
                <a:spcPct val="95825"/>
              </a:lnSpc>
              <a:spcBef>
                <a:spcPts val="440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CI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Ó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2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G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ÚN</a:t>
            </a:r>
            <a:r>
              <a:rPr dirty="0" smtClean="0" sz="2000" spc="-2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CH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H</a:t>
            </a:r>
            <a:r>
              <a:rPr dirty="0" smtClean="0" sz="2000" spc="-4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-116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0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23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object 144"/>
          <p:cNvSpPr/>
          <p:nvPr/>
        </p:nvSpPr>
        <p:spPr>
          <a:xfrm>
            <a:off x="94488" y="1481327"/>
            <a:ext cx="8967216" cy="399288"/>
          </a:xfrm>
          <a:custGeom>
            <a:avLst/>
            <a:gdLst/>
            <a:ahLst/>
            <a:cxnLst/>
            <a:rect l="l" t="t" r="r" b="b"/>
            <a:pathLst>
              <a:path w="8967216" h="399288">
                <a:moveTo>
                  <a:pt x="0" y="399288"/>
                </a:moveTo>
                <a:lnTo>
                  <a:pt x="8967216" y="399288"/>
                </a:lnTo>
                <a:lnTo>
                  <a:pt x="8967216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94488" y="106679"/>
            <a:ext cx="2709672" cy="62179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333933" y="2121154"/>
            <a:ext cx="762000" cy="1162431"/>
          </a:xfrm>
          <a:custGeom>
            <a:avLst/>
            <a:gdLst/>
            <a:ahLst/>
            <a:cxnLst/>
            <a:rect l="l" t="t" r="r" b="b"/>
            <a:pathLst>
              <a:path w="762000" h="1162431">
                <a:moveTo>
                  <a:pt x="0" y="1162431"/>
                </a:moveTo>
                <a:lnTo>
                  <a:pt x="762000" y="1162431"/>
                </a:lnTo>
                <a:lnTo>
                  <a:pt x="762000" y="0"/>
                </a:lnTo>
                <a:lnTo>
                  <a:pt x="0" y="0"/>
                </a:lnTo>
                <a:lnTo>
                  <a:pt x="0" y="1162431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1095933" y="2121192"/>
            <a:ext cx="2286000" cy="697445"/>
          </a:xfrm>
          <a:custGeom>
            <a:avLst/>
            <a:gdLst/>
            <a:ahLst/>
            <a:cxnLst/>
            <a:rect l="l" t="t" r="r" b="b"/>
            <a:pathLst>
              <a:path w="2286000" h="697445">
                <a:moveTo>
                  <a:pt x="0" y="697445"/>
                </a:moveTo>
                <a:lnTo>
                  <a:pt x="2286000" y="697445"/>
                </a:lnTo>
                <a:lnTo>
                  <a:pt x="2286000" y="0"/>
                </a:lnTo>
                <a:lnTo>
                  <a:pt x="0" y="0"/>
                </a:lnTo>
                <a:lnTo>
                  <a:pt x="0" y="697445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1095933" y="2818612"/>
            <a:ext cx="761999" cy="464972"/>
          </a:xfrm>
          <a:custGeom>
            <a:avLst/>
            <a:gdLst/>
            <a:ahLst/>
            <a:cxnLst/>
            <a:rect l="l" t="t" r="r" b="b"/>
            <a:pathLst>
              <a:path w="761999" h="464972">
                <a:moveTo>
                  <a:pt x="0" y="464972"/>
                </a:moveTo>
                <a:lnTo>
                  <a:pt x="761999" y="464972"/>
                </a:lnTo>
                <a:lnTo>
                  <a:pt x="761999" y="0"/>
                </a:lnTo>
                <a:lnTo>
                  <a:pt x="0" y="0"/>
                </a:lnTo>
                <a:lnTo>
                  <a:pt x="0" y="46497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1857883" y="2818612"/>
            <a:ext cx="762000" cy="464972"/>
          </a:xfrm>
          <a:custGeom>
            <a:avLst/>
            <a:gdLst/>
            <a:ahLst/>
            <a:cxnLst/>
            <a:rect l="l" t="t" r="r" b="b"/>
            <a:pathLst>
              <a:path w="762000" h="464972">
                <a:moveTo>
                  <a:pt x="0" y="464972"/>
                </a:moveTo>
                <a:lnTo>
                  <a:pt x="762000" y="464972"/>
                </a:lnTo>
                <a:lnTo>
                  <a:pt x="762000" y="0"/>
                </a:lnTo>
                <a:lnTo>
                  <a:pt x="0" y="0"/>
                </a:lnTo>
                <a:lnTo>
                  <a:pt x="0" y="46497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2619883" y="2818612"/>
            <a:ext cx="761999" cy="464972"/>
          </a:xfrm>
          <a:custGeom>
            <a:avLst/>
            <a:gdLst/>
            <a:ahLst/>
            <a:cxnLst/>
            <a:rect l="l" t="t" r="r" b="b"/>
            <a:pathLst>
              <a:path w="761999" h="464972">
                <a:moveTo>
                  <a:pt x="0" y="464972"/>
                </a:moveTo>
                <a:lnTo>
                  <a:pt x="761999" y="464972"/>
                </a:lnTo>
                <a:lnTo>
                  <a:pt x="761999" y="0"/>
                </a:lnTo>
                <a:lnTo>
                  <a:pt x="0" y="0"/>
                </a:lnTo>
                <a:lnTo>
                  <a:pt x="0" y="46497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1095933" y="2116328"/>
            <a:ext cx="0" cy="4194175"/>
          </a:xfrm>
          <a:custGeom>
            <a:avLst/>
            <a:gdLst/>
            <a:ahLst/>
            <a:cxnLst/>
            <a:rect l="l" t="t" r="r" b="b"/>
            <a:pathLst>
              <a:path w="0" h="4194175">
                <a:moveTo>
                  <a:pt x="0" y="0"/>
                </a:moveTo>
                <a:lnTo>
                  <a:pt x="0" y="41941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1857883" y="2813812"/>
            <a:ext cx="0" cy="3496691"/>
          </a:xfrm>
          <a:custGeom>
            <a:avLst/>
            <a:gdLst/>
            <a:ahLst/>
            <a:cxnLst/>
            <a:rect l="l" t="t" r="r" b="b"/>
            <a:pathLst>
              <a:path w="0" h="3496691">
                <a:moveTo>
                  <a:pt x="0" y="0"/>
                </a:moveTo>
                <a:lnTo>
                  <a:pt x="0" y="349669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2619883" y="2813812"/>
            <a:ext cx="0" cy="3496691"/>
          </a:xfrm>
          <a:custGeom>
            <a:avLst/>
            <a:gdLst/>
            <a:ahLst/>
            <a:cxnLst/>
            <a:rect l="l" t="t" r="r" b="b"/>
            <a:pathLst>
              <a:path w="0" h="3496691">
                <a:moveTo>
                  <a:pt x="0" y="0"/>
                </a:moveTo>
                <a:lnTo>
                  <a:pt x="0" y="349669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1091184" y="2818638"/>
            <a:ext cx="2295525" cy="0"/>
          </a:xfrm>
          <a:custGeom>
            <a:avLst/>
            <a:gdLst/>
            <a:ahLst/>
            <a:cxnLst/>
            <a:rect l="l" t="t" r="r" b="b"/>
            <a:pathLst>
              <a:path w="2295525" h="0">
                <a:moveTo>
                  <a:pt x="0" y="0"/>
                </a:moveTo>
                <a:lnTo>
                  <a:pt x="2295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329184" y="3283585"/>
            <a:ext cx="3057525" cy="0"/>
          </a:xfrm>
          <a:custGeom>
            <a:avLst/>
            <a:gdLst/>
            <a:ahLst/>
            <a:cxnLst/>
            <a:rect l="l" t="t" r="r" b="b"/>
            <a:pathLst>
              <a:path w="3057525" h="0">
                <a:moveTo>
                  <a:pt x="0" y="0"/>
                </a:moveTo>
                <a:lnTo>
                  <a:pt x="3057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329184" y="3515995"/>
            <a:ext cx="3057525" cy="0"/>
          </a:xfrm>
          <a:custGeom>
            <a:avLst/>
            <a:gdLst/>
            <a:ahLst/>
            <a:cxnLst/>
            <a:rect l="l" t="t" r="r" b="b"/>
            <a:pathLst>
              <a:path w="3057525" h="0">
                <a:moveTo>
                  <a:pt x="0" y="0"/>
                </a:moveTo>
                <a:lnTo>
                  <a:pt x="3057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329184" y="3748531"/>
            <a:ext cx="3057525" cy="0"/>
          </a:xfrm>
          <a:custGeom>
            <a:avLst/>
            <a:gdLst/>
            <a:ahLst/>
            <a:cxnLst/>
            <a:rect l="l" t="t" r="r" b="b"/>
            <a:pathLst>
              <a:path w="3057525" h="0">
                <a:moveTo>
                  <a:pt x="0" y="0"/>
                </a:moveTo>
                <a:lnTo>
                  <a:pt x="3057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329184" y="3980942"/>
            <a:ext cx="3057525" cy="0"/>
          </a:xfrm>
          <a:custGeom>
            <a:avLst/>
            <a:gdLst/>
            <a:ahLst/>
            <a:cxnLst/>
            <a:rect l="l" t="t" r="r" b="b"/>
            <a:pathLst>
              <a:path w="3057525" h="0">
                <a:moveTo>
                  <a:pt x="0" y="0"/>
                </a:moveTo>
                <a:lnTo>
                  <a:pt x="3057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329184" y="4213479"/>
            <a:ext cx="3057525" cy="0"/>
          </a:xfrm>
          <a:custGeom>
            <a:avLst/>
            <a:gdLst/>
            <a:ahLst/>
            <a:cxnLst/>
            <a:rect l="l" t="t" r="r" b="b"/>
            <a:pathLst>
              <a:path w="3057525" h="0">
                <a:moveTo>
                  <a:pt x="0" y="0"/>
                </a:moveTo>
                <a:lnTo>
                  <a:pt x="3057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329184" y="4445889"/>
            <a:ext cx="3057525" cy="0"/>
          </a:xfrm>
          <a:custGeom>
            <a:avLst/>
            <a:gdLst/>
            <a:ahLst/>
            <a:cxnLst/>
            <a:rect l="l" t="t" r="r" b="b"/>
            <a:pathLst>
              <a:path w="3057525" h="0">
                <a:moveTo>
                  <a:pt x="0" y="0"/>
                </a:moveTo>
                <a:lnTo>
                  <a:pt x="3057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329184" y="4678426"/>
            <a:ext cx="3057525" cy="0"/>
          </a:xfrm>
          <a:custGeom>
            <a:avLst/>
            <a:gdLst/>
            <a:ahLst/>
            <a:cxnLst/>
            <a:rect l="l" t="t" r="r" b="b"/>
            <a:pathLst>
              <a:path w="3057525" h="0">
                <a:moveTo>
                  <a:pt x="0" y="0"/>
                </a:moveTo>
                <a:lnTo>
                  <a:pt x="3057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329184" y="4910836"/>
            <a:ext cx="3057525" cy="0"/>
          </a:xfrm>
          <a:custGeom>
            <a:avLst/>
            <a:gdLst/>
            <a:ahLst/>
            <a:cxnLst/>
            <a:rect l="l" t="t" r="r" b="b"/>
            <a:pathLst>
              <a:path w="3057525" h="0">
                <a:moveTo>
                  <a:pt x="0" y="0"/>
                </a:moveTo>
                <a:lnTo>
                  <a:pt x="3057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329184" y="5143373"/>
            <a:ext cx="3057525" cy="0"/>
          </a:xfrm>
          <a:custGeom>
            <a:avLst/>
            <a:gdLst/>
            <a:ahLst/>
            <a:cxnLst/>
            <a:rect l="l" t="t" r="r" b="b"/>
            <a:pathLst>
              <a:path w="3057525" h="0">
                <a:moveTo>
                  <a:pt x="0" y="0"/>
                </a:moveTo>
                <a:lnTo>
                  <a:pt x="3057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329184" y="5375783"/>
            <a:ext cx="3057525" cy="0"/>
          </a:xfrm>
          <a:custGeom>
            <a:avLst/>
            <a:gdLst/>
            <a:ahLst/>
            <a:cxnLst/>
            <a:rect l="l" t="t" r="r" b="b"/>
            <a:pathLst>
              <a:path w="3057525" h="0">
                <a:moveTo>
                  <a:pt x="0" y="0"/>
                </a:moveTo>
                <a:lnTo>
                  <a:pt x="3057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329184" y="5608320"/>
            <a:ext cx="3057525" cy="0"/>
          </a:xfrm>
          <a:custGeom>
            <a:avLst/>
            <a:gdLst/>
            <a:ahLst/>
            <a:cxnLst/>
            <a:rect l="l" t="t" r="r" b="b"/>
            <a:pathLst>
              <a:path w="3057525" h="0">
                <a:moveTo>
                  <a:pt x="0" y="0"/>
                </a:moveTo>
                <a:lnTo>
                  <a:pt x="3057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329184" y="5840793"/>
            <a:ext cx="3057525" cy="0"/>
          </a:xfrm>
          <a:custGeom>
            <a:avLst/>
            <a:gdLst/>
            <a:ahLst/>
            <a:cxnLst/>
            <a:rect l="l" t="t" r="r" b="b"/>
            <a:pathLst>
              <a:path w="3057525" h="0">
                <a:moveTo>
                  <a:pt x="0" y="0"/>
                </a:moveTo>
                <a:lnTo>
                  <a:pt x="3057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329184" y="6073267"/>
            <a:ext cx="3057525" cy="0"/>
          </a:xfrm>
          <a:custGeom>
            <a:avLst/>
            <a:gdLst/>
            <a:ahLst/>
            <a:cxnLst/>
            <a:rect l="l" t="t" r="r" b="b"/>
            <a:pathLst>
              <a:path w="3057525" h="0">
                <a:moveTo>
                  <a:pt x="0" y="0"/>
                </a:moveTo>
                <a:lnTo>
                  <a:pt x="3057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333933" y="3283585"/>
            <a:ext cx="0" cy="3026917"/>
          </a:xfrm>
          <a:custGeom>
            <a:avLst/>
            <a:gdLst/>
            <a:ahLst/>
            <a:cxnLst/>
            <a:rect l="l" t="t" r="r" b="b"/>
            <a:pathLst>
              <a:path w="0" h="3026917">
                <a:moveTo>
                  <a:pt x="0" y="0"/>
                </a:moveTo>
                <a:lnTo>
                  <a:pt x="0" y="3026917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3381883" y="2116328"/>
            <a:ext cx="0" cy="4194175"/>
          </a:xfrm>
          <a:custGeom>
            <a:avLst/>
            <a:gdLst/>
            <a:ahLst/>
            <a:cxnLst/>
            <a:rect l="l" t="t" r="r" b="b"/>
            <a:pathLst>
              <a:path w="0" h="4194175">
                <a:moveTo>
                  <a:pt x="0" y="0"/>
                </a:moveTo>
                <a:lnTo>
                  <a:pt x="0" y="4194175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1095933" y="2121154"/>
            <a:ext cx="2290775" cy="0"/>
          </a:xfrm>
          <a:custGeom>
            <a:avLst/>
            <a:gdLst/>
            <a:ahLst/>
            <a:cxnLst/>
            <a:rect l="l" t="t" r="r" b="b"/>
            <a:pathLst>
              <a:path w="2290775" h="0">
                <a:moveTo>
                  <a:pt x="0" y="0"/>
                </a:moveTo>
                <a:lnTo>
                  <a:pt x="229077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329184" y="6305740"/>
            <a:ext cx="3057525" cy="0"/>
          </a:xfrm>
          <a:custGeom>
            <a:avLst/>
            <a:gdLst/>
            <a:ahLst/>
            <a:cxnLst/>
            <a:rect l="l" t="t" r="r" b="b"/>
            <a:pathLst>
              <a:path w="3057525" h="0">
                <a:moveTo>
                  <a:pt x="0" y="0"/>
                </a:moveTo>
                <a:lnTo>
                  <a:pt x="3057525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4030979" y="6088380"/>
            <a:ext cx="4675632" cy="0"/>
          </a:xfrm>
          <a:custGeom>
            <a:avLst/>
            <a:gdLst/>
            <a:ahLst/>
            <a:cxnLst/>
            <a:rect l="l" t="t" r="r" b="b"/>
            <a:pathLst>
              <a:path w="4675632" h="0">
                <a:moveTo>
                  <a:pt x="0" y="0"/>
                </a:moveTo>
                <a:lnTo>
                  <a:pt x="4675632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4210812" y="2878836"/>
            <a:ext cx="4315968" cy="1917191"/>
          </a:xfrm>
          <a:custGeom>
            <a:avLst/>
            <a:gdLst/>
            <a:ahLst/>
            <a:cxnLst/>
            <a:rect l="l" t="t" r="r" b="b"/>
            <a:pathLst>
              <a:path w="4315968" h="1917191">
                <a:moveTo>
                  <a:pt x="0" y="1603247"/>
                </a:moveTo>
                <a:lnTo>
                  <a:pt x="359663" y="1395983"/>
                </a:lnTo>
                <a:lnTo>
                  <a:pt x="719327" y="1292352"/>
                </a:lnTo>
                <a:lnTo>
                  <a:pt x="1078991" y="1456944"/>
                </a:lnTo>
                <a:lnTo>
                  <a:pt x="1438655" y="1917191"/>
                </a:lnTo>
                <a:lnTo>
                  <a:pt x="1798320" y="1667256"/>
                </a:lnTo>
                <a:lnTo>
                  <a:pt x="2157984" y="1581912"/>
                </a:lnTo>
                <a:lnTo>
                  <a:pt x="2517647" y="1313688"/>
                </a:lnTo>
                <a:lnTo>
                  <a:pt x="2877312" y="1103376"/>
                </a:lnTo>
                <a:lnTo>
                  <a:pt x="3236976" y="853439"/>
                </a:lnTo>
                <a:lnTo>
                  <a:pt x="3596640" y="582167"/>
                </a:lnTo>
                <a:lnTo>
                  <a:pt x="3956304" y="292608"/>
                </a:lnTo>
                <a:lnTo>
                  <a:pt x="4315968" y="0"/>
                </a:lnTo>
              </a:path>
            </a:pathLst>
          </a:custGeom>
          <a:ln w="27432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4181094" y="4451223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1" y="24745"/>
                </a:lnTo>
                <a:lnTo>
                  <a:pt x="54757" y="12050"/>
                </a:lnTo>
                <a:lnTo>
                  <a:pt x="44230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179"/>
                </a:lnTo>
                <a:lnTo>
                  <a:pt x="6164" y="48855"/>
                </a:lnTo>
                <a:lnTo>
                  <a:pt x="16673" y="57660"/>
                </a:lnTo>
                <a:lnTo>
                  <a:pt x="30479" y="60959"/>
                </a:lnTo>
                <a:lnTo>
                  <a:pt x="36179" y="60421"/>
                </a:lnTo>
                <a:lnTo>
                  <a:pt x="48855" y="54757"/>
                </a:lnTo>
                <a:lnTo>
                  <a:pt x="57660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4181094" y="4451223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60" y="44230"/>
                </a:lnTo>
                <a:lnTo>
                  <a:pt x="48855" y="54757"/>
                </a:lnTo>
                <a:lnTo>
                  <a:pt x="36179" y="60421"/>
                </a:lnTo>
                <a:lnTo>
                  <a:pt x="30479" y="60959"/>
                </a:lnTo>
                <a:lnTo>
                  <a:pt x="16673" y="57660"/>
                </a:lnTo>
                <a:lnTo>
                  <a:pt x="6164" y="48855"/>
                </a:lnTo>
                <a:lnTo>
                  <a:pt x="533" y="36179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30" y="3275"/>
                </a:lnTo>
                <a:lnTo>
                  <a:pt x="54757" y="12050"/>
                </a:lnTo>
                <a:lnTo>
                  <a:pt x="60421" y="24745"/>
                </a:lnTo>
                <a:lnTo>
                  <a:pt x="60959" y="30479"/>
                </a:lnTo>
                <a:close/>
              </a:path>
            </a:pathLst>
          </a:custGeom>
          <a:ln w="9143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4540758" y="424395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1" y="24745"/>
                </a:lnTo>
                <a:lnTo>
                  <a:pt x="54757" y="12050"/>
                </a:lnTo>
                <a:lnTo>
                  <a:pt x="44230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179"/>
                </a:lnTo>
                <a:lnTo>
                  <a:pt x="6164" y="48855"/>
                </a:lnTo>
                <a:lnTo>
                  <a:pt x="16673" y="57660"/>
                </a:lnTo>
                <a:lnTo>
                  <a:pt x="30479" y="60960"/>
                </a:lnTo>
                <a:lnTo>
                  <a:pt x="36179" y="60421"/>
                </a:lnTo>
                <a:lnTo>
                  <a:pt x="48855" y="54757"/>
                </a:lnTo>
                <a:lnTo>
                  <a:pt x="57660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4540758" y="4243958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60" y="44230"/>
                </a:lnTo>
                <a:lnTo>
                  <a:pt x="48855" y="54757"/>
                </a:lnTo>
                <a:lnTo>
                  <a:pt x="36179" y="60421"/>
                </a:lnTo>
                <a:lnTo>
                  <a:pt x="30479" y="60960"/>
                </a:lnTo>
                <a:lnTo>
                  <a:pt x="16673" y="57660"/>
                </a:lnTo>
                <a:lnTo>
                  <a:pt x="6164" y="48855"/>
                </a:lnTo>
                <a:lnTo>
                  <a:pt x="533" y="36179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30" y="3275"/>
                </a:lnTo>
                <a:lnTo>
                  <a:pt x="54757" y="12050"/>
                </a:lnTo>
                <a:lnTo>
                  <a:pt x="60421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4900422" y="414032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1" y="24745"/>
                </a:lnTo>
                <a:lnTo>
                  <a:pt x="54757" y="12050"/>
                </a:lnTo>
                <a:lnTo>
                  <a:pt x="44230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179"/>
                </a:lnTo>
                <a:lnTo>
                  <a:pt x="6164" y="48855"/>
                </a:lnTo>
                <a:lnTo>
                  <a:pt x="16673" y="57660"/>
                </a:lnTo>
                <a:lnTo>
                  <a:pt x="30479" y="60960"/>
                </a:lnTo>
                <a:lnTo>
                  <a:pt x="36179" y="60421"/>
                </a:lnTo>
                <a:lnTo>
                  <a:pt x="48855" y="54757"/>
                </a:lnTo>
                <a:lnTo>
                  <a:pt x="57660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4900422" y="414032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60" y="44230"/>
                </a:lnTo>
                <a:lnTo>
                  <a:pt x="48855" y="54757"/>
                </a:lnTo>
                <a:lnTo>
                  <a:pt x="36179" y="60421"/>
                </a:lnTo>
                <a:lnTo>
                  <a:pt x="30479" y="60960"/>
                </a:lnTo>
                <a:lnTo>
                  <a:pt x="16673" y="57660"/>
                </a:lnTo>
                <a:lnTo>
                  <a:pt x="6164" y="48855"/>
                </a:lnTo>
                <a:lnTo>
                  <a:pt x="533" y="36179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30" y="3275"/>
                </a:lnTo>
                <a:lnTo>
                  <a:pt x="54757" y="12050"/>
                </a:lnTo>
                <a:lnTo>
                  <a:pt x="60421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5260086" y="430491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1" y="24745"/>
                </a:lnTo>
                <a:lnTo>
                  <a:pt x="54757" y="12050"/>
                </a:lnTo>
                <a:lnTo>
                  <a:pt x="44230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179"/>
                </a:lnTo>
                <a:lnTo>
                  <a:pt x="6164" y="48855"/>
                </a:lnTo>
                <a:lnTo>
                  <a:pt x="16673" y="57660"/>
                </a:lnTo>
                <a:lnTo>
                  <a:pt x="30479" y="60959"/>
                </a:lnTo>
                <a:lnTo>
                  <a:pt x="36179" y="60421"/>
                </a:lnTo>
                <a:lnTo>
                  <a:pt x="48855" y="54757"/>
                </a:lnTo>
                <a:lnTo>
                  <a:pt x="57660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5260086" y="4304919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60" y="44230"/>
                </a:lnTo>
                <a:lnTo>
                  <a:pt x="48855" y="54757"/>
                </a:lnTo>
                <a:lnTo>
                  <a:pt x="36179" y="60421"/>
                </a:lnTo>
                <a:lnTo>
                  <a:pt x="30479" y="60959"/>
                </a:lnTo>
                <a:lnTo>
                  <a:pt x="16673" y="57660"/>
                </a:lnTo>
                <a:lnTo>
                  <a:pt x="6164" y="48855"/>
                </a:lnTo>
                <a:lnTo>
                  <a:pt x="533" y="36179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30" y="3275"/>
                </a:lnTo>
                <a:lnTo>
                  <a:pt x="54757" y="12050"/>
                </a:lnTo>
                <a:lnTo>
                  <a:pt x="60421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5619750" y="4765167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60421" y="24745"/>
                </a:lnTo>
                <a:lnTo>
                  <a:pt x="54757" y="12050"/>
                </a:lnTo>
                <a:lnTo>
                  <a:pt x="44230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179"/>
                </a:lnTo>
                <a:lnTo>
                  <a:pt x="6164" y="48855"/>
                </a:lnTo>
                <a:lnTo>
                  <a:pt x="16673" y="57660"/>
                </a:lnTo>
                <a:lnTo>
                  <a:pt x="30479" y="60959"/>
                </a:lnTo>
                <a:lnTo>
                  <a:pt x="36179" y="60421"/>
                </a:lnTo>
                <a:lnTo>
                  <a:pt x="48855" y="54757"/>
                </a:lnTo>
                <a:lnTo>
                  <a:pt x="57660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5619750" y="4765167"/>
            <a:ext cx="60960" cy="60959"/>
          </a:xfrm>
          <a:custGeom>
            <a:avLst/>
            <a:gdLst/>
            <a:ahLst/>
            <a:cxnLst/>
            <a:rect l="l" t="t" r="r" b="b"/>
            <a:pathLst>
              <a:path w="60960" h="60959">
                <a:moveTo>
                  <a:pt x="60960" y="30479"/>
                </a:moveTo>
                <a:lnTo>
                  <a:pt x="57660" y="44230"/>
                </a:lnTo>
                <a:lnTo>
                  <a:pt x="48855" y="54757"/>
                </a:lnTo>
                <a:lnTo>
                  <a:pt x="36179" y="60421"/>
                </a:lnTo>
                <a:lnTo>
                  <a:pt x="30479" y="60959"/>
                </a:lnTo>
                <a:lnTo>
                  <a:pt x="16673" y="57660"/>
                </a:lnTo>
                <a:lnTo>
                  <a:pt x="6164" y="48855"/>
                </a:lnTo>
                <a:lnTo>
                  <a:pt x="533" y="36179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30" y="3275"/>
                </a:lnTo>
                <a:lnTo>
                  <a:pt x="54757" y="12050"/>
                </a:lnTo>
                <a:lnTo>
                  <a:pt x="60421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5979414" y="451523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1" y="24745"/>
                </a:lnTo>
                <a:lnTo>
                  <a:pt x="54757" y="12050"/>
                </a:lnTo>
                <a:lnTo>
                  <a:pt x="44230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179"/>
                </a:lnTo>
                <a:lnTo>
                  <a:pt x="6164" y="48855"/>
                </a:lnTo>
                <a:lnTo>
                  <a:pt x="16673" y="57660"/>
                </a:lnTo>
                <a:lnTo>
                  <a:pt x="30480" y="60960"/>
                </a:lnTo>
                <a:lnTo>
                  <a:pt x="36179" y="60421"/>
                </a:lnTo>
                <a:lnTo>
                  <a:pt x="48855" y="54757"/>
                </a:lnTo>
                <a:lnTo>
                  <a:pt x="57660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5979414" y="451523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60" y="44230"/>
                </a:lnTo>
                <a:lnTo>
                  <a:pt x="48855" y="54757"/>
                </a:lnTo>
                <a:lnTo>
                  <a:pt x="36179" y="60421"/>
                </a:lnTo>
                <a:lnTo>
                  <a:pt x="30480" y="60960"/>
                </a:lnTo>
                <a:lnTo>
                  <a:pt x="16673" y="57660"/>
                </a:lnTo>
                <a:lnTo>
                  <a:pt x="6164" y="48855"/>
                </a:lnTo>
                <a:lnTo>
                  <a:pt x="533" y="36179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30" y="3275"/>
                </a:lnTo>
                <a:lnTo>
                  <a:pt x="54757" y="12050"/>
                </a:lnTo>
                <a:lnTo>
                  <a:pt x="60421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6339078" y="442988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1" y="24745"/>
                </a:lnTo>
                <a:lnTo>
                  <a:pt x="54757" y="12050"/>
                </a:lnTo>
                <a:lnTo>
                  <a:pt x="44230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179"/>
                </a:lnTo>
                <a:lnTo>
                  <a:pt x="6164" y="48855"/>
                </a:lnTo>
                <a:lnTo>
                  <a:pt x="16673" y="57660"/>
                </a:lnTo>
                <a:lnTo>
                  <a:pt x="30480" y="60960"/>
                </a:lnTo>
                <a:lnTo>
                  <a:pt x="36179" y="60421"/>
                </a:lnTo>
                <a:lnTo>
                  <a:pt x="48855" y="54757"/>
                </a:lnTo>
                <a:lnTo>
                  <a:pt x="57660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6339078" y="4429887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60" y="44230"/>
                </a:lnTo>
                <a:lnTo>
                  <a:pt x="48855" y="54757"/>
                </a:lnTo>
                <a:lnTo>
                  <a:pt x="36179" y="60421"/>
                </a:lnTo>
                <a:lnTo>
                  <a:pt x="30480" y="60960"/>
                </a:lnTo>
                <a:lnTo>
                  <a:pt x="16673" y="57660"/>
                </a:lnTo>
                <a:lnTo>
                  <a:pt x="6164" y="48855"/>
                </a:lnTo>
                <a:lnTo>
                  <a:pt x="533" y="36179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30" y="3275"/>
                </a:lnTo>
                <a:lnTo>
                  <a:pt x="54757" y="12050"/>
                </a:lnTo>
                <a:lnTo>
                  <a:pt x="60421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6698742" y="4161663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1" y="24745"/>
                </a:lnTo>
                <a:lnTo>
                  <a:pt x="54757" y="12050"/>
                </a:lnTo>
                <a:lnTo>
                  <a:pt x="44230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179"/>
                </a:lnTo>
                <a:lnTo>
                  <a:pt x="6164" y="48855"/>
                </a:lnTo>
                <a:lnTo>
                  <a:pt x="16673" y="57660"/>
                </a:lnTo>
                <a:lnTo>
                  <a:pt x="30479" y="60960"/>
                </a:lnTo>
                <a:lnTo>
                  <a:pt x="36179" y="60421"/>
                </a:lnTo>
                <a:lnTo>
                  <a:pt x="48855" y="54757"/>
                </a:lnTo>
                <a:lnTo>
                  <a:pt x="57660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6698742" y="4161663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60" y="44230"/>
                </a:lnTo>
                <a:lnTo>
                  <a:pt x="48855" y="54757"/>
                </a:lnTo>
                <a:lnTo>
                  <a:pt x="36179" y="60421"/>
                </a:lnTo>
                <a:lnTo>
                  <a:pt x="30479" y="60960"/>
                </a:lnTo>
                <a:lnTo>
                  <a:pt x="16673" y="57660"/>
                </a:lnTo>
                <a:lnTo>
                  <a:pt x="6164" y="48855"/>
                </a:lnTo>
                <a:lnTo>
                  <a:pt x="533" y="36179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30" y="3275"/>
                </a:lnTo>
                <a:lnTo>
                  <a:pt x="54757" y="12050"/>
                </a:lnTo>
                <a:lnTo>
                  <a:pt x="60421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7058406" y="395135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1" y="24745"/>
                </a:lnTo>
                <a:lnTo>
                  <a:pt x="54757" y="12050"/>
                </a:lnTo>
                <a:lnTo>
                  <a:pt x="44230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179"/>
                </a:lnTo>
                <a:lnTo>
                  <a:pt x="6164" y="48855"/>
                </a:lnTo>
                <a:lnTo>
                  <a:pt x="16673" y="57660"/>
                </a:lnTo>
                <a:lnTo>
                  <a:pt x="30479" y="60960"/>
                </a:lnTo>
                <a:lnTo>
                  <a:pt x="36179" y="60421"/>
                </a:lnTo>
                <a:lnTo>
                  <a:pt x="48855" y="54757"/>
                </a:lnTo>
                <a:lnTo>
                  <a:pt x="57660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7058406" y="3951351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60" y="44230"/>
                </a:lnTo>
                <a:lnTo>
                  <a:pt x="48855" y="54757"/>
                </a:lnTo>
                <a:lnTo>
                  <a:pt x="36179" y="60421"/>
                </a:lnTo>
                <a:lnTo>
                  <a:pt x="30479" y="60960"/>
                </a:lnTo>
                <a:lnTo>
                  <a:pt x="16673" y="57660"/>
                </a:lnTo>
                <a:lnTo>
                  <a:pt x="6164" y="48855"/>
                </a:lnTo>
                <a:lnTo>
                  <a:pt x="533" y="36179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30" y="3275"/>
                </a:lnTo>
                <a:lnTo>
                  <a:pt x="54757" y="12050"/>
                </a:lnTo>
                <a:lnTo>
                  <a:pt x="60421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7418070" y="3701415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60421" y="24745"/>
                </a:lnTo>
                <a:lnTo>
                  <a:pt x="54757" y="12050"/>
                </a:lnTo>
                <a:lnTo>
                  <a:pt x="44230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179"/>
                </a:lnTo>
                <a:lnTo>
                  <a:pt x="6164" y="48855"/>
                </a:lnTo>
                <a:lnTo>
                  <a:pt x="16673" y="57660"/>
                </a:lnTo>
                <a:lnTo>
                  <a:pt x="30479" y="60960"/>
                </a:lnTo>
                <a:lnTo>
                  <a:pt x="36179" y="60421"/>
                </a:lnTo>
                <a:lnTo>
                  <a:pt x="48855" y="54757"/>
                </a:lnTo>
                <a:lnTo>
                  <a:pt x="57660" y="44230"/>
                </a:lnTo>
                <a:lnTo>
                  <a:pt x="60959" y="3048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7418070" y="3701415"/>
            <a:ext cx="60959" cy="60960"/>
          </a:xfrm>
          <a:custGeom>
            <a:avLst/>
            <a:gdLst/>
            <a:ahLst/>
            <a:cxnLst/>
            <a:rect l="l" t="t" r="r" b="b"/>
            <a:pathLst>
              <a:path w="60959" h="60960">
                <a:moveTo>
                  <a:pt x="60959" y="30480"/>
                </a:moveTo>
                <a:lnTo>
                  <a:pt x="57660" y="44230"/>
                </a:lnTo>
                <a:lnTo>
                  <a:pt x="48855" y="54757"/>
                </a:lnTo>
                <a:lnTo>
                  <a:pt x="36179" y="60421"/>
                </a:lnTo>
                <a:lnTo>
                  <a:pt x="30479" y="60960"/>
                </a:lnTo>
                <a:lnTo>
                  <a:pt x="16673" y="57660"/>
                </a:lnTo>
                <a:lnTo>
                  <a:pt x="6164" y="48855"/>
                </a:lnTo>
                <a:lnTo>
                  <a:pt x="533" y="36179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30" y="3275"/>
                </a:lnTo>
                <a:lnTo>
                  <a:pt x="54757" y="12050"/>
                </a:lnTo>
                <a:lnTo>
                  <a:pt x="60421" y="24745"/>
                </a:lnTo>
                <a:lnTo>
                  <a:pt x="60959" y="30480"/>
                </a:lnTo>
                <a:close/>
              </a:path>
            </a:pathLst>
          </a:custGeom>
          <a:ln w="9144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7777733" y="343014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60421" y="24745"/>
                </a:lnTo>
                <a:lnTo>
                  <a:pt x="54757" y="12050"/>
                </a:lnTo>
                <a:lnTo>
                  <a:pt x="44230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80"/>
                </a:lnTo>
                <a:lnTo>
                  <a:pt x="533" y="36179"/>
                </a:lnTo>
                <a:lnTo>
                  <a:pt x="6164" y="48855"/>
                </a:lnTo>
                <a:lnTo>
                  <a:pt x="16673" y="57660"/>
                </a:lnTo>
                <a:lnTo>
                  <a:pt x="30480" y="60960"/>
                </a:lnTo>
                <a:lnTo>
                  <a:pt x="36179" y="60421"/>
                </a:lnTo>
                <a:lnTo>
                  <a:pt x="48855" y="54757"/>
                </a:lnTo>
                <a:lnTo>
                  <a:pt x="57660" y="44230"/>
                </a:lnTo>
                <a:lnTo>
                  <a:pt x="60960" y="30480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7777733" y="3430142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80"/>
                </a:moveTo>
                <a:lnTo>
                  <a:pt x="57660" y="44230"/>
                </a:lnTo>
                <a:lnTo>
                  <a:pt x="48855" y="54757"/>
                </a:lnTo>
                <a:lnTo>
                  <a:pt x="36179" y="60421"/>
                </a:lnTo>
                <a:lnTo>
                  <a:pt x="30480" y="60960"/>
                </a:lnTo>
                <a:lnTo>
                  <a:pt x="16673" y="57660"/>
                </a:lnTo>
                <a:lnTo>
                  <a:pt x="6164" y="48855"/>
                </a:lnTo>
                <a:lnTo>
                  <a:pt x="533" y="36179"/>
                </a:lnTo>
                <a:lnTo>
                  <a:pt x="0" y="30480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30" y="3275"/>
                </a:lnTo>
                <a:lnTo>
                  <a:pt x="54757" y="12050"/>
                </a:lnTo>
                <a:lnTo>
                  <a:pt x="60421" y="24745"/>
                </a:lnTo>
                <a:lnTo>
                  <a:pt x="60960" y="30480"/>
                </a:lnTo>
                <a:close/>
              </a:path>
            </a:pathLst>
          </a:custGeom>
          <a:ln w="9144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8137398" y="3140583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60421" y="24745"/>
                </a:lnTo>
                <a:lnTo>
                  <a:pt x="54757" y="12050"/>
                </a:lnTo>
                <a:lnTo>
                  <a:pt x="44230" y="3275"/>
                </a:lnTo>
                <a:lnTo>
                  <a:pt x="30479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179"/>
                </a:lnTo>
                <a:lnTo>
                  <a:pt x="6164" y="48855"/>
                </a:lnTo>
                <a:lnTo>
                  <a:pt x="16673" y="57660"/>
                </a:lnTo>
                <a:lnTo>
                  <a:pt x="30479" y="60959"/>
                </a:lnTo>
                <a:lnTo>
                  <a:pt x="36179" y="60421"/>
                </a:lnTo>
                <a:lnTo>
                  <a:pt x="48855" y="54757"/>
                </a:lnTo>
                <a:lnTo>
                  <a:pt x="57660" y="44230"/>
                </a:lnTo>
                <a:lnTo>
                  <a:pt x="60959" y="3047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8137398" y="3140583"/>
            <a:ext cx="60959" cy="60959"/>
          </a:xfrm>
          <a:custGeom>
            <a:avLst/>
            <a:gdLst/>
            <a:ahLst/>
            <a:cxnLst/>
            <a:rect l="l" t="t" r="r" b="b"/>
            <a:pathLst>
              <a:path w="60959" h="60959">
                <a:moveTo>
                  <a:pt x="60959" y="30479"/>
                </a:moveTo>
                <a:lnTo>
                  <a:pt x="57660" y="44230"/>
                </a:lnTo>
                <a:lnTo>
                  <a:pt x="48855" y="54757"/>
                </a:lnTo>
                <a:lnTo>
                  <a:pt x="36179" y="60421"/>
                </a:lnTo>
                <a:lnTo>
                  <a:pt x="30479" y="60959"/>
                </a:lnTo>
                <a:lnTo>
                  <a:pt x="16673" y="57660"/>
                </a:lnTo>
                <a:lnTo>
                  <a:pt x="6164" y="48855"/>
                </a:lnTo>
                <a:lnTo>
                  <a:pt x="533" y="36179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79" y="0"/>
                </a:lnTo>
                <a:lnTo>
                  <a:pt x="44230" y="3275"/>
                </a:lnTo>
                <a:lnTo>
                  <a:pt x="54757" y="12050"/>
                </a:lnTo>
                <a:lnTo>
                  <a:pt x="60421" y="24745"/>
                </a:lnTo>
                <a:lnTo>
                  <a:pt x="60959" y="30479"/>
                </a:lnTo>
                <a:close/>
              </a:path>
            </a:pathLst>
          </a:custGeom>
          <a:ln w="9144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8497062" y="284797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60421" y="24745"/>
                </a:lnTo>
                <a:lnTo>
                  <a:pt x="54757" y="12050"/>
                </a:lnTo>
                <a:lnTo>
                  <a:pt x="44230" y="3275"/>
                </a:lnTo>
                <a:lnTo>
                  <a:pt x="30480" y="0"/>
                </a:lnTo>
                <a:lnTo>
                  <a:pt x="24745" y="533"/>
                </a:lnTo>
                <a:lnTo>
                  <a:pt x="12050" y="6164"/>
                </a:lnTo>
                <a:lnTo>
                  <a:pt x="3275" y="16673"/>
                </a:lnTo>
                <a:lnTo>
                  <a:pt x="0" y="30479"/>
                </a:lnTo>
                <a:lnTo>
                  <a:pt x="533" y="36179"/>
                </a:lnTo>
                <a:lnTo>
                  <a:pt x="6164" y="48855"/>
                </a:lnTo>
                <a:lnTo>
                  <a:pt x="16673" y="57660"/>
                </a:lnTo>
                <a:lnTo>
                  <a:pt x="30480" y="60960"/>
                </a:lnTo>
                <a:lnTo>
                  <a:pt x="36179" y="60421"/>
                </a:lnTo>
                <a:lnTo>
                  <a:pt x="48855" y="54757"/>
                </a:lnTo>
                <a:lnTo>
                  <a:pt x="57660" y="44230"/>
                </a:lnTo>
                <a:lnTo>
                  <a:pt x="60960" y="30479"/>
                </a:lnTo>
                <a:close/>
              </a:path>
            </a:pathLst>
          </a:custGeom>
          <a:solidFill>
            <a:srgbClr val="5B9BD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8497062" y="2847975"/>
            <a:ext cx="60960" cy="60960"/>
          </a:xfrm>
          <a:custGeom>
            <a:avLst/>
            <a:gdLst/>
            <a:ahLst/>
            <a:cxnLst/>
            <a:rect l="l" t="t" r="r" b="b"/>
            <a:pathLst>
              <a:path w="60960" h="60960">
                <a:moveTo>
                  <a:pt x="60960" y="30479"/>
                </a:moveTo>
                <a:lnTo>
                  <a:pt x="57660" y="44230"/>
                </a:lnTo>
                <a:lnTo>
                  <a:pt x="48855" y="54757"/>
                </a:lnTo>
                <a:lnTo>
                  <a:pt x="36179" y="60421"/>
                </a:lnTo>
                <a:lnTo>
                  <a:pt x="30480" y="60960"/>
                </a:lnTo>
                <a:lnTo>
                  <a:pt x="16673" y="57660"/>
                </a:lnTo>
                <a:lnTo>
                  <a:pt x="6164" y="48855"/>
                </a:lnTo>
                <a:lnTo>
                  <a:pt x="533" y="36179"/>
                </a:lnTo>
                <a:lnTo>
                  <a:pt x="0" y="30479"/>
                </a:lnTo>
                <a:lnTo>
                  <a:pt x="3275" y="16673"/>
                </a:lnTo>
                <a:lnTo>
                  <a:pt x="12050" y="6164"/>
                </a:lnTo>
                <a:lnTo>
                  <a:pt x="24745" y="533"/>
                </a:lnTo>
                <a:lnTo>
                  <a:pt x="30480" y="0"/>
                </a:lnTo>
                <a:lnTo>
                  <a:pt x="44230" y="3275"/>
                </a:lnTo>
                <a:lnTo>
                  <a:pt x="54757" y="12050"/>
                </a:lnTo>
                <a:lnTo>
                  <a:pt x="60421" y="24745"/>
                </a:lnTo>
                <a:lnTo>
                  <a:pt x="60960" y="30479"/>
                </a:lnTo>
                <a:close/>
              </a:path>
            </a:pathLst>
          </a:custGeom>
          <a:ln w="9144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5363558" y="725354"/>
            <a:ext cx="1152306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5354223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5884108" y="1106107"/>
            <a:ext cx="149035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3711066" y="2272030"/>
            <a:ext cx="244751" cy="141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8322945" y="2622502"/>
            <a:ext cx="43124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3711066" y="2689098"/>
            <a:ext cx="244751" cy="141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8005953" y="2914602"/>
            <a:ext cx="34574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.4</a:t>
            </a:r>
            <a:endParaRPr sz="1200">
              <a:latin typeface="Arial"/>
              <a:cs typeface="Arial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3711066" y="3105658"/>
            <a:ext cx="244751" cy="141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6164707" y="3206194"/>
            <a:ext cx="1847291" cy="117855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12700" algn="r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  <a:p>
            <a:pPr marL="1091945">
              <a:lnSpc>
                <a:spcPct val="95825"/>
              </a:lnSpc>
              <a:spcBef>
                <a:spcPts val="687"/>
              </a:spcBef>
            </a:pP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  <a:p>
            <a:pPr marL="708152" marR="707898" algn="ctr">
              <a:lnSpc>
                <a:spcPct val="95825"/>
              </a:lnSpc>
              <a:spcBef>
                <a:spcPts val="590"/>
              </a:spcBef>
            </a:pP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5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  <a:p>
            <a:pPr marL="372617">
              <a:lnSpc>
                <a:spcPct val="95825"/>
              </a:lnSpc>
              <a:spcBef>
                <a:spcPts val="260"/>
              </a:spcBef>
            </a:pP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  <a:spcBef>
                <a:spcPts val="754"/>
              </a:spcBef>
            </a:pP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200" spc="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711066" y="3522726"/>
            <a:ext cx="244751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726051" y="3914854"/>
            <a:ext cx="431241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3797935" y="3939667"/>
            <a:ext cx="158560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75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4006723" y="4019121"/>
            <a:ext cx="790905" cy="3863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72363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  <a:spcBef>
                <a:spcPts val="193"/>
              </a:spcBef>
            </a:pP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085715" y="4081358"/>
            <a:ext cx="431594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30"/>
              </a:lnSpc>
              <a:spcBef>
                <a:spcPts val="66"/>
              </a:spcBef>
            </a:pP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8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445379" y="4290139"/>
            <a:ext cx="791819" cy="427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72363">
              <a:lnSpc>
                <a:spcPts val="1325"/>
              </a:lnSpc>
              <a:spcBef>
                <a:spcPts val="66"/>
              </a:spcBef>
            </a:pP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200" spc="9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  <a:p>
            <a:pPr marL="12700" marR="22860">
              <a:lnSpc>
                <a:spcPct val="95825"/>
              </a:lnSpc>
              <a:spcBef>
                <a:spcPts val="523"/>
              </a:spcBef>
            </a:pP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7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4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200" spc="4">
                <a:solidFill>
                  <a:srgbClr val="404040"/>
                </a:solidFill>
                <a:latin typeface="Arial"/>
                <a:cs typeface="Arial"/>
              </a:rPr>
              <a:t>6</a:t>
            </a:r>
            <a:r>
              <a:rPr dirty="0" smtClean="0" sz="12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711066" y="4356125"/>
            <a:ext cx="244980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711066" y="4773295"/>
            <a:ext cx="244751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3711066" y="5190236"/>
            <a:ext cx="244751" cy="1412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711066" y="5607202"/>
            <a:ext cx="244751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baseline="3034" sz="1350" spc="-14">
                <a:solidFill>
                  <a:srgbClr val="585858"/>
                </a:solidFill>
                <a:latin typeface="Calibri"/>
                <a:cs typeface="Calibri"/>
              </a:rPr>
              <a:t>.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797935" y="6023635"/>
            <a:ext cx="158605" cy="14152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9">
                <a:solidFill>
                  <a:srgbClr val="585858"/>
                </a:solidFill>
                <a:latin typeface="Calibri"/>
                <a:cs typeface="Calibri"/>
              </a:rPr>
              <a:t>74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4083812" y="6172606"/>
            <a:ext cx="634011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    </a:t>
            </a:r>
            <a:r>
              <a:rPr dirty="0" smtClean="0" baseline="3034" sz="1350" spc="3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803140" y="6172606"/>
            <a:ext cx="3511323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3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    </a:t>
            </a:r>
            <a:r>
              <a:rPr dirty="0" smtClean="0" baseline="3034" sz="1350" spc="3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4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    </a:t>
            </a:r>
            <a:r>
              <a:rPr dirty="0" smtClean="0" baseline="3034" sz="1350" spc="3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5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    </a:t>
            </a:r>
            <a:r>
              <a:rPr dirty="0" smtClean="0" baseline="3034" sz="1350" spc="3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6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    </a:t>
            </a:r>
            <a:r>
              <a:rPr dirty="0" smtClean="0" baseline="3034" sz="1350" spc="3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7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    </a:t>
            </a:r>
            <a:r>
              <a:rPr dirty="0" smtClean="0" baseline="3034" sz="1350" spc="3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8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    </a:t>
            </a:r>
            <a:r>
              <a:rPr dirty="0" smtClean="0" baseline="3034" sz="1350" spc="3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201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9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    </a:t>
            </a:r>
            <a:r>
              <a:rPr dirty="0" smtClean="0" baseline="3034" sz="1350" spc="3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0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    </a:t>
            </a:r>
            <a:r>
              <a:rPr dirty="0" smtClean="0" baseline="3034" sz="1350" spc="3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1</a:t>
            </a:r>
            <a:r>
              <a:rPr dirty="0" smtClean="0" baseline="3034" sz="1350" spc="0">
                <a:solidFill>
                  <a:srgbClr val="585858"/>
                </a:solidFill>
                <a:latin typeface="Calibri"/>
                <a:cs typeface="Calibri"/>
              </a:rPr>
              <a:t>    </a:t>
            </a:r>
            <a:r>
              <a:rPr dirty="0" smtClean="0" baseline="3034" sz="1350" spc="3">
                <a:solidFill>
                  <a:srgbClr val="585858"/>
                </a:solidFill>
                <a:latin typeface="Calibri"/>
                <a:cs typeface="Calibri"/>
              </a:rPr>
              <a:t> </a:t>
            </a: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2022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8399780" y="6172606"/>
            <a:ext cx="274347" cy="14122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25"/>
              </a:lnSpc>
              <a:spcBef>
                <a:spcPts val="51"/>
              </a:spcBef>
            </a:pPr>
            <a:r>
              <a:rPr dirty="0" smtClean="0" baseline="3034" sz="1350" spc="-4">
                <a:solidFill>
                  <a:srgbClr val="585858"/>
                </a:solidFill>
                <a:latin typeface="Calibri"/>
                <a:cs typeface="Calibri"/>
              </a:rPr>
              <a:t>2023</a:t>
            </a:r>
            <a:endParaRPr sz="9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172618" y="6515100"/>
            <a:ext cx="3408838" cy="305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 b="1">
                <a:latin typeface="Arial"/>
                <a:cs typeface="Arial"/>
              </a:rPr>
              <a:t>F</a:t>
            </a:r>
            <a:r>
              <a:rPr dirty="0" smtClean="0" sz="1000" spc="-9" b="1">
                <a:latin typeface="Arial"/>
                <a:cs typeface="Arial"/>
              </a:rPr>
              <a:t>U</a:t>
            </a:r>
            <a:r>
              <a:rPr dirty="0" smtClean="0" sz="1000" spc="0" b="1">
                <a:latin typeface="Arial"/>
                <a:cs typeface="Arial"/>
              </a:rPr>
              <a:t>E</a:t>
            </a:r>
            <a:r>
              <a:rPr dirty="0" smtClean="0" sz="1000" spc="-9" b="1">
                <a:latin typeface="Arial"/>
                <a:cs typeface="Arial"/>
              </a:rPr>
              <a:t>N</a:t>
            </a:r>
            <a:r>
              <a:rPr dirty="0" smtClean="0" sz="1000" spc="29" b="1">
                <a:latin typeface="Arial"/>
                <a:cs typeface="Arial"/>
              </a:rPr>
              <a:t>T</a:t>
            </a:r>
            <a:r>
              <a:rPr dirty="0" smtClean="0" sz="1000" spc="0" b="1">
                <a:latin typeface="Arial"/>
                <a:cs typeface="Arial"/>
              </a:rPr>
              <a:t>E:</a:t>
            </a:r>
            <a:r>
              <a:rPr dirty="0" smtClean="0" sz="1000" spc="-54" b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0">
                <a:latin typeface="Arial"/>
                <a:cs typeface="Arial"/>
                <a:hlinkClick r:id="rId2"/>
              </a:rPr>
              <a:t>AP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</a:pP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5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333933" y="2121154"/>
            <a:ext cx="762000" cy="116243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50"/>
              </a:lnSpc>
              <a:spcBef>
                <a:spcPts val="4"/>
              </a:spcBef>
            </a:pPr>
            <a:endParaRPr sz="950"/>
          </a:p>
          <a:p>
            <a:pPr marL="214096">
              <a:lnSpc>
                <a:spcPct val="95825"/>
              </a:lnSpc>
              <a:spcBef>
                <a:spcPts val="3000"/>
              </a:spcBef>
            </a:pP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ÑO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1095933" y="2121154"/>
            <a:ext cx="2285949" cy="6974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348564">
              <a:lnSpc>
                <a:spcPct val="95825"/>
              </a:lnSpc>
              <a:spcBef>
                <a:spcPts val="1121"/>
              </a:spcBef>
            </a:pP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2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200" spc="9" b="1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44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095933" y="2818638"/>
            <a:ext cx="761949" cy="4649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8"/>
              </a:spcBef>
            </a:pPr>
            <a:endParaRPr sz="1200"/>
          </a:p>
          <a:p>
            <a:pPr marL="43408">
              <a:lnSpc>
                <a:spcPct val="95825"/>
              </a:lnSpc>
            </a:pP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HO</a:t>
            </a:r>
            <a:r>
              <a:rPr dirty="0" smtClean="0" sz="1200" spc="-1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857883" y="2818638"/>
            <a:ext cx="762000" cy="4649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8"/>
              </a:spcBef>
            </a:pPr>
            <a:endParaRPr sz="1200"/>
          </a:p>
          <a:p>
            <a:pPr marL="116967">
              <a:lnSpc>
                <a:spcPct val="95825"/>
              </a:lnSpc>
            </a:pPr>
            <a:r>
              <a:rPr dirty="0" smtClean="0" sz="1200" spc="-1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UJ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2619883" y="2818638"/>
            <a:ext cx="762000" cy="4649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200"/>
              </a:lnSpc>
              <a:spcBef>
                <a:spcPts val="8"/>
              </a:spcBef>
            </a:pPr>
            <a:endParaRPr sz="1200"/>
          </a:p>
          <a:p>
            <a:pPr marL="226949">
              <a:lnSpc>
                <a:spcPct val="95825"/>
              </a:lnSpc>
            </a:pP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DV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33933" y="3283585"/>
            <a:ext cx="762000" cy="2324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0743">
              <a:lnSpc>
                <a:spcPts val="1375"/>
              </a:lnSpc>
              <a:spcBef>
                <a:spcPts val="518"/>
              </a:spcBef>
            </a:pPr>
            <a:r>
              <a:rPr dirty="0" smtClean="0" sz="1200" spc="4">
                <a:latin typeface="Arial"/>
                <a:cs typeface="Arial"/>
              </a:rPr>
              <a:t>2011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095933" y="3283585"/>
            <a:ext cx="761949" cy="2324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9687">
              <a:lnSpc>
                <a:spcPts val="1375"/>
              </a:lnSpc>
              <a:spcBef>
                <a:spcPts val="518"/>
              </a:spcBef>
            </a:pP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857883" y="3283585"/>
            <a:ext cx="762000" cy="2324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119">
              <a:lnSpc>
                <a:spcPts val="1375"/>
              </a:lnSpc>
              <a:spcBef>
                <a:spcPts val="518"/>
              </a:spcBef>
            </a:pP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2619883" y="3283585"/>
            <a:ext cx="762000" cy="2324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373">
              <a:lnSpc>
                <a:spcPts val="1375"/>
              </a:lnSpc>
              <a:spcBef>
                <a:spcPts val="518"/>
              </a:spcBef>
            </a:pP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33933" y="3515995"/>
            <a:ext cx="762000" cy="232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0743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2012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095933" y="3515995"/>
            <a:ext cx="761949" cy="232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9687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857883" y="3515995"/>
            <a:ext cx="762000" cy="232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2791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.2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2619883" y="3515995"/>
            <a:ext cx="762000" cy="232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373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33933" y="3748531"/>
            <a:ext cx="762000" cy="2324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0743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2013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095933" y="3748531"/>
            <a:ext cx="761949" cy="2324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9687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857883" y="3748531"/>
            <a:ext cx="762000" cy="2324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119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619883" y="3748531"/>
            <a:ext cx="762000" cy="2324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373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9</a:t>
            </a:r>
            <a:r>
              <a:rPr dirty="0" smtClean="0" baseline="-2415" sz="18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333933" y="3980942"/>
            <a:ext cx="762000" cy="232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0743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2014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095933" y="3980942"/>
            <a:ext cx="761949" cy="232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9687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857883" y="3980942"/>
            <a:ext cx="762000" cy="232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119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619883" y="3980942"/>
            <a:ext cx="762000" cy="232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373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333933" y="4213479"/>
            <a:ext cx="762000" cy="232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0743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2015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095933" y="4213479"/>
            <a:ext cx="761949" cy="232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9687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1857883" y="4213479"/>
            <a:ext cx="762000" cy="232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119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19883" y="4213479"/>
            <a:ext cx="762000" cy="232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373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6</a:t>
            </a:r>
            <a:r>
              <a:rPr dirty="0" smtClean="0" baseline="-2415" sz="18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33933" y="4445889"/>
            <a:ext cx="762000" cy="232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0743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2016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095933" y="4445889"/>
            <a:ext cx="761949" cy="232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9687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857883" y="4445889"/>
            <a:ext cx="762000" cy="232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119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9</a:t>
            </a:r>
            <a:r>
              <a:rPr dirty="0" smtClean="0" baseline="-2415" sz="18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619883" y="4445889"/>
            <a:ext cx="762000" cy="232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373">
              <a:lnSpc>
                <a:spcPts val="1375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33933" y="4678426"/>
            <a:ext cx="762000" cy="2324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0743">
              <a:lnSpc>
                <a:spcPts val="1370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2017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095933" y="4678426"/>
            <a:ext cx="761949" cy="2324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9687">
              <a:lnSpc>
                <a:spcPts val="1370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57883" y="4678426"/>
            <a:ext cx="762000" cy="2324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119">
              <a:lnSpc>
                <a:spcPts val="1370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9</a:t>
            </a:r>
            <a:r>
              <a:rPr dirty="0" smtClean="0" baseline="-2415" sz="1800" spc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619883" y="4678426"/>
            <a:ext cx="762000" cy="2324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373">
              <a:lnSpc>
                <a:spcPts val="1370"/>
              </a:lnSpc>
              <a:spcBef>
                <a:spcPts val="523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33933" y="4910836"/>
            <a:ext cx="762000" cy="232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0743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2018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095933" y="4910836"/>
            <a:ext cx="761949" cy="232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9687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9</a:t>
            </a:r>
            <a:r>
              <a:rPr dirty="0" smtClean="0" baseline="-2415" sz="18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857883" y="4910836"/>
            <a:ext cx="762000" cy="232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119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619883" y="4910836"/>
            <a:ext cx="762000" cy="2325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373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9</a:t>
            </a:r>
            <a:r>
              <a:rPr dirty="0" smtClean="0" baseline="-2415" sz="18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3933" y="5143373"/>
            <a:ext cx="762000" cy="232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0743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2019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95933" y="5143373"/>
            <a:ext cx="761949" cy="232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9687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857883" y="5143373"/>
            <a:ext cx="762000" cy="232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119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619883" y="5143373"/>
            <a:ext cx="762000" cy="2324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373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0</a:t>
            </a:r>
            <a:r>
              <a:rPr dirty="0" smtClean="0" baseline="-2415" sz="18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33933" y="5375783"/>
            <a:ext cx="762000" cy="232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0743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2020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95933" y="5375783"/>
            <a:ext cx="761949" cy="232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9687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57883" y="5375783"/>
            <a:ext cx="762000" cy="232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119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619883" y="5375783"/>
            <a:ext cx="762000" cy="2325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373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1</a:t>
            </a:r>
            <a:r>
              <a:rPr dirty="0" smtClean="0" baseline="-2415" sz="18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33933" y="5608320"/>
            <a:ext cx="762000" cy="23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0743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2021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95933" y="5608320"/>
            <a:ext cx="761949" cy="23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9687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857883" y="5608320"/>
            <a:ext cx="762000" cy="23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119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4</a:t>
            </a:r>
            <a:r>
              <a:rPr dirty="0" smtClean="0" baseline="-2415" sz="18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619883" y="5608320"/>
            <a:ext cx="762000" cy="23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373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3933" y="5840793"/>
            <a:ext cx="762000" cy="23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0743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2022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095933" y="5840793"/>
            <a:ext cx="761949" cy="23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2359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0">
                <a:latin typeface="Arial"/>
                <a:cs typeface="Arial"/>
              </a:rPr>
              <a:t>.4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57883" y="5840793"/>
            <a:ext cx="762000" cy="23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119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619883" y="5840793"/>
            <a:ext cx="762000" cy="23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044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0">
                <a:latin typeface="Arial"/>
                <a:cs typeface="Arial"/>
              </a:rPr>
              <a:t>.4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33933" y="6073267"/>
            <a:ext cx="762000" cy="23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10743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2023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095933" y="6073267"/>
            <a:ext cx="761949" cy="23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9687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2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857883" y="6073267"/>
            <a:ext cx="762000" cy="23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2791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8</a:t>
            </a:r>
            <a:r>
              <a:rPr dirty="0" smtClean="0" baseline="-2415" sz="1800" spc="0">
                <a:latin typeface="Arial"/>
                <a:cs typeface="Arial"/>
              </a:rPr>
              <a:t>.7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19883" y="6073267"/>
            <a:ext cx="762000" cy="2324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90373">
              <a:lnSpc>
                <a:spcPts val="1370"/>
              </a:lnSpc>
              <a:spcBef>
                <a:spcPts val="528"/>
              </a:spcBef>
            </a:pPr>
            <a:r>
              <a:rPr dirty="0" smtClean="0" baseline="-2415" sz="1800" spc="4">
                <a:latin typeface="Arial"/>
                <a:cs typeface="Arial"/>
              </a:rPr>
              <a:t>7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0">
                <a:latin typeface="Arial"/>
                <a:cs typeface="Arial"/>
              </a:rPr>
              <a:t>.</a:t>
            </a:r>
            <a:r>
              <a:rPr dirty="0" smtClean="0" baseline="-2415" sz="1800" spc="4">
                <a:latin typeface="Arial"/>
                <a:cs typeface="Arial"/>
              </a:rPr>
              <a:t>5</a:t>
            </a:r>
            <a:r>
              <a:rPr dirty="0" smtClean="0" baseline="-2415" sz="18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488" y="1481327"/>
            <a:ext cx="8967216" cy="3992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60371">
              <a:lnSpc>
                <a:spcPct val="95825"/>
              </a:lnSpc>
              <a:spcBef>
                <a:spcPts val="440"/>
              </a:spcBef>
            </a:pP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4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-8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1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IDA</a:t>
            </a:r>
            <a:r>
              <a:rPr dirty="0" smtClean="0" sz="2000" spc="-2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43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4030979" y="5948680"/>
            <a:ext cx="4675632" cy="1523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object 98"/>
          <p:cNvSpPr/>
          <p:nvPr/>
        </p:nvSpPr>
        <p:spPr>
          <a:xfrm>
            <a:off x="94488" y="1481327"/>
            <a:ext cx="8967216" cy="399288"/>
          </a:xfrm>
          <a:custGeom>
            <a:avLst/>
            <a:gdLst/>
            <a:ahLst/>
            <a:cxnLst/>
            <a:rect l="l" t="t" r="r" b="b"/>
            <a:pathLst>
              <a:path w="8967216" h="399288">
                <a:moveTo>
                  <a:pt x="0" y="399288"/>
                </a:moveTo>
                <a:lnTo>
                  <a:pt x="8967216" y="399288"/>
                </a:lnTo>
                <a:lnTo>
                  <a:pt x="8967216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94488" y="128016"/>
            <a:ext cx="2709672" cy="621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355790" y="2094369"/>
            <a:ext cx="546176" cy="491731"/>
          </a:xfrm>
          <a:custGeom>
            <a:avLst/>
            <a:gdLst/>
            <a:ahLst/>
            <a:cxnLst/>
            <a:rect l="l" t="t" r="r" b="b"/>
            <a:pathLst>
              <a:path w="546176" h="491731">
                <a:moveTo>
                  <a:pt x="0" y="491731"/>
                </a:moveTo>
                <a:lnTo>
                  <a:pt x="546176" y="491731"/>
                </a:lnTo>
                <a:lnTo>
                  <a:pt x="546176" y="0"/>
                </a:lnTo>
                <a:lnTo>
                  <a:pt x="0" y="0"/>
                </a:lnTo>
                <a:lnTo>
                  <a:pt x="0" y="491731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901966" y="2094369"/>
            <a:ext cx="1639189" cy="491731"/>
          </a:xfrm>
          <a:custGeom>
            <a:avLst/>
            <a:gdLst/>
            <a:ahLst/>
            <a:cxnLst/>
            <a:rect l="l" t="t" r="r" b="b"/>
            <a:pathLst>
              <a:path w="1639189" h="491731">
                <a:moveTo>
                  <a:pt x="0" y="491731"/>
                </a:moveTo>
                <a:lnTo>
                  <a:pt x="1639189" y="491731"/>
                </a:lnTo>
                <a:lnTo>
                  <a:pt x="1639189" y="0"/>
                </a:lnTo>
                <a:lnTo>
                  <a:pt x="0" y="0"/>
                </a:lnTo>
                <a:lnTo>
                  <a:pt x="0" y="491731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901966" y="2089658"/>
            <a:ext cx="0" cy="4032973"/>
          </a:xfrm>
          <a:custGeom>
            <a:avLst/>
            <a:gdLst/>
            <a:ahLst/>
            <a:cxnLst/>
            <a:rect l="l" t="t" r="r" b="b"/>
            <a:pathLst>
              <a:path w="0" h="4032973">
                <a:moveTo>
                  <a:pt x="0" y="0"/>
                </a:moveTo>
                <a:lnTo>
                  <a:pt x="0" y="403297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351028" y="2586101"/>
            <a:ext cx="2194941" cy="0"/>
          </a:xfrm>
          <a:custGeom>
            <a:avLst/>
            <a:gdLst/>
            <a:ahLst/>
            <a:cxnLst/>
            <a:rect l="l" t="t" r="r" b="b"/>
            <a:pathLst>
              <a:path w="2194941" h="0">
                <a:moveTo>
                  <a:pt x="0" y="0"/>
                </a:moveTo>
                <a:lnTo>
                  <a:pt x="219494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351028" y="2857754"/>
            <a:ext cx="2194941" cy="0"/>
          </a:xfrm>
          <a:custGeom>
            <a:avLst/>
            <a:gdLst/>
            <a:ahLst/>
            <a:cxnLst/>
            <a:rect l="l" t="t" r="r" b="b"/>
            <a:pathLst>
              <a:path w="2194941" h="0">
                <a:moveTo>
                  <a:pt x="0" y="0"/>
                </a:moveTo>
                <a:lnTo>
                  <a:pt x="219494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351028" y="3129407"/>
            <a:ext cx="2194941" cy="0"/>
          </a:xfrm>
          <a:custGeom>
            <a:avLst/>
            <a:gdLst/>
            <a:ahLst/>
            <a:cxnLst/>
            <a:rect l="l" t="t" r="r" b="b"/>
            <a:pathLst>
              <a:path w="2194941" h="0">
                <a:moveTo>
                  <a:pt x="0" y="0"/>
                </a:moveTo>
                <a:lnTo>
                  <a:pt x="219494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351028" y="3401060"/>
            <a:ext cx="2194941" cy="0"/>
          </a:xfrm>
          <a:custGeom>
            <a:avLst/>
            <a:gdLst/>
            <a:ahLst/>
            <a:cxnLst/>
            <a:rect l="l" t="t" r="r" b="b"/>
            <a:pathLst>
              <a:path w="2194941" h="0">
                <a:moveTo>
                  <a:pt x="0" y="0"/>
                </a:moveTo>
                <a:lnTo>
                  <a:pt x="219494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351028" y="3672840"/>
            <a:ext cx="2194941" cy="0"/>
          </a:xfrm>
          <a:custGeom>
            <a:avLst/>
            <a:gdLst/>
            <a:ahLst/>
            <a:cxnLst/>
            <a:rect l="l" t="t" r="r" b="b"/>
            <a:pathLst>
              <a:path w="2194941" h="0">
                <a:moveTo>
                  <a:pt x="0" y="0"/>
                </a:moveTo>
                <a:lnTo>
                  <a:pt x="219494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351028" y="3944493"/>
            <a:ext cx="2194941" cy="0"/>
          </a:xfrm>
          <a:custGeom>
            <a:avLst/>
            <a:gdLst/>
            <a:ahLst/>
            <a:cxnLst/>
            <a:rect l="l" t="t" r="r" b="b"/>
            <a:pathLst>
              <a:path w="2194941" h="0">
                <a:moveTo>
                  <a:pt x="0" y="0"/>
                </a:moveTo>
                <a:lnTo>
                  <a:pt x="219494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351028" y="4216146"/>
            <a:ext cx="2194941" cy="0"/>
          </a:xfrm>
          <a:custGeom>
            <a:avLst/>
            <a:gdLst/>
            <a:ahLst/>
            <a:cxnLst/>
            <a:rect l="l" t="t" r="r" b="b"/>
            <a:pathLst>
              <a:path w="2194941" h="0">
                <a:moveTo>
                  <a:pt x="0" y="0"/>
                </a:moveTo>
                <a:lnTo>
                  <a:pt x="219494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351028" y="4487799"/>
            <a:ext cx="2194941" cy="0"/>
          </a:xfrm>
          <a:custGeom>
            <a:avLst/>
            <a:gdLst/>
            <a:ahLst/>
            <a:cxnLst/>
            <a:rect l="l" t="t" r="r" b="b"/>
            <a:pathLst>
              <a:path w="2194941" h="0">
                <a:moveTo>
                  <a:pt x="0" y="0"/>
                </a:moveTo>
                <a:lnTo>
                  <a:pt x="219494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351028" y="4759452"/>
            <a:ext cx="2194941" cy="0"/>
          </a:xfrm>
          <a:custGeom>
            <a:avLst/>
            <a:gdLst/>
            <a:ahLst/>
            <a:cxnLst/>
            <a:rect l="l" t="t" r="r" b="b"/>
            <a:pathLst>
              <a:path w="2194941" h="0">
                <a:moveTo>
                  <a:pt x="0" y="0"/>
                </a:moveTo>
                <a:lnTo>
                  <a:pt x="219494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351028" y="5031232"/>
            <a:ext cx="2194941" cy="0"/>
          </a:xfrm>
          <a:custGeom>
            <a:avLst/>
            <a:gdLst/>
            <a:ahLst/>
            <a:cxnLst/>
            <a:rect l="l" t="t" r="r" b="b"/>
            <a:pathLst>
              <a:path w="2194941" h="0">
                <a:moveTo>
                  <a:pt x="0" y="0"/>
                </a:moveTo>
                <a:lnTo>
                  <a:pt x="219494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351028" y="5302885"/>
            <a:ext cx="2194941" cy="0"/>
          </a:xfrm>
          <a:custGeom>
            <a:avLst/>
            <a:gdLst/>
            <a:ahLst/>
            <a:cxnLst/>
            <a:rect l="l" t="t" r="r" b="b"/>
            <a:pathLst>
              <a:path w="2194941" h="0">
                <a:moveTo>
                  <a:pt x="0" y="0"/>
                </a:moveTo>
                <a:lnTo>
                  <a:pt x="219494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351028" y="5574538"/>
            <a:ext cx="2194941" cy="0"/>
          </a:xfrm>
          <a:custGeom>
            <a:avLst/>
            <a:gdLst/>
            <a:ahLst/>
            <a:cxnLst/>
            <a:rect l="l" t="t" r="r" b="b"/>
            <a:pathLst>
              <a:path w="2194941" h="0">
                <a:moveTo>
                  <a:pt x="0" y="0"/>
                </a:moveTo>
                <a:lnTo>
                  <a:pt x="219494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351028" y="5846203"/>
            <a:ext cx="2194941" cy="0"/>
          </a:xfrm>
          <a:custGeom>
            <a:avLst/>
            <a:gdLst/>
            <a:ahLst/>
            <a:cxnLst/>
            <a:rect l="l" t="t" r="r" b="b"/>
            <a:pathLst>
              <a:path w="2194941" h="0">
                <a:moveTo>
                  <a:pt x="0" y="0"/>
                </a:moveTo>
                <a:lnTo>
                  <a:pt x="219494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355790" y="2089658"/>
            <a:ext cx="0" cy="4032973"/>
          </a:xfrm>
          <a:custGeom>
            <a:avLst/>
            <a:gdLst/>
            <a:ahLst/>
            <a:cxnLst/>
            <a:rect l="l" t="t" r="r" b="b"/>
            <a:pathLst>
              <a:path w="0" h="4032973">
                <a:moveTo>
                  <a:pt x="0" y="0"/>
                </a:moveTo>
                <a:lnTo>
                  <a:pt x="0" y="403297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2541142" y="2089658"/>
            <a:ext cx="0" cy="4032973"/>
          </a:xfrm>
          <a:custGeom>
            <a:avLst/>
            <a:gdLst/>
            <a:ahLst/>
            <a:cxnLst/>
            <a:rect l="l" t="t" r="r" b="b"/>
            <a:pathLst>
              <a:path w="0" h="4032973">
                <a:moveTo>
                  <a:pt x="0" y="0"/>
                </a:moveTo>
                <a:lnTo>
                  <a:pt x="0" y="4032973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351028" y="2094357"/>
            <a:ext cx="2194941" cy="0"/>
          </a:xfrm>
          <a:custGeom>
            <a:avLst/>
            <a:gdLst/>
            <a:ahLst/>
            <a:cxnLst/>
            <a:rect l="l" t="t" r="r" b="b"/>
            <a:pathLst>
              <a:path w="2194941" h="0">
                <a:moveTo>
                  <a:pt x="0" y="0"/>
                </a:moveTo>
                <a:lnTo>
                  <a:pt x="219494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351028" y="6117869"/>
            <a:ext cx="2194941" cy="0"/>
          </a:xfrm>
          <a:custGeom>
            <a:avLst/>
            <a:gdLst/>
            <a:ahLst/>
            <a:cxnLst/>
            <a:rect l="l" t="t" r="r" b="b"/>
            <a:pathLst>
              <a:path w="2194941" h="0">
                <a:moveTo>
                  <a:pt x="0" y="0"/>
                </a:moveTo>
                <a:lnTo>
                  <a:pt x="2194941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3360420" y="5362956"/>
            <a:ext cx="5458968" cy="0"/>
          </a:xfrm>
          <a:custGeom>
            <a:avLst/>
            <a:gdLst/>
            <a:ahLst/>
            <a:cxnLst/>
            <a:rect l="l" t="t" r="r" b="b"/>
            <a:pathLst>
              <a:path w="5458968" h="0">
                <a:moveTo>
                  <a:pt x="0" y="0"/>
                </a:moveTo>
                <a:lnTo>
                  <a:pt x="5458968" y="0"/>
                </a:lnTo>
              </a:path>
            </a:pathLst>
          </a:custGeom>
          <a:ln w="9144">
            <a:solidFill>
              <a:srgbClr val="D9D9D9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3540252" y="2732532"/>
            <a:ext cx="5096256" cy="1478279"/>
          </a:xfrm>
          <a:custGeom>
            <a:avLst/>
            <a:gdLst/>
            <a:ahLst/>
            <a:cxnLst/>
            <a:rect l="l" t="t" r="r" b="b"/>
            <a:pathLst>
              <a:path w="5096256" h="1478279">
                <a:moveTo>
                  <a:pt x="0" y="0"/>
                </a:moveTo>
                <a:lnTo>
                  <a:pt x="365760" y="140207"/>
                </a:lnTo>
                <a:lnTo>
                  <a:pt x="728472" y="231647"/>
                </a:lnTo>
                <a:lnTo>
                  <a:pt x="1094232" y="323088"/>
                </a:lnTo>
                <a:lnTo>
                  <a:pt x="1456944" y="417575"/>
                </a:lnTo>
                <a:lnTo>
                  <a:pt x="1822703" y="509015"/>
                </a:lnTo>
                <a:lnTo>
                  <a:pt x="2185416" y="646176"/>
                </a:lnTo>
                <a:lnTo>
                  <a:pt x="2548128" y="786383"/>
                </a:lnTo>
                <a:lnTo>
                  <a:pt x="2913888" y="877823"/>
                </a:lnTo>
                <a:lnTo>
                  <a:pt x="3276600" y="1014983"/>
                </a:lnTo>
                <a:lnTo>
                  <a:pt x="3642359" y="1106423"/>
                </a:lnTo>
                <a:lnTo>
                  <a:pt x="4005072" y="1200911"/>
                </a:lnTo>
                <a:lnTo>
                  <a:pt x="4367783" y="1292351"/>
                </a:lnTo>
                <a:lnTo>
                  <a:pt x="4733544" y="1383791"/>
                </a:lnTo>
                <a:lnTo>
                  <a:pt x="5096256" y="1478279"/>
                </a:lnTo>
              </a:path>
            </a:pathLst>
          </a:custGeom>
          <a:ln w="27432">
            <a:solidFill>
              <a:srgbClr val="5B9BD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3540252" y="2513076"/>
            <a:ext cx="134112" cy="219456"/>
          </a:xfrm>
          <a:custGeom>
            <a:avLst/>
            <a:gdLst/>
            <a:ahLst/>
            <a:cxnLst/>
            <a:rect l="l" t="t" r="r" b="b"/>
            <a:pathLst>
              <a:path w="134112" h="219456">
                <a:moveTo>
                  <a:pt x="0" y="219456"/>
                </a:moveTo>
                <a:lnTo>
                  <a:pt x="79248" y="0"/>
                </a:lnTo>
                <a:lnTo>
                  <a:pt x="134112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3817620" y="2872740"/>
            <a:ext cx="88391" cy="152400"/>
          </a:xfrm>
          <a:custGeom>
            <a:avLst/>
            <a:gdLst/>
            <a:ahLst/>
            <a:cxnLst/>
            <a:rect l="l" t="t" r="r" b="b"/>
            <a:pathLst>
              <a:path w="88391" h="152400">
                <a:moveTo>
                  <a:pt x="88391" y="0"/>
                </a:moveTo>
                <a:lnTo>
                  <a:pt x="0" y="15240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4268724" y="2891028"/>
            <a:ext cx="198120" cy="73151"/>
          </a:xfrm>
          <a:custGeom>
            <a:avLst/>
            <a:gdLst/>
            <a:ahLst/>
            <a:cxnLst/>
            <a:rect l="l" t="t" r="r" b="b"/>
            <a:pathLst>
              <a:path w="198120" h="73151">
                <a:moveTo>
                  <a:pt x="0" y="73151"/>
                </a:moveTo>
                <a:lnTo>
                  <a:pt x="198120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4546092" y="3055620"/>
            <a:ext cx="88392" cy="115824"/>
          </a:xfrm>
          <a:custGeom>
            <a:avLst/>
            <a:gdLst/>
            <a:ahLst/>
            <a:cxnLst/>
            <a:rect l="l" t="t" r="r" b="b"/>
            <a:pathLst>
              <a:path w="88392" h="115824">
                <a:moveTo>
                  <a:pt x="88392" y="0"/>
                </a:moveTo>
                <a:lnTo>
                  <a:pt x="0" y="115824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4997196" y="3061716"/>
            <a:ext cx="155448" cy="88392"/>
          </a:xfrm>
          <a:custGeom>
            <a:avLst/>
            <a:gdLst/>
            <a:ahLst/>
            <a:cxnLst/>
            <a:rect l="l" t="t" r="r" b="b"/>
            <a:pathLst>
              <a:path w="155448" h="88392">
                <a:moveTo>
                  <a:pt x="0" y="88392"/>
                </a:moveTo>
                <a:lnTo>
                  <a:pt x="155448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5274564" y="3241548"/>
            <a:ext cx="88391" cy="222503"/>
          </a:xfrm>
          <a:custGeom>
            <a:avLst/>
            <a:gdLst/>
            <a:ahLst/>
            <a:cxnLst/>
            <a:rect l="l" t="t" r="r" b="b"/>
            <a:pathLst>
              <a:path w="88391" h="222503">
                <a:moveTo>
                  <a:pt x="88391" y="0"/>
                </a:moveTo>
                <a:lnTo>
                  <a:pt x="0" y="222503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5975604" y="3518916"/>
            <a:ext cx="112775" cy="140208"/>
          </a:xfrm>
          <a:custGeom>
            <a:avLst/>
            <a:gdLst/>
            <a:ahLst/>
            <a:cxnLst/>
            <a:rect l="l" t="t" r="r" b="b"/>
            <a:pathLst>
              <a:path w="112775" h="140208">
                <a:moveTo>
                  <a:pt x="112775" y="0"/>
                </a:moveTo>
                <a:lnTo>
                  <a:pt x="0" y="140208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454140" y="3357372"/>
            <a:ext cx="134112" cy="252983"/>
          </a:xfrm>
          <a:custGeom>
            <a:avLst/>
            <a:gdLst/>
            <a:ahLst/>
            <a:cxnLst/>
            <a:rect l="l" t="t" r="r" b="b"/>
            <a:pathLst>
              <a:path w="134112" h="252983">
                <a:moveTo>
                  <a:pt x="0" y="252983"/>
                </a:moveTo>
                <a:lnTo>
                  <a:pt x="76200" y="0"/>
                </a:lnTo>
                <a:lnTo>
                  <a:pt x="134112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6646164" y="3747516"/>
            <a:ext cx="170687" cy="115823"/>
          </a:xfrm>
          <a:custGeom>
            <a:avLst/>
            <a:gdLst/>
            <a:ahLst/>
            <a:cxnLst/>
            <a:rect l="l" t="t" r="r" b="b"/>
            <a:pathLst>
              <a:path w="170687" h="115824">
                <a:moveTo>
                  <a:pt x="170687" y="0"/>
                </a:moveTo>
                <a:lnTo>
                  <a:pt x="0" y="115823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7182611" y="3741420"/>
            <a:ext cx="137160" cy="97536"/>
          </a:xfrm>
          <a:custGeom>
            <a:avLst/>
            <a:gdLst/>
            <a:ahLst/>
            <a:cxnLst/>
            <a:rect l="l" t="t" r="r" b="b"/>
            <a:pathLst>
              <a:path w="137160" h="97536">
                <a:moveTo>
                  <a:pt x="0" y="97535"/>
                </a:moveTo>
                <a:lnTo>
                  <a:pt x="137160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7542276" y="3933444"/>
            <a:ext cx="3048" cy="73151"/>
          </a:xfrm>
          <a:custGeom>
            <a:avLst/>
            <a:gdLst/>
            <a:ahLst/>
            <a:cxnLst/>
            <a:rect l="l" t="t" r="r" b="b"/>
            <a:pathLst>
              <a:path w="3048" h="73151">
                <a:moveTo>
                  <a:pt x="3048" y="0"/>
                </a:moveTo>
                <a:lnTo>
                  <a:pt x="0" y="73151"/>
                </a:lnTo>
              </a:path>
            </a:pathLst>
          </a:custGeom>
          <a:ln w="9143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7908035" y="3951731"/>
            <a:ext cx="54864" cy="73151"/>
          </a:xfrm>
          <a:custGeom>
            <a:avLst/>
            <a:gdLst/>
            <a:ahLst/>
            <a:cxnLst/>
            <a:rect l="l" t="t" r="r" b="b"/>
            <a:pathLst>
              <a:path w="54864" h="73151">
                <a:moveTo>
                  <a:pt x="0" y="73152"/>
                </a:moveTo>
                <a:lnTo>
                  <a:pt x="54864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8185404" y="4116324"/>
            <a:ext cx="88392" cy="73151"/>
          </a:xfrm>
          <a:custGeom>
            <a:avLst/>
            <a:gdLst/>
            <a:ahLst/>
            <a:cxnLst/>
            <a:rect l="l" t="t" r="r" b="b"/>
            <a:pathLst>
              <a:path w="88392" h="73151">
                <a:moveTo>
                  <a:pt x="88392" y="0"/>
                </a:moveTo>
                <a:lnTo>
                  <a:pt x="0" y="73151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8596884" y="4137660"/>
            <a:ext cx="39624" cy="73151"/>
          </a:xfrm>
          <a:custGeom>
            <a:avLst/>
            <a:gdLst/>
            <a:ahLst/>
            <a:cxnLst/>
            <a:rect l="l" t="t" r="r" b="b"/>
            <a:pathLst>
              <a:path w="39624" h="73151">
                <a:moveTo>
                  <a:pt x="39624" y="73151"/>
                </a:moveTo>
                <a:lnTo>
                  <a:pt x="0" y="0"/>
                </a:lnTo>
              </a:path>
            </a:pathLst>
          </a:custGeom>
          <a:ln w="9144">
            <a:solidFill>
              <a:srgbClr val="A6A6A6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0" name="object 60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5354223" y="725354"/>
            <a:ext cx="2020244" cy="72344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2035" marR="47594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  <a:p>
            <a:pPr marL="12700">
              <a:lnSpc>
                <a:spcPct val="95825"/>
              </a:lnSpc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r>
              <a:rPr dirty="0" smtClean="0" sz="2500" spc="9" b="1">
                <a:latin typeface="Arial"/>
                <a:cs typeface="Arial"/>
              </a:rPr>
              <a:t> </a:t>
            </a: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3702812" y="2444775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955798" y="2516049"/>
            <a:ext cx="319135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100" spc="-19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100" spc="9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dirty="0" smtClean="0" sz="11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331589" y="2730398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2</a:t>
            </a:r>
            <a:endParaRPr sz="10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017389" y="2901086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955798" y="2976939"/>
            <a:ext cx="319352" cy="1659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100" spc="-19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100" spc="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1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3684270" y="3049549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4</a:t>
            </a:r>
            <a:endParaRPr sz="10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731510" y="3172993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412361" y="3192558"/>
            <a:ext cx="292563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690741" y="3288570"/>
            <a:ext cx="292563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8</a:t>
            </a:r>
            <a:endParaRPr sz="1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955798" y="3438330"/>
            <a:ext cx="319352" cy="1659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100" spc="-19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100" spc="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1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5140579" y="3487191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6</a:t>
            </a:r>
            <a:endParaRPr sz="10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7187946" y="3579520"/>
            <a:ext cx="29256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840349" y="3681628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0</a:t>
            </a:r>
            <a:endParaRPr sz="10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7831074" y="3791109"/>
            <a:ext cx="292563" cy="153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10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9</a:t>
            </a:r>
            <a:endParaRPr sz="10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511798" y="3884955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955798" y="3900095"/>
            <a:ext cx="31913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100" spc="-19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100" spc="9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1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8465312" y="3976141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5</a:t>
            </a:r>
            <a:endParaRPr sz="10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410069" y="4028592"/>
            <a:ext cx="292569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2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0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1</a:t>
            </a:r>
            <a:endParaRPr sz="10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8053197" y="4212996"/>
            <a:ext cx="292569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1</a:t>
            </a:r>
            <a:r>
              <a:rPr dirty="0" smtClean="0" sz="1000" spc="4">
                <a:solidFill>
                  <a:srgbClr val="404040"/>
                </a:solidFill>
                <a:latin typeface="Arial"/>
                <a:cs typeface="Arial"/>
              </a:rPr>
              <a:t>.</a:t>
            </a:r>
            <a:r>
              <a:rPr dirty="0" smtClean="0" sz="1000" spc="-9">
                <a:solidFill>
                  <a:srgbClr val="404040"/>
                </a:solidFill>
                <a:latin typeface="Arial"/>
                <a:cs typeface="Arial"/>
              </a:rPr>
              <a:t>9</a:t>
            </a:r>
            <a:r>
              <a:rPr dirty="0" smtClean="0" sz="1000" spc="0">
                <a:solidFill>
                  <a:srgbClr val="404040"/>
                </a:solidFill>
                <a:latin typeface="Arial"/>
                <a:cs typeface="Arial"/>
              </a:rPr>
              <a:t>7</a:t>
            </a:r>
            <a:endParaRPr sz="10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955798" y="4361613"/>
            <a:ext cx="31913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100" spc="-19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100" spc="9">
                <a:solidFill>
                  <a:srgbClr val="585858"/>
                </a:solidFill>
                <a:latin typeface="Arial"/>
                <a:cs typeface="Arial"/>
              </a:rPr>
              <a:t>9</a:t>
            </a:r>
            <a:r>
              <a:rPr dirty="0" smtClean="0" sz="11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955798" y="4823004"/>
            <a:ext cx="319135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100" spc="-19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100" spc="9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dirty="0" smtClean="0" sz="11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955798" y="5284522"/>
            <a:ext cx="319135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100" spc="-19">
                <a:solidFill>
                  <a:srgbClr val="585858"/>
                </a:solidFill>
                <a:latin typeface="Arial"/>
                <a:cs typeface="Arial"/>
              </a:rPr>
              <a:t>.</a:t>
            </a:r>
            <a:r>
              <a:rPr dirty="0" smtClean="0" sz="1100" spc="9">
                <a:solidFill>
                  <a:srgbClr val="585858"/>
                </a:solidFill>
                <a:latin typeface="Arial"/>
                <a:cs typeface="Arial"/>
              </a:rPr>
              <a:t>7</a:t>
            </a:r>
            <a:r>
              <a:rPr dirty="0" smtClean="0" sz="11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endParaRPr sz="11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360547" y="5457555"/>
            <a:ext cx="5483487" cy="1781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30"/>
              </a:lnSpc>
              <a:spcBef>
                <a:spcPts val="66"/>
              </a:spcBef>
            </a:pP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9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9</a:t>
            </a:r>
            <a:r>
              <a:rPr dirty="0" smtClean="0" sz="1200" spc="-124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200" spc="-1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-125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r>
              <a:rPr dirty="0" smtClean="0" sz="1200" spc="-124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4</a:t>
            </a:r>
            <a:r>
              <a:rPr dirty="0" smtClean="0" sz="1200" spc="-124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mtClean="0" sz="1200" spc="4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5</a:t>
            </a:r>
            <a:r>
              <a:rPr dirty="0" smtClean="0" sz="1200" spc="-129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6</a:t>
            </a:r>
            <a:r>
              <a:rPr dirty="0" smtClean="0" sz="1200" spc="-124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7</a:t>
            </a:r>
            <a:r>
              <a:rPr dirty="0" smtClean="0" sz="1200" spc="-124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8</a:t>
            </a:r>
            <a:r>
              <a:rPr dirty="0" smtClean="0" sz="1200" spc="-124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9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9</a:t>
            </a:r>
            <a:r>
              <a:rPr dirty="0" smtClean="0" sz="1200" spc="-124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24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1</a:t>
            </a:r>
            <a:r>
              <a:rPr dirty="0" smtClean="0" sz="1200" spc="-124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-124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4">
                <a:solidFill>
                  <a:srgbClr val="585858"/>
                </a:solidFill>
                <a:latin typeface="Arial"/>
                <a:cs typeface="Arial"/>
              </a:rPr>
              <a:t>0</a:t>
            </a:r>
            <a:r>
              <a:rPr dirty="0" smtClean="0" sz="1200" spc="-19">
                <a:solidFill>
                  <a:srgbClr val="585858"/>
                </a:solidFill>
                <a:latin typeface="Arial"/>
                <a:cs typeface="Arial"/>
              </a:rPr>
              <a:t>2</a:t>
            </a:r>
            <a:r>
              <a:rPr dirty="0" smtClean="0" sz="1200" spc="0">
                <a:solidFill>
                  <a:srgbClr val="585858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2618" y="6374892"/>
            <a:ext cx="3408838" cy="305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 b="1">
                <a:latin typeface="Arial"/>
                <a:cs typeface="Arial"/>
              </a:rPr>
              <a:t>F</a:t>
            </a:r>
            <a:r>
              <a:rPr dirty="0" smtClean="0" sz="1000" spc="-9" b="1">
                <a:latin typeface="Arial"/>
                <a:cs typeface="Arial"/>
              </a:rPr>
              <a:t>U</a:t>
            </a:r>
            <a:r>
              <a:rPr dirty="0" smtClean="0" sz="1000" spc="0" b="1">
                <a:latin typeface="Arial"/>
                <a:cs typeface="Arial"/>
              </a:rPr>
              <a:t>E</a:t>
            </a:r>
            <a:r>
              <a:rPr dirty="0" smtClean="0" sz="1000" spc="-9" b="1">
                <a:latin typeface="Arial"/>
                <a:cs typeface="Arial"/>
              </a:rPr>
              <a:t>N</a:t>
            </a:r>
            <a:r>
              <a:rPr dirty="0" smtClean="0" sz="1000" spc="29" b="1">
                <a:latin typeface="Arial"/>
                <a:cs typeface="Arial"/>
              </a:rPr>
              <a:t>T</a:t>
            </a:r>
            <a:r>
              <a:rPr dirty="0" smtClean="0" sz="1000" spc="0" b="1">
                <a:latin typeface="Arial"/>
                <a:cs typeface="Arial"/>
              </a:rPr>
              <a:t>E:</a:t>
            </a:r>
            <a:r>
              <a:rPr dirty="0" smtClean="0" sz="1000" spc="-54" b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A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0">
                <a:latin typeface="Arial"/>
                <a:cs typeface="Arial"/>
                <a:hlinkClick r:id="rId2"/>
              </a:rPr>
              <a:t>AP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9">
                <a:latin typeface="Arial"/>
                <a:cs typeface="Arial"/>
                <a:hlinkClick r:id="rId2"/>
              </a:rPr>
              <a:t>8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</a:pP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5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5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55790" y="2094357"/>
            <a:ext cx="546176" cy="4917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300"/>
              </a:lnSpc>
              <a:spcBef>
                <a:spcPts val="9"/>
              </a:spcBef>
            </a:pPr>
            <a:endParaRPr sz="1300"/>
          </a:p>
          <a:p>
            <a:pPr marL="104152">
              <a:lnSpc>
                <a:spcPct val="95825"/>
              </a:lnSpc>
            </a:pPr>
            <a:r>
              <a:rPr dirty="0" smtClean="0" sz="12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Ñ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901966" y="2094357"/>
            <a:ext cx="1639176" cy="4917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39"/>
              </a:spcBef>
            </a:pPr>
            <a:endParaRPr sz="550"/>
          </a:p>
          <a:p>
            <a:pPr marL="232194" marR="37507" indent="-152704">
              <a:lnSpc>
                <a:spcPct val="100233"/>
              </a:lnSpc>
            </a:pP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Y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CC</a:t>
            </a:r>
            <a:r>
              <a:rPr dirty="0" smtClean="0" sz="1200" spc="-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1200" spc="6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200" spc="9" b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U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200" spc="-4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200" spc="-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2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200" spc="4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%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55790" y="2586101"/>
            <a:ext cx="546176" cy="2716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104">
              <a:lnSpc>
                <a:spcPct val="95825"/>
              </a:lnSpc>
              <a:spcBef>
                <a:spcPts val="445"/>
              </a:spcBef>
            </a:pPr>
            <a:r>
              <a:rPr dirty="0" smtClean="0" sz="1200" spc="4">
                <a:latin typeface="Arial"/>
                <a:cs typeface="Arial"/>
              </a:rPr>
              <a:t>2011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901966" y="2586101"/>
            <a:ext cx="1639176" cy="2716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6925" marR="646201" algn="ctr">
              <a:lnSpc>
                <a:spcPct val="95825"/>
              </a:lnSpc>
              <a:spcBef>
                <a:spcPts val="445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55790" y="2857754"/>
            <a:ext cx="546176" cy="271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104">
              <a:lnSpc>
                <a:spcPct val="95825"/>
              </a:lnSpc>
              <a:spcBef>
                <a:spcPts val="445"/>
              </a:spcBef>
            </a:pPr>
            <a:r>
              <a:rPr dirty="0" smtClean="0" sz="1200" spc="4">
                <a:latin typeface="Arial"/>
                <a:cs typeface="Arial"/>
              </a:rPr>
              <a:t>2012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01966" y="2857754"/>
            <a:ext cx="1639176" cy="271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9597" marR="689025" algn="ctr">
              <a:lnSpc>
                <a:spcPct val="95825"/>
              </a:lnSpc>
              <a:spcBef>
                <a:spcPts val="445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.2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5790" y="3129407"/>
            <a:ext cx="546176" cy="2716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104">
              <a:lnSpc>
                <a:spcPct val="95825"/>
              </a:lnSpc>
              <a:spcBef>
                <a:spcPts val="445"/>
              </a:spcBef>
            </a:pPr>
            <a:r>
              <a:rPr dirty="0" smtClean="0" sz="1200" spc="4">
                <a:latin typeface="Arial"/>
                <a:cs typeface="Arial"/>
              </a:rPr>
              <a:t>2013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01966" y="3129407"/>
            <a:ext cx="1639176" cy="2716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6925" marR="646201" algn="ctr">
              <a:lnSpc>
                <a:spcPct val="95825"/>
              </a:lnSpc>
              <a:spcBef>
                <a:spcPts val="445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55790" y="3401060"/>
            <a:ext cx="546176" cy="2717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104">
              <a:lnSpc>
                <a:spcPct val="95825"/>
              </a:lnSpc>
              <a:spcBef>
                <a:spcPts val="445"/>
              </a:spcBef>
            </a:pPr>
            <a:r>
              <a:rPr dirty="0" smtClean="0" sz="1200" spc="4">
                <a:latin typeface="Arial"/>
                <a:cs typeface="Arial"/>
              </a:rPr>
              <a:t>2014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901966" y="3401060"/>
            <a:ext cx="1639176" cy="2717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6902" marR="646346" algn="ctr">
              <a:lnSpc>
                <a:spcPct val="95825"/>
              </a:lnSpc>
              <a:spcBef>
                <a:spcPts val="445"/>
              </a:spcBef>
            </a:pPr>
            <a:r>
              <a:rPr dirty="0" smtClean="0" sz="1200" spc="0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.</a:t>
            </a:r>
            <a:r>
              <a:rPr dirty="0" smtClean="0" sz="1200" spc="0">
                <a:latin typeface="Arial"/>
                <a:cs typeface="Arial"/>
              </a:rPr>
              <a:t>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55790" y="3672840"/>
            <a:ext cx="546176" cy="271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104">
              <a:lnSpc>
                <a:spcPct val="95825"/>
              </a:lnSpc>
              <a:spcBef>
                <a:spcPts val="445"/>
              </a:spcBef>
            </a:pPr>
            <a:r>
              <a:rPr dirty="0" smtClean="0" sz="1200" spc="4">
                <a:latin typeface="Arial"/>
                <a:cs typeface="Arial"/>
              </a:rPr>
              <a:t>2015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01966" y="3672840"/>
            <a:ext cx="1639176" cy="271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6925" marR="646201" algn="ctr">
              <a:lnSpc>
                <a:spcPct val="95825"/>
              </a:lnSpc>
              <a:spcBef>
                <a:spcPts val="445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5790" y="3944493"/>
            <a:ext cx="546176" cy="2716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104">
              <a:lnSpc>
                <a:spcPct val="95825"/>
              </a:lnSpc>
              <a:spcBef>
                <a:spcPts val="450"/>
              </a:spcBef>
            </a:pPr>
            <a:r>
              <a:rPr dirty="0" smtClean="0" sz="1200" spc="4">
                <a:latin typeface="Arial"/>
                <a:cs typeface="Arial"/>
              </a:rPr>
              <a:t>2016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01966" y="3944493"/>
            <a:ext cx="1639176" cy="2716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9597" marR="689025" algn="ctr">
              <a:lnSpc>
                <a:spcPct val="95825"/>
              </a:lnSpc>
              <a:spcBef>
                <a:spcPts val="450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.1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55790" y="4216146"/>
            <a:ext cx="546176" cy="271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104">
              <a:lnSpc>
                <a:spcPct val="95825"/>
              </a:lnSpc>
              <a:spcBef>
                <a:spcPts val="450"/>
              </a:spcBef>
            </a:pPr>
            <a:r>
              <a:rPr dirty="0" smtClean="0" sz="1200" spc="4">
                <a:latin typeface="Arial"/>
                <a:cs typeface="Arial"/>
              </a:rPr>
              <a:t>2017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01966" y="4216146"/>
            <a:ext cx="1639176" cy="271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6902" marR="646346" algn="ctr">
              <a:lnSpc>
                <a:spcPct val="95825"/>
              </a:lnSpc>
              <a:spcBef>
                <a:spcPts val="450"/>
              </a:spcBef>
            </a:pPr>
            <a:r>
              <a:rPr dirty="0" smtClean="0" sz="1200" spc="0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.</a:t>
            </a:r>
            <a:r>
              <a:rPr dirty="0" smtClean="0" sz="1200" spc="0">
                <a:latin typeface="Arial"/>
                <a:cs typeface="Arial"/>
              </a:rPr>
              <a:t>08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55790" y="4487799"/>
            <a:ext cx="546176" cy="2716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104">
              <a:lnSpc>
                <a:spcPct val="95825"/>
              </a:lnSpc>
              <a:spcBef>
                <a:spcPts val="450"/>
              </a:spcBef>
            </a:pPr>
            <a:r>
              <a:rPr dirty="0" smtClean="0" sz="1200" spc="4">
                <a:latin typeface="Arial"/>
                <a:cs typeface="Arial"/>
              </a:rPr>
              <a:t>2018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01966" y="4487799"/>
            <a:ext cx="1639176" cy="27165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6925" marR="646201" algn="ctr">
              <a:lnSpc>
                <a:spcPct val="95825"/>
              </a:lnSpc>
              <a:spcBef>
                <a:spcPts val="450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5790" y="4759452"/>
            <a:ext cx="546176" cy="271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104">
              <a:lnSpc>
                <a:spcPct val="95825"/>
              </a:lnSpc>
              <a:spcBef>
                <a:spcPts val="450"/>
              </a:spcBef>
            </a:pPr>
            <a:r>
              <a:rPr dirty="0" smtClean="0" sz="1200" spc="4">
                <a:latin typeface="Arial"/>
                <a:cs typeface="Arial"/>
              </a:rPr>
              <a:t>2019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01966" y="4759452"/>
            <a:ext cx="1639176" cy="27178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6925" marR="646201" algn="ctr">
              <a:lnSpc>
                <a:spcPct val="95825"/>
              </a:lnSpc>
              <a:spcBef>
                <a:spcPts val="450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55790" y="5031232"/>
            <a:ext cx="546176" cy="271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104">
              <a:lnSpc>
                <a:spcPct val="95825"/>
              </a:lnSpc>
              <a:spcBef>
                <a:spcPts val="455"/>
              </a:spcBef>
            </a:pPr>
            <a:r>
              <a:rPr dirty="0" smtClean="0" sz="1200" spc="4">
                <a:latin typeface="Arial"/>
                <a:cs typeface="Arial"/>
              </a:rPr>
              <a:t>2020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966" y="5031232"/>
            <a:ext cx="1639176" cy="271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6925" marR="646201" algn="ctr">
              <a:lnSpc>
                <a:spcPct val="95825"/>
              </a:lnSpc>
              <a:spcBef>
                <a:spcPts val="455"/>
              </a:spcBef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55790" y="5302885"/>
            <a:ext cx="546176" cy="271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104">
              <a:lnSpc>
                <a:spcPct val="95825"/>
              </a:lnSpc>
              <a:spcBef>
                <a:spcPts val="450"/>
              </a:spcBef>
            </a:pPr>
            <a:r>
              <a:rPr dirty="0" smtClean="0" sz="1200" spc="4">
                <a:latin typeface="Arial"/>
                <a:cs typeface="Arial"/>
              </a:rPr>
              <a:t>2021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01966" y="5302885"/>
            <a:ext cx="1639176" cy="27165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6925" marR="646201" algn="ctr">
              <a:lnSpc>
                <a:spcPct val="95825"/>
              </a:lnSpc>
              <a:spcBef>
                <a:spcPts val="450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5790" y="5574538"/>
            <a:ext cx="546176" cy="2716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104">
              <a:lnSpc>
                <a:spcPct val="95825"/>
              </a:lnSpc>
              <a:spcBef>
                <a:spcPts val="455"/>
              </a:spcBef>
            </a:pPr>
            <a:r>
              <a:rPr dirty="0" smtClean="0" sz="1200" spc="4">
                <a:latin typeface="Arial"/>
                <a:cs typeface="Arial"/>
              </a:rPr>
              <a:t>2022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1966" y="5574538"/>
            <a:ext cx="1639176" cy="2716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6925" marR="646201" algn="ctr">
              <a:lnSpc>
                <a:spcPct val="95825"/>
              </a:lnSpc>
              <a:spcBef>
                <a:spcPts val="455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5790" y="5846203"/>
            <a:ext cx="546176" cy="2716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1104">
              <a:lnSpc>
                <a:spcPct val="95825"/>
              </a:lnSpc>
              <a:spcBef>
                <a:spcPts val="455"/>
              </a:spcBef>
            </a:pPr>
            <a:r>
              <a:rPr dirty="0" smtClean="0" sz="1200" spc="4">
                <a:latin typeface="Arial"/>
                <a:cs typeface="Arial"/>
              </a:rPr>
              <a:t>2023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901966" y="5846203"/>
            <a:ext cx="1639176" cy="2716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46925" marR="646201" algn="ctr">
              <a:lnSpc>
                <a:spcPct val="95825"/>
              </a:lnSpc>
              <a:spcBef>
                <a:spcPts val="455"/>
              </a:spcBef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4488" y="1481327"/>
            <a:ext cx="8967216" cy="3992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755902">
              <a:lnSpc>
                <a:spcPct val="95825"/>
              </a:lnSpc>
              <a:spcBef>
                <a:spcPts val="440"/>
              </a:spcBef>
            </a:pP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BRU</a:t>
            </a:r>
            <a:r>
              <a:rPr dirty="0" smtClean="0" sz="20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1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F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CUN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4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-1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3360420" y="5223256"/>
            <a:ext cx="5458968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object 113"/>
          <p:cNvSpPr/>
          <p:nvPr/>
        </p:nvSpPr>
        <p:spPr>
          <a:xfrm>
            <a:off x="94488" y="1481327"/>
            <a:ext cx="8967216" cy="399288"/>
          </a:xfrm>
          <a:custGeom>
            <a:avLst/>
            <a:gdLst/>
            <a:ahLst/>
            <a:cxnLst/>
            <a:rect l="l" t="t" r="r" b="b"/>
            <a:pathLst>
              <a:path w="8967216" h="399288">
                <a:moveTo>
                  <a:pt x="0" y="399288"/>
                </a:moveTo>
                <a:lnTo>
                  <a:pt x="8967216" y="399288"/>
                </a:lnTo>
                <a:lnTo>
                  <a:pt x="8967216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94488" y="128016"/>
            <a:ext cx="2709672" cy="62179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228600" y="2101329"/>
            <a:ext cx="462775" cy="285127"/>
          </a:xfrm>
          <a:custGeom>
            <a:avLst/>
            <a:gdLst/>
            <a:ahLst/>
            <a:cxnLst/>
            <a:rect l="l" t="t" r="r" b="b"/>
            <a:pathLst>
              <a:path w="462775" h="285127">
                <a:moveTo>
                  <a:pt x="0" y="285127"/>
                </a:moveTo>
                <a:lnTo>
                  <a:pt x="462775" y="285127"/>
                </a:lnTo>
                <a:lnTo>
                  <a:pt x="462775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691375" y="2101329"/>
            <a:ext cx="1092822" cy="285127"/>
          </a:xfrm>
          <a:custGeom>
            <a:avLst/>
            <a:gdLst/>
            <a:ahLst/>
            <a:cxnLst/>
            <a:rect l="l" t="t" r="r" b="b"/>
            <a:pathLst>
              <a:path w="1092822" h="285127">
                <a:moveTo>
                  <a:pt x="0" y="285127"/>
                </a:moveTo>
                <a:lnTo>
                  <a:pt x="1092822" y="285127"/>
                </a:lnTo>
                <a:lnTo>
                  <a:pt x="1092822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1784223" y="2101329"/>
            <a:ext cx="992454" cy="285127"/>
          </a:xfrm>
          <a:custGeom>
            <a:avLst/>
            <a:gdLst/>
            <a:ahLst/>
            <a:cxnLst/>
            <a:rect l="l" t="t" r="r" b="b"/>
            <a:pathLst>
              <a:path w="992454" h="285127">
                <a:moveTo>
                  <a:pt x="0" y="285127"/>
                </a:moveTo>
                <a:lnTo>
                  <a:pt x="992454" y="285127"/>
                </a:lnTo>
                <a:lnTo>
                  <a:pt x="992454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2776601" y="2101329"/>
            <a:ext cx="959002" cy="285127"/>
          </a:xfrm>
          <a:custGeom>
            <a:avLst/>
            <a:gdLst/>
            <a:ahLst/>
            <a:cxnLst/>
            <a:rect l="l" t="t" r="r" b="b"/>
            <a:pathLst>
              <a:path w="959002" h="285127">
                <a:moveTo>
                  <a:pt x="0" y="285127"/>
                </a:moveTo>
                <a:lnTo>
                  <a:pt x="959002" y="285127"/>
                </a:lnTo>
                <a:lnTo>
                  <a:pt x="959002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228600" y="2386444"/>
            <a:ext cx="462775" cy="285127"/>
          </a:xfrm>
          <a:custGeom>
            <a:avLst/>
            <a:gdLst/>
            <a:ahLst/>
            <a:cxnLst/>
            <a:rect l="l" t="t" r="r" b="b"/>
            <a:pathLst>
              <a:path w="462775" h="285127">
                <a:moveTo>
                  <a:pt x="0" y="285127"/>
                </a:moveTo>
                <a:lnTo>
                  <a:pt x="462775" y="285127"/>
                </a:lnTo>
                <a:lnTo>
                  <a:pt x="462775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228600" y="2671559"/>
            <a:ext cx="462775" cy="285127"/>
          </a:xfrm>
          <a:custGeom>
            <a:avLst/>
            <a:gdLst/>
            <a:ahLst/>
            <a:cxnLst/>
            <a:rect l="l" t="t" r="r" b="b"/>
            <a:pathLst>
              <a:path w="462775" h="285127">
                <a:moveTo>
                  <a:pt x="0" y="285127"/>
                </a:moveTo>
                <a:lnTo>
                  <a:pt x="462775" y="285127"/>
                </a:lnTo>
                <a:lnTo>
                  <a:pt x="462775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228600" y="2956674"/>
            <a:ext cx="462775" cy="285127"/>
          </a:xfrm>
          <a:custGeom>
            <a:avLst/>
            <a:gdLst/>
            <a:ahLst/>
            <a:cxnLst/>
            <a:rect l="l" t="t" r="r" b="b"/>
            <a:pathLst>
              <a:path w="462775" h="285127">
                <a:moveTo>
                  <a:pt x="0" y="285127"/>
                </a:moveTo>
                <a:lnTo>
                  <a:pt x="462775" y="285127"/>
                </a:lnTo>
                <a:lnTo>
                  <a:pt x="462775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228600" y="3241916"/>
            <a:ext cx="462775" cy="285127"/>
          </a:xfrm>
          <a:custGeom>
            <a:avLst/>
            <a:gdLst/>
            <a:ahLst/>
            <a:cxnLst/>
            <a:rect l="l" t="t" r="r" b="b"/>
            <a:pathLst>
              <a:path w="462775" h="285127">
                <a:moveTo>
                  <a:pt x="0" y="285127"/>
                </a:moveTo>
                <a:lnTo>
                  <a:pt x="462775" y="285127"/>
                </a:lnTo>
                <a:lnTo>
                  <a:pt x="462775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228600" y="3527031"/>
            <a:ext cx="462775" cy="285127"/>
          </a:xfrm>
          <a:custGeom>
            <a:avLst/>
            <a:gdLst/>
            <a:ahLst/>
            <a:cxnLst/>
            <a:rect l="l" t="t" r="r" b="b"/>
            <a:pathLst>
              <a:path w="462775" h="285127">
                <a:moveTo>
                  <a:pt x="0" y="285127"/>
                </a:moveTo>
                <a:lnTo>
                  <a:pt x="462775" y="285127"/>
                </a:lnTo>
                <a:lnTo>
                  <a:pt x="462775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228600" y="3812146"/>
            <a:ext cx="462775" cy="285127"/>
          </a:xfrm>
          <a:custGeom>
            <a:avLst/>
            <a:gdLst/>
            <a:ahLst/>
            <a:cxnLst/>
            <a:rect l="l" t="t" r="r" b="b"/>
            <a:pathLst>
              <a:path w="462775" h="285127">
                <a:moveTo>
                  <a:pt x="0" y="285127"/>
                </a:moveTo>
                <a:lnTo>
                  <a:pt x="462775" y="285127"/>
                </a:lnTo>
                <a:lnTo>
                  <a:pt x="462775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228600" y="4097261"/>
            <a:ext cx="462775" cy="285127"/>
          </a:xfrm>
          <a:custGeom>
            <a:avLst/>
            <a:gdLst/>
            <a:ahLst/>
            <a:cxnLst/>
            <a:rect l="l" t="t" r="r" b="b"/>
            <a:pathLst>
              <a:path w="462775" h="285127">
                <a:moveTo>
                  <a:pt x="0" y="285127"/>
                </a:moveTo>
                <a:lnTo>
                  <a:pt x="462775" y="285127"/>
                </a:lnTo>
                <a:lnTo>
                  <a:pt x="462775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228600" y="4382376"/>
            <a:ext cx="462775" cy="285127"/>
          </a:xfrm>
          <a:custGeom>
            <a:avLst/>
            <a:gdLst/>
            <a:ahLst/>
            <a:cxnLst/>
            <a:rect l="l" t="t" r="r" b="b"/>
            <a:pathLst>
              <a:path w="462775" h="285127">
                <a:moveTo>
                  <a:pt x="0" y="285127"/>
                </a:moveTo>
                <a:lnTo>
                  <a:pt x="462775" y="285127"/>
                </a:lnTo>
                <a:lnTo>
                  <a:pt x="462775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228600" y="4667491"/>
            <a:ext cx="462775" cy="285127"/>
          </a:xfrm>
          <a:custGeom>
            <a:avLst/>
            <a:gdLst/>
            <a:ahLst/>
            <a:cxnLst/>
            <a:rect l="l" t="t" r="r" b="b"/>
            <a:pathLst>
              <a:path w="462775" h="285127">
                <a:moveTo>
                  <a:pt x="0" y="285127"/>
                </a:moveTo>
                <a:lnTo>
                  <a:pt x="462775" y="285127"/>
                </a:lnTo>
                <a:lnTo>
                  <a:pt x="462775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228600" y="4952606"/>
            <a:ext cx="462775" cy="285127"/>
          </a:xfrm>
          <a:custGeom>
            <a:avLst/>
            <a:gdLst/>
            <a:ahLst/>
            <a:cxnLst/>
            <a:rect l="l" t="t" r="r" b="b"/>
            <a:pathLst>
              <a:path w="462775" h="285127">
                <a:moveTo>
                  <a:pt x="0" y="285127"/>
                </a:moveTo>
                <a:lnTo>
                  <a:pt x="462775" y="285127"/>
                </a:lnTo>
                <a:lnTo>
                  <a:pt x="462775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228600" y="5237721"/>
            <a:ext cx="462775" cy="285127"/>
          </a:xfrm>
          <a:custGeom>
            <a:avLst/>
            <a:gdLst/>
            <a:ahLst/>
            <a:cxnLst/>
            <a:rect l="l" t="t" r="r" b="b"/>
            <a:pathLst>
              <a:path w="462775" h="285127">
                <a:moveTo>
                  <a:pt x="0" y="285127"/>
                </a:moveTo>
                <a:lnTo>
                  <a:pt x="462775" y="285127"/>
                </a:lnTo>
                <a:lnTo>
                  <a:pt x="462775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228600" y="5522861"/>
            <a:ext cx="462775" cy="285127"/>
          </a:xfrm>
          <a:custGeom>
            <a:avLst/>
            <a:gdLst/>
            <a:ahLst/>
            <a:cxnLst/>
            <a:rect l="l" t="t" r="r" b="b"/>
            <a:pathLst>
              <a:path w="462775" h="285127">
                <a:moveTo>
                  <a:pt x="0" y="285127"/>
                </a:moveTo>
                <a:lnTo>
                  <a:pt x="462775" y="285127"/>
                </a:lnTo>
                <a:lnTo>
                  <a:pt x="462775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228600" y="5807976"/>
            <a:ext cx="462775" cy="285127"/>
          </a:xfrm>
          <a:custGeom>
            <a:avLst/>
            <a:gdLst/>
            <a:ahLst/>
            <a:cxnLst/>
            <a:rect l="l" t="t" r="r" b="b"/>
            <a:pathLst>
              <a:path w="462775" h="285127">
                <a:moveTo>
                  <a:pt x="0" y="285127"/>
                </a:moveTo>
                <a:lnTo>
                  <a:pt x="462775" y="285127"/>
                </a:lnTo>
                <a:lnTo>
                  <a:pt x="462775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228600" y="6093104"/>
            <a:ext cx="462775" cy="285127"/>
          </a:xfrm>
          <a:custGeom>
            <a:avLst/>
            <a:gdLst/>
            <a:ahLst/>
            <a:cxnLst/>
            <a:rect l="l" t="t" r="r" b="b"/>
            <a:pathLst>
              <a:path w="462775" h="285127">
                <a:moveTo>
                  <a:pt x="0" y="285127"/>
                </a:moveTo>
                <a:lnTo>
                  <a:pt x="462775" y="285127"/>
                </a:lnTo>
                <a:lnTo>
                  <a:pt x="462775" y="0"/>
                </a:lnTo>
                <a:lnTo>
                  <a:pt x="0" y="0"/>
                </a:lnTo>
                <a:lnTo>
                  <a:pt x="0" y="285127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691375" y="2096642"/>
            <a:ext cx="0" cy="4286351"/>
          </a:xfrm>
          <a:custGeom>
            <a:avLst/>
            <a:gdLst/>
            <a:ahLst/>
            <a:cxnLst/>
            <a:rect l="l" t="t" r="r" b="b"/>
            <a:pathLst>
              <a:path w="0" h="4286351">
                <a:moveTo>
                  <a:pt x="0" y="0"/>
                </a:moveTo>
                <a:lnTo>
                  <a:pt x="0" y="428635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1784223" y="2096642"/>
            <a:ext cx="0" cy="4286351"/>
          </a:xfrm>
          <a:custGeom>
            <a:avLst/>
            <a:gdLst/>
            <a:ahLst/>
            <a:cxnLst/>
            <a:rect l="l" t="t" r="r" b="b"/>
            <a:pathLst>
              <a:path w="0" h="4286351">
                <a:moveTo>
                  <a:pt x="0" y="0"/>
                </a:moveTo>
                <a:lnTo>
                  <a:pt x="0" y="428635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2776601" y="2096642"/>
            <a:ext cx="0" cy="4286351"/>
          </a:xfrm>
          <a:custGeom>
            <a:avLst/>
            <a:gdLst/>
            <a:ahLst/>
            <a:cxnLst/>
            <a:rect l="l" t="t" r="r" b="b"/>
            <a:pathLst>
              <a:path w="0" h="4286351">
                <a:moveTo>
                  <a:pt x="0" y="0"/>
                </a:moveTo>
                <a:lnTo>
                  <a:pt x="0" y="428635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223837" y="2386457"/>
            <a:ext cx="3516566" cy="0"/>
          </a:xfrm>
          <a:custGeom>
            <a:avLst/>
            <a:gdLst/>
            <a:ahLst/>
            <a:cxnLst/>
            <a:rect l="l" t="t" r="r" b="b"/>
            <a:pathLst>
              <a:path w="3516566" h="0">
                <a:moveTo>
                  <a:pt x="0" y="0"/>
                </a:moveTo>
                <a:lnTo>
                  <a:pt x="351656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223837" y="2671572"/>
            <a:ext cx="3516566" cy="0"/>
          </a:xfrm>
          <a:custGeom>
            <a:avLst/>
            <a:gdLst/>
            <a:ahLst/>
            <a:cxnLst/>
            <a:rect l="l" t="t" r="r" b="b"/>
            <a:pathLst>
              <a:path w="3516566" h="0">
                <a:moveTo>
                  <a:pt x="0" y="0"/>
                </a:moveTo>
                <a:lnTo>
                  <a:pt x="351656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223837" y="2956687"/>
            <a:ext cx="3516566" cy="0"/>
          </a:xfrm>
          <a:custGeom>
            <a:avLst/>
            <a:gdLst/>
            <a:ahLst/>
            <a:cxnLst/>
            <a:rect l="l" t="t" r="r" b="b"/>
            <a:pathLst>
              <a:path w="3516566" h="0">
                <a:moveTo>
                  <a:pt x="0" y="0"/>
                </a:moveTo>
                <a:lnTo>
                  <a:pt x="351656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223837" y="3241802"/>
            <a:ext cx="3516566" cy="0"/>
          </a:xfrm>
          <a:custGeom>
            <a:avLst/>
            <a:gdLst/>
            <a:ahLst/>
            <a:cxnLst/>
            <a:rect l="l" t="t" r="r" b="b"/>
            <a:pathLst>
              <a:path w="3516566" h="0">
                <a:moveTo>
                  <a:pt x="0" y="0"/>
                </a:moveTo>
                <a:lnTo>
                  <a:pt x="351656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223837" y="3527044"/>
            <a:ext cx="3516566" cy="0"/>
          </a:xfrm>
          <a:custGeom>
            <a:avLst/>
            <a:gdLst/>
            <a:ahLst/>
            <a:cxnLst/>
            <a:rect l="l" t="t" r="r" b="b"/>
            <a:pathLst>
              <a:path w="3516566" h="0">
                <a:moveTo>
                  <a:pt x="0" y="0"/>
                </a:moveTo>
                <a:lnTo>
                  <a:pt x="351656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223837" y="3812158"/>
            <a:ext cx="3516566" cy="0"/>
          </a:xfrm>
          <a:custGeom>
            <a:avLst/>
            <a:gdLst/>
            <a:ahLst/>
            <a:cxnLst/>
            <a:rect l="l" t="t" r="r" b="b"/>
            <a:pathLst>
              <a:path w="3516566" h="0">
                <a:moveTo>
                  <a:pt x="0" y="0"/>
                </a:moveTo>
                <a:lnTo>
                  <a:pt x="351656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223837" y="4097274"/>
            <a:ext cx="3516566" cy="0"/>
          </a:xfrm>
          <a:custGeom>
            <a:avLst/>
            <a:gdLst/>
            <a:ahLst/>
            <a:cxnLst/>
            <a:rect l="l" t="t" r="r" b="b"/>
            <a:pathLst>
              <a:path w="3516566" h="0">
                <a:moveTo>
                  <a:pt x="0" y="0"/>
                </a:moveTo>
                <a:lnTo>
                  <a:pt x="351656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223837" y="4382389"/>
            <a:ext cx="3516566" cy="0"/>
          </a:xfrm>
          <a:custGeom>
            <a:avLst/>
            <a:gdLst/>
            <a:ahLst/>
            <a:cxnLst/>
            <a:rect l="l" t="t" r="r" b="b"/>
            <a:pathLst>
              <a:path w="3516566" h="0">
                <a:moveTo>
                  <a:pt x="0" y="0"/>
                </a:moveTo>
                <a:lnTo>
                  <a:pt x="351656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223837" y="4667504"/>
            <a:ext cx="3516566" cy="0"/>
          </a:xfrm>
          <a:custGeom>
            <a:avLst/>
            <a:gdLst/>
            <a:ahLst/>
            <a:cxnLst/>
            <a:rect l="l" t="t" r="r" b="b"/>
            <a:pathLst>
              <a:path w="3516566" h="0">
                <a:moveTo>
                  <a:pt x="0" y="0"/>
                </a:moveTo>
                <a:lnTo>
                  <a:pt x="351656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223837" y="4952619"/>
            <a:ext cx="3516566" cy="0"/>
          </a:xfrm>
          <a:custGeom>
            <a:avLst/>
            <a:gdLst/>
            <a:ahLst/>
            <a:cxnLst/>
            <a:rect l="l" t="t" r="r" b="b"/>
            <a:pathLst>
              <a:path w="3516566" h="0">
                <a:moveTo>
                  <a:pt x="0" y="0"/>
                </a:moveTo>
                <a:lnTo>
                  <a:pt x="351656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223837" y="5237734"/>
            <a:ext cx="3516566" cy="0"/>
          </a:xfrm>
          <a:custGeom>
            <a:avLst/>
            <a:gdLst/>
            <a:ahLst/>
            <a:cxnLst/>
            <a:rect l="l" t="t" r="r" b="b"/>
            <a:pathLst>
              <a:path w="3516566" h="0">
                <a:moveTo>
                  <a:pt x="0" y="0"/>
                </a:moveTo>
                <a:lnTo>
                  <a:pt x="351656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223837" y="5522849"/>
            <a:ext cx="3516566" cy="0"/>
          </a:xfrm>
          <a:custGeom>
            <a:avLst/>
            <a:gdLst/>
            <a:ahLst/>
            <a:cxnLst/>
            <a:rect l="l" t="t" r="r" b="b"/>
            <a:pathLst>
              <a:path w="3516566" h="0">
                <a:moveTo>
                  <a:pt x="0" y="0"/>
                </a:moveTo>
                <a:lnTo>
                  <a:pt x="351656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223837" y="5807989"/>
            <a:ext cx="3516566" cy="0"/>
          </a:xfrm>
          <a:custGeom>
            <a:avLst/>
            <a:gdLst/>
            <a:ahLst/>
            <a:cxnLst/>
            <a:rect l="l" t="t" r="r" b="b"/>
            <a:pathLst>
              <a:path w="3516566" h="0">
                <a:moveTo>
                  <a:pt x="0" y="0"/>
                </a:moveTo>
                <a:lnTo>
                  <a:pt x="351656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223837" y="6093104"/>
            <a:ext cx="3516566" cy="0"/>
          </a:xfrm>
          <a:custGeom>
            <a:avLst/>
            <a:gdLst/>
            <a:ahLst/>
            <a:cxnLst/>
            <a:rect l="l" t="t" r="r" b="b"/>
            <a:pathLst>
              <a:path w="3516566" h="0">
                <a:moveTo>
                  <a:pt x="0" y="0"/>
                </a:moveTo>
                <a:lnTo>
                  <a:pt x="351656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228600" y="2096642"/>
            <a:ext cx="0" cy="4286351"/>
          </a:xfrm>
          <a:custGeom>
            <a:avLst/>
            <a:gdLst/>
            <a:ahLst/>
            <a:cxnLst/>
            <a:rect l="l" t="t" r="r" b="b"/>
            <a:pathLst>
              <a:path w="0" h="4286351">
                <a:moveTo>
                  <a:pt x="0" y="0"/>
                </a:moveTo>
                <a:lnTo>
                  <a:pt x="0" y="428635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3735704" y="2096642"/>
            <a:ext cx="0" cy="4286351"/>
          </a:xfrm>
          <a:custGeom>
            <a:avLst/>
            <a:gdLst/>
            <a:ahLst/>
            <a:cxnLst/>
            <a:rect l="l" t="t" r="r" b="b"/>
            <a:pathLst>
              <a:path w="0" h="4286351">
                <a:moveTo>
                  <a:pt x="0" y="0"/>
                </a:moveTo>
                <a:lnTo>
                  <a:pt x="0" y="428635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223837" y="2101341"/>
            <a:ext cx="3516566" cy="0"/>
          </a:xfrm>
          <a:custGeom>
            <a:avLst/>
            <a:gdLst/>
            <a:ahLst/>
            <a:cxnLst/>
            <a:rect l="l" t="t" r="r" b="b"/>
            <a:pathLst>
              <a:path w="3516566" h="0">
                <a:moveTo>
                  <a:pt x="0" y="0"/>
                </a:moveTo>
                <a:lnTo>
                  <a:pt x="351656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223837" y="6378232"/>
            <a:ext cx="3516566" cy="0"/>
          </a:xfrm>
          <a:custGeom>
            <a:avLst/>
            <a:gdLst/>
            <a:ahLst/>
            <a:cxnLst/>
            <a:rect l="l" t="t" r="r" b="b"/>
            <a:pathLst>
              <a:path w="3516566" h="0">
                <a:moveTo>
                  <a:pt x="0" y="0"/>
                </a:moveTo>
                <a:lnTo>
                  <a:pt x="3516566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3956304" y="2404872"/>
            <a:ext cx="4959096" cy="36728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1" name="object 71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5363558" y="725354"/>
            <a:ext cx="1152306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5354223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5884108" y="1106107"/>
            <a:ext cx="149035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172618" y="6369405"/>
            <a:ext cx="6651995" cy="1534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 b="1">
                <a:latin typeface="Arial"/>
                <a:cs typeface="Arial"/>
              </a:rPr>
              <a:t>F</a:t>
            </a:r>
            <a:r>
              <a:rPr dirty="0" smtClean="0" sz="1000" spc="-9" b="1">
                <a:latin typeface="Arial"/>
                <a:cs typeface="Arial"/>
              </a:rPr>
              <a:t>U</a:t>
            </a:r>
            <a:r>
              <a:rPr dirty="0" smtClean="0" sz="1000" spc="0" b="1">
                <a:latin typeface="Arial"/>
                <a:cs typeface="Arial"/>
              </a:rPr>
              <a:t>E</a:t>
            </a:r>
            <a:r>
              <a:rPr dirty="0" smtClean="0" sz="1000" spc="-9" b="1">
                <a:latin typeface="Arial"/>
                <a:cs typeface="Arial"/>
              </a:rPr>
              <a:t>N</a:t>
            </a:r>
            <a:r>
              <a:rPr dirty="0" smtClean="0" sz="1000" spc="29" b="1">
                <a:latin typeface="Arial"/>
                <a:cs typeface="Arial"/>
              </a:rPr>
              <a:t>T</a:t>
            </a:r>
            <a:r>
              <a:rPr dirty="0" smtClean="0" sz="1000" spc="0" b="1">
                <a:latin typeface="Arial"/>
                <a:cs typeface="Arial"/>
              </a:rPr>
              <a:t>E:</a:t>
            </a:r>
            <a:r>
              <a:rPr dirty="0" smtClean="0" sz="1000" spc="-54" b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4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P</a:t>
            </a:r>
            <a:r>
              <a:rPr dirty="0" smtClean="0" sz="1000" spc="29">
                <a:latin typeface="Arial"/>
                <a:cs typeface="Arial"/>
                <a:hlinkClick r:id="rId2"/>
              </a:rPr>
              <a:t>W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G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3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-9">
                <a:latin typeface="Arial"/>
                <a:cs typeface="Arial"/>
                <a:hlinkClick r:id="rId2"/>
              </a:rPr>
              <a:t>R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Y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-29">
                <a:latin typeface="Arial"/>
                <a:cs typeface="Arial"/>
                <a:hlinkClick r:id="rId2"/>
              </a:rPr>
              <a:t>_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-9">
                <a:latin typeface="Arial"/>
                <a:cs typeface="Arial"/>
                <a:hlinkClick r:id="rId2"/>
              </a:rPr>
              <a:t>R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Y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E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3</a:t>
            </a:r>
            <a:r>
              <a:rPr dirty="0" smtClean="0" sz="1000" spc="0">
                <a:latin typeface="Arial"/>
                <a:cs typeface="Arial"/>
              </a:rPr>
              <a:t>*</a:t>
            </a:r>
            <a:endParaRPr sz="10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172618" y="6521805"/>
            <a:ext cx="2776207" cy="1534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0">
                <a:latin typeface="Arial"/>
                <a:cs typeface="Arial"/>
              </a:rPr>
              <a:t>P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N</a:t>
            </a:r>
            <a:r>
              <a:rPr dirty="0" smtClean="0" sz="1000" spc="0">
                <a:latin typeface="Arial"/>
                <a:cs typeface="Arial"/>
              </a:rPr>
              <a:t>AR</a:t>
            </a:r>
            <a:r>
              <a:rPr dirty="0" smtClean="0" sz="1000" spc="-4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1</a:t>
            </a:r>
            <a:r>
              <a:rPr dirty="0" smtClean="0" sz="1000" spc="0">
                <a:latin typeface="Arial"/>
                <a:cs typeface="Arial"/>
              </a:rPr>
              <a:t>5</a:t>
            </a:r>
            <a:r>
              <a:rPr dirty="0" smtClean="0" sz="1000" spc="0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14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D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EMB</a:t>
            </a:r>
            <a:r>
              <a:rPr dirty="0" smtClean="0" sz="1000" spc="-9">
                <a:latin typeface="Arial"/>
                <a:cs typeface="Arial"/>
              </a:rPr>
              <a:t>R</a:t>
            </a:r>
            <a:r>
              <a:rPr dirty="0" smtClean="0" sz="1000" spc="0">
                <a:latin typeface="Arial"/>
                <a:cs typeface="Arial"/>
              </a:rPr>
              <a:t>E</a:t>
            </a:r>
            <a:r>
              <a:rPr dirty="0" smtClean="0" sz="1000" spc="-29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-9">
                <a:latin typeface="Arial"/>
                <a:cs typeface="Arial"/>
              </a:rPr>
              <a:t>0</a:t>
            </a:r>
            <a:r>
              <a:rPr dirty="0" smtClean="0" sz="1000" spc="-9">
                <a:latin typeface="Arial"/>
                <a:cs typeface="Arial"/>
              </a:rPr>
              <a:t>2</a:t>
            </a:r>
            <a:r>
              <a:rPr dirty="0" smtClean="0" sz="1000" spc="0">
                <a:latin typeface="Arial"/>
                <a:cs typeface="Arial"/>
              </a:rPr>
              <a:t>3</a:t>
            </a:r>
            <a:endParaRPr sz="10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28600" y="2101341"/>
            <a:ext cx="462775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1874">
              <a:lnSpc>
                <a:spcPct val="95825"/>
              </a:lnSpc>
              <a:spcBef>
                <a:spcPts val="495"/>
              </a:spcBef>
            </a:pP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ÑO</a:t>
            </a:r>
            <a:endParaRPr sz="12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91375" y="2101341"/>
            <a:ext cx="1110653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6065">
              <a:lnSpc>
                <a:spcPct val="95825"/>
              </a:lnSpc>
              <a:spcBef>
                <a:spcPts val="495"/>
              </a:spcBef>
            </a:pP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200" spc="-2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-1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200" spc="-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2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1200">
              <a:latin typeface="Arial"/>
              <a:cs typeface="Arial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1784223" y="2101341"/>
            <a:ext cx="992377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0893">
              <a:lnSpc>
                <a:spcPct val="95825"/>
              </a:lnSpc>
              <a:spcBef>
                <a:spcPts val="495"/>
              </a:spcBef>
            </a:pPr>
            <a:r>
              <a:rPr dirty="0" smtClean="0" sz="1200" spc="-9" b="1">
                <a:solidFill>
                  <a:srgbClr val="FFFFFF"/>
                </a:solidFill>
                <a:latin typeface="Arial"/>
                <a:cs typeface="Arial"/>
              </a:rPr>
              <a:t>P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OB</a:t>
            </a:r>
            <a:r>
              <a:rPr dirty="0" smtClean="0" sz="1200" spc="9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ON</a:t>
            </a:r>
            <a:endParaRPr sz="1200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776601" y="2101341"/>
            <a:ext cx="959103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7973">
              <a:lnSpc>
                <a:spcPct val="95825"/>
              </a:lnSpc>
              <a:spcBef>
                <a:spcPts val="495"/>
              </a:spcBef>
            </a:pP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9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200" spc="-1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200" spc="-25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2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endParaRPr sz="1200">
              <a:latin typeface="Arial"/>
              <a:cs typeface="Arial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228600" y="2386457"/>
            <a:ext cx="462775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0"/>
              </a:spcBef>
            </a:pPr>
            <a:endParaRPr sz="500"/>
          </a:p>
          <a:p>
            <a:pPr marL="58826">
              <a:lnSpc>
                <a:spcPct val="95825"/>
              </a:lnSpc>
            </a:pP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2011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91375" y="2386457"/>
            <a:ext cx="1092847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0"/>
              </a:spcBef>
            </a:pPr>
            <a:endParaRPr sz="500"/>
          </a:p>
          <a:p>
            <a:pPr marL="312026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1784223" y="2386457"/>
            <a:ext cx="992377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0"/>
              </a:spcBef>
            </a:pPr>
            <a:endParaRPr sz="500"/>
          </a:p>
          <a:p>
            <a:pPr marL="15366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776601" y="2386457"/>
            <a:ext cx="959103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0"/>
              </a:spcBef>
            </a:pPr>
            <a:endParaRPr sz="500"/>
          </a:p>
          <a:p>
            <a:pPr marL="288163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28600" y="2671572"/>
            <a:ext cx="462775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1"/>
              </a:spcBef>
            </a:pPr>
            <a:endParaRPr sz="500"/>
          </a:p>
          <a:p>
            <a:pPr marL="58826">
              <a:lnSpc>
                <a:spcPct val="95825"/>
              </a:lnSpc>
            </a:pP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2012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691375" y="2671572"/>
            <a:ext cx="1092847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1"/>
              </a:spcBef>
            </a:pPr>
            <a:endParaRPr sz="500"/>
          </a:p>
          <a:p>
            <a:pPr marL="312026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784223" y="2671572"/>
            <a:ext cx="992377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1"/>
              </a:spcBef>
            </a:pPr>
            <a:endParaRPr sz="500"/>
          </a:p>
          <a:p>
            <a:pPr marL="15366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776601" y="2671572"/>
            <a:ext cx="959103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1"/>
              </a:spcBef>
            </a:pPr>
            <a:endParaRPr sz="500"/>
          </a:p>
          <a:p>
            <a:pPr marL="288163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28600" y="2956687"/>
            <a:ext cx="462775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0"/>
              </a:spcBef>
            </a:pPr>
            <a:endParaRPr sz="500"/>
          </a:p>
          <a:p>
            <a:pPr marL="58826">
              <a:lnSpc>
                <a:spcPct val="95825"/>
              </a:lnSpc>
            </a:pP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2013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91375" y="2956687"/>
            <a:ext cx="1092847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0"/>
              </a:spcBef>
            </a:pPr>
            <a:endParaRPr sz="500"/>
          </a:p>
          <a:p>
            <a:pPr marL="312026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37</a:t>
            </a:r>
            <a:endParaRPr sz="1200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784223" y="2956687"/>
            <a:ext cx="992377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0"/>
              </a:spcBef>
            </a:pPr>
            <a:endParaRPr sz="500"/>
          </a:p>
          <a:p>
            <a:pPr marL="153669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,</a:t>
            </a:r>
            <a:r>
              <a:rPr dirty="0" smtClean="0" sz="1200" spc="0">
                <a:latin typeface="Arial"/>
                <a:cs typeface="Arial"/>
              </a:rPr>
              <a:t>9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,</a:t>
            </a:r>
            <a:r>
              <a:rPr dirty="0" smtClean="0" sz="1200" spc="0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776601" y="2956687"/>
            <a:ext cx="959103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0"/>
              </a:spcBef>
            </a:pPr>
            <a:endParaRPr sz="500"/>
          </a:p>
          <a:p>
            <a:pPr marL="288163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28600" y="3241802"/>
            <a:ext cx="462775" cy="2852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"/>
              </a:spcBef>
            </a:pPr>
            <a:endParaRPr sz="500"/>
          </a:p>
          <a:p>
            <a:pPr marL="58826">
              <a:lnSpc>
                <a:spcPct val="95825"/>
              </a:lnSpc>
            </a:pP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2014</a:t>
            </a:r>
            <a:endParaRPr sz="12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91375" y="3241802"/>
            <a:ext cx="1092847" cy="2852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"/>
              </a:spcBef>
            </a:pPr>
            <a:endParaRPr sz="500"/>
          </a:p>
          <a:p>
            <a:pPr marL="312026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784223" y="3241802"/>
            <a:ext cx="992377" cy="2852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"/>
              </a:spcBef>
            </a:pPr>
            <a:endParaRPr sz="500"/>
          </a:p>
          <a:p>
            <a:pPr marL="15366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776601" y="3241802"/>
            <a:ext cx="959103" cy="28524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"/>
              </a:spcBef>
            </a:pPr>
            <a:endParaRPr sz="500"/>
          </a:p>
          <a:p>
            <a:pPr marL="288163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8600" y="3527044"/>
            <a:ext cx="462775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"/>
              </a:spcBef>
            </a:pPr>
            <a:endParaRPr sz="500"/>
          </a:p>
          <a:p>
            <a:pPr marL="58826">
              <a:lnSpc>
                <a:spcPct val="95825"/>
              </a:lnSpc>
            </a:pP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2015</a:t>
            </a:r>
            <a:endParaRPr sz="12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91375" y="3527044"/>
            <a:ext cx="1092847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"/>
              </a:spcBef>
            </a:pPr>
            <a:endParaRPr sz="500"/>
          </a:p>
          <a:p>
            <a:pPr marL="312026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784223" y="3527044"/>
            <a:ext cx="992377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"/>
              </a:spcBef>
            </a:pPr>
            <a:endParaRPr sz="500"/>
          </a:p>
          <a:p>
            <a:pPr marL="15366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776601" y="3527044"/>
            <a:ext cx="959103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2"/>
              </a:spcBef>
            </a:pPr>
            <a:endParaRPr sz="500"/>
          </a:p>
          <a:p>
            <a:pPr marL="288163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28600" y="3812158"/>
            <a:ext cx="462775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"/>
              </a:spcBef>
            </a:pPr>
            <a:endParaRPr sz="500"/>
          </a:p>
          <a:p>
            <a:pPr marL="58826">
              <a:lnSpc>
                <a:spcPct val="95825"/>
              </a:lnSpc>
            </a:pP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2016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91375" y="3812158"/>
            <a:ext cx="1092847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"/>
              </a:spcBef>
            </a:pPr>
            <a:endParaRPr sz="500"/>
          </a:p>
          <a:p>
            <a:pPr marL="312026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784223" y="3812158"/>
            <a:ext cx="992377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"/>
              </a:spcBef>
            </a:pPr>
            <a:endParaRPr sz="500"/>
          </a:p>
          <a:p>
            <a:pPr marL="15366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776601" y="3812158"/>
            <a:ext cx="959103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3"/>
              </a:spcBef>
            </a:pPr>
            <a:endParaRPr sz="500"/>
          </a:p>
          <a:p>
            <a:pPr marL="288163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1</a:t>
            </a:r>
            <a:endParaRPr sz="12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28600" y="4097274"/>
            <a:ext cx="462775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5"/>
              </a:spcBef>
            </a:pPr>
            <a:endParaRPr sz="500"/>
          </a:p>
          <a:p>
            <a:pPr marL="58826">
              <a:lnSpc>
                <a:spcPct val="95825"/>
              </a:lnSpc>
            </a:pP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2017</a:t>
            </a:r>
            <a:endParaRPr sz="120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91375" y="4097274"/>
            <a:ext cx="1092847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5"/>
              </a:spcBef>
            </a:pPr>
            <a:endParaRPr sz="500"/>
          </a:p>
          <a:p>
            <a:pPr marL="312026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784223" y="4097274"/>
            <a:ext cx="992377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5"/>
              </a:spcBef>
            </a:pPr>
            <a:endParaRPr sz="500"/>
          </a:p>
          <a:p>
            <a:pPr marL="15366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776601" y="4097274"/>
            <a:ext cx="959103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5"/>
              </a:spcBef>
            </a:pPr>
            <a:endParaRPr sz="500"/>
          </a:p>
          <a:p>
            <a:pPr marL="288163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28600" y="4382389"/>
            <a:ext cx="462775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6"/>
              </a:spcBef>
            </a:pPr>
            <a:endParaRPr sz="500"/>
          </a:p>
          <a:p>
            <a:pPr marL="58826">
              <a:lnSpc>
                <a:spcPct val="95825"/>
              </a:lnSpc>
            </a:pP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2018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91375" y="4382389"/>
            <a:ext cx="1092847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6"/>
              </a:spcBef>
            </a:pPr>
            <a:endParaRPr sz="500"/>
          </a:p>
          <a:p>
            <a:pPr marL="312026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784223" y="4382389"/>
            <a:ext cx="992377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6"/>
              </a:spcBef>
            </a:pPr>
            <a:endParaRPr sz="500"/>
          </a:p>
          <a:p>
            <a:pPr marL="15366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776601" y="4382389"/>
            <a:ext cx="959103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6"/>
              </a:spcBef>
            </a:pPr>
            <a:endParaRPr sz="500"/>
          </a:p>
          <a:p>
            <a:pPr marL="288163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28600" y="4667504"/>
            <a:ext cx="462775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8"/>
              </a:spcBef>
            </a:pPr>
            <a:endParaRPr sz="500"/>
          </a:p>
          <a:p>
            <a:pPr marL="58826">
              <a:lnSpc>
                <a:spcPct val="95825"/>
              </a:lnSpc>
            </a:pP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2019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91375" y="4667504"/>
            <a:ext cx="1092847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8"/>
              </a:spcBef>
            </a:pPr>
            <a:endParaRPr sz="500"/>
          </a:p>
          <a:p>
            <a:pPr marL="312026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84223" y="4667504"/>
            <a:ext cx="992377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8"/>
              </a:spcBef>
            </a:pPr>
            <a:endParaRPr sz="500"/>
          </a:p>
          <a:p>
            <a:pPr marL="15366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2</a:t>
            </a:r>
            <a:endParaRPr sz="12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776601" y="4667504"/>
            <a:ext cx="959103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8"/>
              </a:spcBef>
            </a:pPr>
            <a:endParaRPr sz="500"/>
          </a:p>
          <a:p>
            <a:pPr marL="288163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28600" y="4952619"/>
            <a:ext cx="462775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7"/>
              </a:spcBef>
            </a:pPr>
            <a:endParaRPr sz="500"/>
          </a:p>
          <a:p>
            <a:pPr marL="58826">
              <a:lnSpc>
                <a:spcPct val="95825"/>
              </a:lnSpc>
            </a:pP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2020</a:t>
            </a:r>
            <a:endParaRPr sz="12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1375" y="4952619"/>
            <a:ext cx="1092847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7"/>
              </a:spcBef>
            </a:pPr>
            <a:endParaRPr sz="500"/>
          </a:p>
          <a:p>
            <a:pPr marL="312026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0">
                <a:latin typeface="Arial"/>
                <a:cs typeface="Arial"/>
              </a:rPr>
              <a:t>61</a:t>
            </a:r>
            <a:endParaRPr sz="12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784223" y="4952619"/>
            <a:ext cx="992377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7"/>
              </a:spcBef>
            </a:pPr>
            <a:endParaRPr sz="500"/>
          </a:p>
          <a:p>
            <a:pPr marL="153669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,</a:t>
            </a: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6</a:t>
            </a:r>
            <a:r>
              <a:rPr dirty="0" smtClean="0" sz="1200" spc="4">
                <a:latin typeface="Arial"/>
                <a:cs typeface="Arial"/>
              </a:rPr>
              <a:t>,</a:t>
            </a:r>
            <a:r>
              <a:rPr dirty="0" smtClean="0" sz="1200" spc="0">
                <a:latin typeface="Arial"/>
                <a:cs typeface="Arial"/>
              </a:rPr>
              <a:t>6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76601" y="4952619"/>
            <a:ext cx="959103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7"/>
              </a:spcBef>
            </a:pPr>
            <a:endParaRPr sz="500"/>
          </a:p>
          <a:p>
            <a:pPr marL="288163">
              <a:lnSpc>
                <a:spcPct val="95825"/>
              </a:lnSpc>
            </a:pPr>
            <a:r>
              <a:rPr dirty="0" smtClean="0" sz="1200" spc="0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28600" y="5237734"/>
            <a:ext cx="462775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8"/>
              </a:spcBef>
            </a:pPr>
            <a:endParaRPr sz="500"/>
          </a:p>
          <a:p>
            <a:pPr marL="58826">
              <a:lnSpc>
                <a:spcPct val="95825"/>
              </a:lnSpc>
            </a:pP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2021</a:t>
            </a:r>
            <a:endParaRPr sz="12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91375" y="5237734"/>
            <a:ext cx="1092847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8"/>
              </a:spcBef>
            </a:pPr>
            <a:endParaRPr sz="500"/>
          </a:p>
          <a:p>
            <a:pPr marL="312026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84223" y="5237734"/>
            <a:ext cx="992377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8"/>
              </a:spcBef>
            </a:pPr>
            <a:endParaRPr sz="500"/>
          </a:p>
          <a:p>
            <a:pPr marL="15366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776601" y="5237734"/>
            <a:ext cx="959103" cy="2851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8"/>
              </a:spcBef>
            </a:pPr>
            <a:endParaRPr sz="500"/>
          </a:p>
          <a:p>
            <a:pPr marL="288163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28600" y="5522849"/>
            <a:ext cx="462775" cy="2851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9"/>
              </a:spcBef>
            </a:pPr>
            <a:endParaRPr sz="500"/>
          </a:p>
          <a:p>
            <a:pPr marL="58826">
              <a:lnSpc>
                <a:spcPct val="95825"/>
              </a:lnSpc>
            </a:pP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2022</a:t>
            </a:r>
            <a:endParaRPr sz="12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91375" y="5522849"/>
            <a:ext cx="1092847" cy="2851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9"/>
              </a:spcBef>
            </a:pPr>
            <a:endParaRPr sz="500"/>
          </a:p>
          <a:p>
            <a:pPr marL="312026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784223" y="5522849"/>
            <a:ext cx="992377" cy="2851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9"/>
              </a:spcBef>
            </a:pPr>
            <a:endParaRPr sz="500"/>
          </a:p>
          <a:p>
            <a:pPr marL="15366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0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8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776601" y="5522849"/>
            <a:ext cx="959103" cy="2851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9"/>
              </a:spcBef>
            </a:pPr>
            <a:endParaRPr sz="500"/>
          </a:p>
          <a:p>
            <a:pPr marL="288163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28600" y="5807989"/>
            <a:ext cx="462775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11"/>
              </a:spcBef>
            </a:pPr>
            <a:endParaRPr sz="500"/>
          </a:p>
          <a:p>
            <a:pPr marL="58826">
              <a:lnSpc>
                <a:spcPct val="95825"/>
              </a:lnSpc>
            </a:pPr>
            <a:r>
              <a:rPr dirty="0" smtClean="0" sz="1200" spc="4" b="1">
                <a:solidFill>
                  <a:srgbClr val="FFFFFF"/>
                </a:solidFill>
                <a:latin typeface="Arial"/>
                <a:cs typeface="Arial"/>
              </a:rPr>
              <a:t>2023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91375" y="5807989"/>
            <a:ext cx="1092847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11"/>
              </a:spcBef>
            </a:pPr>
            <a:endParaRPr sz="500"/>
          </a:p>
          <a:p>
            <a:pPr marL="312026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6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4</a:t>
            </a:r>
            <a:r>
              <a:rPr dirty="0" smtClean="0" sz="1200" spc="4">
                <a:latin typeface="Arial"/>
                <a:cs typeface="Arial"/>
              </a:rPr>
              <a:t>7</a:t>
            </a:r>
            <a:r>
              <a:rPr dirty="0" smtClean="0" sz="1200" spc="0"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784223" y="5807989"/>
            <a:ext cx="992377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11"/>
              </a:spcBef>
            </a:pPr>
            <a:endParaRPr sz="500"/>
          </a:p>
          <a:p>
            <a:pPr marL="153669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2</a:t>
            </a:r>
            <a:r>
              <a:rPr dirty="0" smtClean="0" sz="1200" spc="4">
                <a:latin typeface="Arial"/>
                <a:cs typeface="Arial"/>
              </a:rPr>
              <a:t>9</a:t>
            </a:r>
            <a:r>
              <a:rPr dirty="0" smtClean="0" sz="1200" spc="0">
                <a:latin typeface="Arial"/>
                <a:cs typeface="Arial"/>
              </a:rPr>
              <a:t>,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4">
                <a:latin typeface="Arial"/>
                <a:cs typeface="Arial"/>
              </a:rPr>
              <a:t>5</a:t>
            </a:r>
            <a:r>
              <a:rPr dirty="0" smtClean="0" sz="1200" spc="0"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76601" y="5807989"/>
            <a:ext cx="959103" cy="2851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00"/>
              </a:lnSpc>
              <a:spcBef>
                <a:spcPts val="11"/>
              </a:spcBef>
            </a:pPr>
            <a:endParaRPr sz="500"/>
          </a:p>
          <a:p>
            <a:pPr marL="288163">
              <a:lnSpc>
                <a:spcPct val="95825"/>
              </a:lnSpc>
            </a:pP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4">
                <a:latin typeface="Arial"/>
                <a:cs typeface="Arial"/>
              </a:rPr>
              <a:t>1</a:t>
            </a:r>
            <a:r>
              <a:rPr dirty="0" smtClean="0" sz="1200" spc="0">
                <a:latin typeface="Arial"/>
                <a:cs typeface="Arial"/>
              </a:rPr>
              <a:t>.</a:t>
            </a:r>
            <a:r>
              <a:rPr dirty="0" smtClean="0" sz="1200" spc="4">
                <a:latin typeface="Arial"/>
                <a:cs typeface="Arial"/>
              </a:rPr>
              <a:t>3</a:t>
            </a:r>
            <a:r>
              <a:rPr dirty="0" smtClean="0" sz="1200" spc="0">
                <a:latin typeface="Arial"/>
                <a:cs typeface="Arial"/>
              </a:rPr>
              <a:t>0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28600" y="6093104"/>
            <a:ext cx="462775" cy="2851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691375" y="6093104"/>
            <a:ext cx="1092847" cy="2851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784223" y="6093104"/>
            <a:ext cx="992377" cy="2851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2776601" y="6093104"/>
            <a:ext cx="959103" cy="28512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94488" y="1481327"/>
            <a:ext cx="8967216" cy="3992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35403">
              <a:lnSpc>
                <a:spcPct val="95825"/>
              </a:lnSpc>
              <a:spcBef>
                <a:spcPts val="440"/>
              </a:spcBef>
            </a:pP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15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1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5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AD</a:t>
            </a:r>
            <a:r>
              <a:rPr dirty="0" smtClean="0" sz="2000" spc="3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9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2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object 32"/>
          <p:cNvSpPr/>
          <p:nvPr/>
        </p:nvSpPr>
        <p:spPr>
          <a:xfrm>
            <a:off x="94488" y="1481327"/>
            <a:ext cx="8967216" cy="399288"/>
          </a:xfrm>
          <a:custGeom>
            <a:avLst/>
            <a:gdLst/>
            <a:ahLst/>
            <a:cxnLst/>
            <a:rect l="l" t="t" r="r" b="b"/>
            <a:pathLst>
              <a:path w="8967216" h="399288">
                <a:moveTo>
                  <a:pt x="0" y="399288"/>
                </a:moveTo>
                <a:lnTo>
                  <a:pt x="8967216" y="399288"/>
                </a:lnTo>
                <a:lnTo>
                  <a:pt x="8967216" y="0"/>
                </a:lnTo>
                <a:lnTo>
                  <a:pt x="0" y="0"/>
                </a:lnTo>
                <a:lnTo>
                  <a:pt x="0" y="399288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94488" y="112775"/>
            <a:ext cx="2709672" cy="62179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/>
          <p:nvPr/>
        </p:nvSpPr>
        <p:spPr>
          <a:xfrm>
            <a:off x="593382" y="2751569"/>
            <a:ext cx="5155692" cy="428002"/>
          </a:xfrm>
          <a:custGeom>
            <a:avLst/>
            <a:gdLst/>
            <a:ahLst/>
            <a:cxnLst/>
            <a:rect l="l" t="t" r="r" b="b"/>
            <a:pathLst>
              <a:path w="5155692" h="428002">
                <a:moveTo>
                  <a:pt x="0" y="428002"/>
                </a:moveTo>
                <a:lnTo>
                  <a:pt x="5155692" y="428002"/>
                </a:lnTo>
                <a:lnTo>
                  <a:pt x="5155692" y="0"/>
                </a:lnTo>
                <a:lnTo>
                  <a:pt x="0" y="0"/>
                </a:lnTo>
                <a:lnTo>
                  <a:pt x="0" y="42800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" name="object 20"/>
          <p:cNvSpPr/>
          <p:nvPr/>
        </p:nvSpPr>
        <p:spPr>
          <a:xfrm>
            <a:off x="5749036" y="2751569"/>
            <a:ext cx="2976625" cy="428002"/>
          </a:xfrm>
          <a:custGeom>
            <a:avLst/>
            <a:gdLst/>
            <a:ahLst/>
            <a:cxnLst/>
            <a:rect l="l" t="t" r="r" b="b"/>
            <a:pathLst>
              <a:path w="2976625" h="428002">
                <a:moveTo>
                  <a:pt x="0" y="428002"/>
                </a:moveTo>
                <a:lnTo>
                  <a:pt x="2976625" y="428002"/>
                </a:lnTo>
                <a:lnTo>
                  <a:pt x="2976625" y="0"/>
                </a:lnTo>
                <a:lnTo>
                  <a:pt x="0" y="0"/>
                </a:lnTo>
                <a:lnTo>
                  <a:pt x="0" y="42800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/>
          <p:nvPr/>
        </p:nvSpPr>
        <p:spPr>
          <a:xfrm>
            <a:off x="593382" y="4634598"/>
            <a:ext cx="5155692" cy="428002"/>
          </a:xfrm>
          <a:custGeom>
            <a:avLst/>
            <a:gdLst/>
            <a:ahLst/>
            <a:cxnLst/>
            <a:rect l="l" t="t" r="r" b="b"/>
            <a:pathLst>
              <a:path w="5155692" h="428002">
                <a:moveTo>
                  <a:pt x="0" y="428002"/>
                </a:moveTo>
                <a:lnTo>
                  <a:pt x="5155692" y="428002"/>
                </a:lnTo>
                <a:lnTo>
                  <a:pt x="5155692" y="0"/>
                </a:lnTo>
                <a:lnTo>
                  <a:pt x="0" y="0"/>
                </a:lnTo>
                <a:lnTo>
                  <a:pt x="0" y="42800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5749036" y="4634598"/>
            <a:ext cx="2976625" cy="428002"/>
          </a:xfrm>
          <a:custGeom>
            <a:avLst/>
            <a:gdLst/>
            <a:ahLst/>
            <a:cxnLst/>
            <a:rect l="l" t="t" r="r" b="b"/>
            <a:pathLst>
              <a:path w="2976625" h="428002">
                <a:moveTo>
                  <a:pt x="0" y="428002"/>
                </a:moveTo>
                <a:lnTo>
                  <a:pt x="2976625" y="428002"/>
                </a:lnTo>
                <a:lnTo>
                  <a:pt x="2976625" y="0"/>
                </a:lnTo>
                <a:lnTo>
                  <a:pt x="0" y="0"/>
                </a:lnTo>
                <a:lnTo>
                  <a:pt x="0" y="428002"/>
                </a:lnTo>
                <a:close/>
              </a:path>
            </a:pathLst>
          </a:custGeom>
          <a:solidFill>
            <a:srgbClr val="8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/>
          <p:nvPr/>
        </p:nvSpPr>
        <p:spPr>
          <a:xfrm>
            <a:off x="5749036" y="2746755"/>
            <a:ext cx="0" cy="2320671"/>
          </a:xfrm>
          <a:custGeom>
            <a:avLst/>
            <a:gdLst/>
            <a:ahLst/>
            <a:cxnLst/>
            <a:rect l="l" t="t" r="r" b="b"/>
            <a:pathLst>
              <a:path w="0" h="2320671">
                <a:moveTo>
                  <a:pt x="0" y="0"/>
                </a:moveTo>
                <a:lnTo>
                  <a:pt x="0" y="232067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/>
          <p:nvPr/>
        </p:nvSpPr>
        <p:spPr>
          <a:xfrm>
            <a:off x="588619" y="3179572"/>
            <a:ext cx="8141868" cy="0"/>
          </a:xfrm>
          <a:custGeom>
            <a:avLst/>
            <a:gdLst/>
            <a:ahLst/>
            <a:cxnLst/>
            <a:rect l="l" t="t" r="r" b="b"/>
            <a:pathLst>
              <a:path w="8141868" h="0">
                <a:moveTo>
                  <a:pt x="0" y="0"/>
                </a:moveTo>
                <a:lnTo>
                  <a:pt x="814186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588619" y="3907028"/>
            <a:ext cx="8141868" cy="0"/>
          </a:xfrm>
          <a:custGeom>
            <a:avLst/>
            <a:gdLst/>
            <a:ahLst/>
            <a:cxnLst/>
            <a:rect l="l" t="t" r="r" b="b"/>
            <a:pathLst>
              <a:path w="8141868" h="0">
                <a:moveTo>
                  <a:pt x="0" y="0"/>
                </a:moveTo>
                <a:lnTo>
                  <a:pt x="814186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588619" y="4634611"/>
            <a:ext cx="8141868" cy="0"/>
          </a:xfrm>
          <a:custGeom>
            <a:avLst/>
            <a:gdLst/>
            <a:ahLst/>
            <a:cxnLst/>
            <a:rect l="l" t="t" r="r" b="b"/>
            <a:pathLst>
              <a:path w="8141868" h="0">
                <a:moveTo>
                  <a:pt x="0" y="0"/>
                </a:moveTo>
                <a:lnTo>
                  <a:pt x="814186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/>
          <p:nvPr/>
        </p:nvSpPr>
        <p:spPr>
          <a:xfrm>
            <a:off x="593382" y="2746755"/>
            <a:ext cx="0" cy="2320671"/>
          </a:xfrm>
          <a:custGeom>
            <a:avLst/>
            <a:gdLst/>
            <a:ahLst/>
            <a:cxnLst/>
            <a:rect l="l" t="t" r="r" b="b"/>
            <a:pathLst>
              <a:path w="0" h="2320671">
                <a:moveTo>
                  <a:pt x="0" y="0"/>
                </a:moveTo>
                <a:lnTo>
                  <a:pt x="0" y="232067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8725662" y="2746755"/>
            <a:ext cx="0" cy="2320671"/>
          </a:xfrm>
          <a:custGeom>
            <a:avLst/>
            <a:gdLst/>
            <a:ahLst/>
            <a:cxnLst/>
            <a:rect l="l" t="t" r="r" b="b"/>
            <a:pathLst>
              <a:path w="0" h="2320671">
                <a:moveTo>
                  <a:pt x="0" y="0"/>
                </a:moveTo>
                <a:lnTo>
                  <a:pt x="0" y="2320671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588619" y="2751454"/>
            <a:ext cx="8141868" cy="0"/>
          </a:xfrm>
          <a:custGeom>
            <a:avLst/>
            <a:gdLst/>
            <a:ahLst/>
            <a:cxnLst/>
            <a:rect l="l" t="t" r="r" b="b"/>
            <a:pathLst>
              <a:path w="8141868" h="0">
                <a:moveTo>
                  <a:pt x="0" y="0"/>
                </a:moveTo>
                <a:lnTo>
                  <a:pt x="814186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588619" y="5062601"/>
            <a:ext cx="8141868" cy="0"/>
          </a:xfrm>
          <a:custGeom>
            <a:avLst/>
            <a:gdLst/>
            <a:ahLst/>
            <a:cxnLst/>
            <a:rect l="l" t="t" r="r" b="b"/>
            <a:pathLst>
              <a:path w="8141868" h="0">
                <a:moveTo>
                  <a:pt x="0" y="0"/>
                </a:moveTo>
                <a:lnTo>
                  <a:pt x="814186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688463" y="725354"/>
            <a:ext cx="2661188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CR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-9" b="1">
                <a:latin typeface="Arial"/>
                <a:cs typeface="Arial"/>
              </a:rPr>
              <a:t>T</a:t>
            </a:r>
            <a:r>
              <a:rPr dirty="0" smtClean="0" sz="2500" spc="-94" b="1">
                <a:latin typeface="Arial"/>
                <a:cs typeface="Arial"/>
              </a:rPr>
              <a:t>A</a:t>
            </a:r>
            <a:r>
              <a:rPr dirty="0" smtClean="0" sz="2500" spc="19" b="1">
                <a:latin typeface="Arial"/>
                <a:cs typeface="Arial"/>
              </a:rPr>
              <a:t>R</a:t>
            </a:r>
            <a:r>
              <a:rPr dirty="0" smtClean="0" sz="2500" spc="19" b="1">
                <a:latin typeface="Arial"/>
                <a:cs typeface="Arial"/>
              </a:rPr>
              <a:t>I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r>
              <a:rPr dirty="0" smtClean="0" sz="2500" spc="-45" b="1">
                <a:latin typeface="Arial"/>
                <a:cs typeface="Arial"/>
              </a:rPr>
              <a:t> </a:t>
            </a: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363558" y="725354"/>
            <a:ext cx="1152306" cy="3423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0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S</a:t>
            </a:r>
            <a:r>
              <a:rPr dirty="0" smtClean="0" sz="2500" spc="-104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831594" y="1106107"/>
            <a:ext cx="1796550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9" b="1">
                <a:latin typeface="Arial"/>
                <a:cs typeface="Arial"/>
              </a:rPr>
              <a:t>E</a:t>
            </a:r>
            <a:r>
              <a:rPr dirty="0" smtClean="0" sz="2500" spc="0" b="1">
                <a:latin typeface="Arial"/>
                <a:cs typeface="Arial"/>
              </a:rPr>
              <a:t>R</a:t>
            </a:r>
            <a:r>
              <a:rPr dirty="0" smtClean="0" sz="2500" spc="-14" b="1">
                <a:latin typeface="Arial"/>
                <a:cs typeface="Arial"/>
              </a:rPr>
              <a:t>V</a:t>
            </a:r>
            <a:r>
              <a:rPr dirty="0" smtClean="0" sz="2500" spc="0" b="1">
                <a:latin typeface="Arial"/>
                <a:cs typeface="Arial"/>
              </a:rPr>
              <a:t>ICIOS</a:t>
            </a:r>
            <a:endParaRPr sz="25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48118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175148" y="1106107"/>
            <a:ext cx="1152755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0" b="1">
                <a:latin typeface="Arial"/>
                <a:cs typeface="Arial"/>
              </a:rPr>
              <a:t>UD</a:t>
            </a:r>
            <a:endParaRPr sz="25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354223" y="1106107"/>
            <a:ext cx="51371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0" b="1">
                <a:latin typeface="Arial"/>
                <a:cs typeface="Arial"/>
              </a:rPr>
              <a:t>DE</a:t>
            </a:r>
            <a:endParaRPr sz="25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884108" y="1106107"/>
            <a:ext cx="1490359" cy="3426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55"/>
              </a:lnSpc>
              <a:spcBef>
                <a:spcPts val="132"/>
              </a:spcBef>
            </a:pPr>
            <a:r>
              <a:rPr dirty="0" smtClean="0" sz="2500" spc="-9" b="1">
                <a:latin typeface="Arial"/>
                <a:cs typeface="Arial"/>
              </a:rPr>
              <a:t>S</a:t>
            </a:r>
            <a:r>
              <a:rPr dirty="0" smtClean="0" sz="2500" spc="0" b="1">
                <a:latin typeface="Arial"/>
                <a:cs typeface="Arial"/>
              </a:rPr>
              <a:t>IN</a:t>
            </a:r>
            <a:r>
              <a:rPr dirty="0" smtClean="0" sz="2500" spc="-100" b="1">
                <a:latin typeface="Arial"/>
                <a:cs typeface="Arial"/>
              </a:rPr>
              <a:t>A</a:t>
            </a:r>
            <a:r>
              <a:rPr dirty="0" smtClean="0" sz="2500" spc="4" b="1">
                <a:latin typeface="Arial"/>
                <a:cs typeface="Arial"/>
              </a:rPr>
              <a:t>L</a:t>
            </a:r>
            <a:r>
              <a:rPr dirty="0" smtClean="0" sz="2500" spc="19" b="1">
                <a:latin typeface="Arial"/>
                <a:cs typeface="Arial"/>
              </a:rPr>
              <a:t>O</a:t>
            </a:r>
            <a:r>
              <a:rPr dirty="0" smtClean="0" sz="2500" spc="0" b="1">
                <a:latin typeface="Arial"/>
                <a:cs typeface="Arial"/>
              </a:rPr>
              <a:t>A</a:t>
            </a:r>
            <a:endParaRPr sz="25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72618" y="6213653"/>
            <a:ext cx="4724671" cy="305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130"/>
              </a:lnSpc>
              <a:spcBef>
                <a:spcPts val="56"/>
              </a:spcBef>
            </a:pPr>
            <a:r>
              <a:rPr dirty="0" smtClean="0" sz="1000" spc="4" b="1">
                <a:latin typeface="Arial"/>
                <a:cs typeface="Arial"/>
              </a:rPr>
              <a:t>F</a:t>
            </a:r>
            <a:r>
              <a:rPr dirty="0" smtClean="0" sz="1000" spc="-9" b="1">
                <a:latin typeface="Arial"/>
                <a:cs typeface="Arial"/>
              </a:rPr>
              <a:t>U</a:t>
            </a:r>
            <a:r>
              <a:rPr dirty="0" smtClean="0" sz="1000" spc="0" b="1">
                <a:latin typeface="Arial"/>
                <a:cs typeface="Arial"/>
              </a:rPr>
              <a:t>E</a:t>
            </a:r>
            <a:r>
              <a:rPr dirty="0" smtClean="0" sz="1000" spc="-9" b="1">
                <a:latin typeface="Arial"/>
                <a:cs typeface="Arial"/>
              </a:rPr>
              <a:t>N</a:t>
            </a:r>
            <a:r>
              <a:rPr dirty="0" smtClean="0" sz="1000" spc="29" b="1">
                <a:latin typeface="Arial"/>
                <a:cs typeface="Arial"/>
              </a:rPr>
              <a:t>T</a:t>
            </a:r>
            <a:r>
              <a:rPr dirty="0" smtClean="0" sz="1000" spc="4" b="1">
                <a:latin typeface="Arial"/>
                <a:cs typeface="Arial"/>
              </a:rPr>
              <a:t>E</a:t>
            </a:r>
            <a:r>
              <a:rPr dirty="0" smtClean="0" sz="1000" spc="0" b="1">
                <a:latin typeface="Arial"/>
                <a:cs typeface="Arial"/>
              </a:rPr>
              <a:t>:</a:t>
            </a:r>
            <a:r>
              <a:rPr dirty="0" smtClean="0" sz="1000" spc="-59" b="1">
                <a:latin typeface="Arial"/>
                <a:cs typeface="Arial"/>
              </a:rPr>
              <a:t> 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P</a:t>
            </a:r>
            <a:r>
              <a:rPr dirty="0" smtClean="0" sz="1000" spc="9">
                <a:latin typeface="Arial"/>
                <a:cs typeface="Arial"/>
                <a:hlinkClick r:id="rId2"/>
              </a:rPr>
              <a:t>: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4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08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-9">
                <a:latin typeface="Arial"/>
                <a:cs typeface="Arial"/>
                <a:hlinkClick r:id="rId2"/>
              </a:rPr>
              <a:t>L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-9">
                <a:latin typeface="Arial"/>
                <a:cs typeface="Arial"/>
                <a:hlinkClick r:id="rId2"/>
              </a:rPr>
              <a:t>D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G</a:t>
            </a:r>
            <a:r>
              <a:rPr dirty="0" smtClean="0" sz="1000" spc="4">
                <a:latin typeface="Arial"/>
                <a:cs typeface="Arial"/>
                <a:hlinkClick r:id="rId2"/>
              </a:rPr>
              <a:t>O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B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X</a:t>
            </a:r>
            <a:r>
              <a:rPr dirty="0" smtClean="0" sz="1000" spc="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/</a:t>
            </a:r>
            <a:r>
              <a:rPr dirty="0" smtClean="0" sz="1000" spc="-9">
                <a:latin typeface="Arial"/>
                <a:cs typeface="Arial"/>
                <a:hlinkClick r:id="rId2"/>
              </a:rPr>
              <a:t>C</a:t>
            </a:r>
            <a:r>
              <a:rPr dirty="0" smtClean="0" sz="1000" spc="-9">
                <a:latin typeface="Arial"/>
                <a:cs typeface="Arial"/>
                <a:hlinkClick r:id="rId2"/>
              </a:rPr>
              <a:t>U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O</a:t>
            </a:r>
            <a:r>
              <a:rPr dirty="0" smtClean="0" sz="1000" spc="0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19">
                <a:latin typeface="Arial"/>
                <a:cs typeface="Arial"/>
                <a:hlinkClick r:id="rId2"/>
              </a:rPr>
              <a:t>S</a:t>
            </a:r>
            <a:r>
              <a:rPr dirty="0" smtClean="0" sz="1000" spc="-9">
                <a:latin typeface="Arial"/>
                <a:cs typeface="Arial"/>
                <a:hlinkClick r:id="rId2"/>
              </a:rPr>
              <a:t>202</a:t>
            </a:r>
            <a:r>
              <a:rPr dirty="0" smtClean="0" sz="1000" spc="-4">
                <a:latin typeface="Arial"/>
                <a:cs typeface="Arial"/>
                <a:hlinkClick r:id="rId2"/>
              </a:rPr>
              <a:t>2</a:t>
            </a:r>
            <a:r>
              <a:rPr dirty="0" smtClean="0" sz="1000" spc="-9">
                <a:latin typeface="Arial"/>
                <a:cs typeface="Arial"/>
                <a:hlinkClick r:id="rId2"/>
              </a:rPr>
              <a:t>_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S</a:t>
            </a:r>
            <a:r>
              <a:rPr dirty="0" smtClean="0" sz="1000" spc="4">
                <a:latin typeface="Arial"/>
                <a:cs typeface="Arial"/>
                <a:hlinkClick r:id="rId2"/>
              </a:rPr>
              <a:t>I</a:t>
            </a:r>
            <a:r>
              <a:rPr dirty="0" smtClean="0" sz="1000" spc="-9">
                <a:latin typeface="Arial"/>
                <a:cs typeface="Arial"/>
                <a:hlinkClick r:id="rId2"/>
              </a:rPr>
              <a:t>N</a:t>
            </a:r>
            <a:r>
              <a:rPr dirty="0" smtClean="0" sz="1000" spc="0">
                <a:latin typeface="Arial"/>
                <a:cs typeface="Arial"/>
                <a:hlinkClick r:id="rId2"/>
              </a:rPr>
              <a:t>B</a:t>
            </a:r>
            <a:r>
              <a:rPr dirty="0" smtClean="0" sz="1000" spc="-25">
                <a:latin typeface="Arial"/>
                <a:cs typeface="Arial"/>
                <a:hlinkClick r:id="rId2"/>
              </a:rPr>
              <a:t>A</a:t>
            </a:r>
            <a:r>
              <a:rPr dirty="0" smtClean="0" sz="1000" spc="9">
                <a:latin typeface="Arial"/>
                <a:cs typeface="Arial"/>
                <a:hlinkClick r:id="rId2"/>
              </a:rPr>
              <a:t>.</a:t>
            </a:r>
            <a:r>
              <a:rPr dirty="0" smtClean="0" sz="1000" spc="-9">
                <a:latin typeface="Arial"/>
                <a:cs typeface="Arial"/>
                <a:hlinkClick r:id="rId2"/>
              </a:rPr>
              <a:t>H</a:t>
            </a:r>
            <a:r>
              <a:rPr dirty="0" smtClean="0" sz="1000" spc="-14">
                <a:latin typeface="Arial"/>
                <a:cs typeface="Arial"/>
                <a:hlinkClick r:id="rId2"/>
              </a:rPr>
              <a:t>T</a:t>
            </a:r>
            <a:r>
              <a:rPr dirty="0" smtClean="0" sz="1000" spc="0">
                <a:latin typeface="Arial"/>
                <a:cs typeface="Arial"/>
                <a:hlinkClick r:id="rId2"/>
              </a:rPr>
              <a:t>M</a:t>
            </a:r>
            <a:endParaRPr sz="1000">
              <a:latin typeface="Arial"/>
              <a:cs typeface="Arial"/>
            </a:endParaRPr>
          </a:p>
          <a:p>
            <a:pPr marL="12700" marR="19202">
              <a:lnSpc>
                <a:spcPct val="95825"/>
              </a:lnSpc>
            </a:pP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MA</a:t>
            </a:r>
            <a:r>
              <a:rPr dirty="0" smtClean="0" sz="1000" spc="-32">
                <a:latin typeface="Arial"/>
                <a:cs typeface="Arial"/>
              </a:rPr>
              <a:t> 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T</a:t>
            </a:r>
            <a:r>
              <a:rPr dirty="0" smtClean="0" sz="1000" spc="-9">
                <a:latin typeface="Arial"/>
                <a:cs typeface="Arial"/>
              </a:rPr>
              <a:t>U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L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Z</a:t>
            </a:r>
            <a:r>
              <a:rPr dirty="0" smtClean="0" sz="1000" spc="0">
                <a:latin typeface="Arial"/>
                <a:cs typeface="Arial"/>
              </a:rPr>
              <a:t>A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0">
                <a:latin typeface="Arial"/>
                <a:cs typeface="Arial"/>
              </a:rPr>
              <a:t>N</a:t>
            </a:r>
            <a:r>
              <a:rPr dirty="0" smtClean="0" sz="1000" spc="-79">
                <a:latin typeface="Arial"/>
                <a:cs typeface="Arial"/>
              </a:rPr>
              <a:t> </a:t>
            </a:r>
            <a:r>
              <a:rPr dirty="0" smtClean="0" sz="1000" spc="4">
                <a:latin typeface="Arial"/>
                <a:cs typeface="Arial"/>
              </a:rPr>
              <a:t>O</a:t>
            </a:r>
            <a:r>
              <a:rPr dirty="0" smtClean="0" sz="1000" spc="4">
                <a:latin typeface="Arial"/>
                <a:cs typeface="Arial"/>
              </a:rPr>
              <a:t>F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-9">
                <a:latin typeface="Arial"/>
                <a:cs typeface="Arial"/>
              </a:rPr>
              <a:t>C</a:t>
            </a:r>
            <a:r>
              <a:rPr dirty="0" smtClean="0" sz="1000" spc="4">
                <a:latin typeface="Arial"/>
                <a:cs typeface="Arial"/>
              </a:rPr>
              <a:t>I</a:t>
            </a:r>
            <a:r>
              <a:rPr dirty="0" smtClean="0" sz="1000" spc="0">
                <a:latin typeface="Arial"/>
                <a:cs typeface="Arial"/>
              </a:rPr>
              <a:t>AL</a:t>
            </a:r>
            <a:r>
              <a:rPr dirty="0" smtClean="0" sz="1000" spc="-59">
                <a:latin typeface="Arial"/>
                <a:cs typeface="Arial"/>
              </a:rPr>
              <a:t> </a:t>
            </a:r>
            <a:r>
              <a:rPr dirty="0" smtClean="0" sz="1000" spc="-4">
                <a:latin typeface="Arial"/>
                <a:cs typeface="Arial"/>
              </a:rPr>
              <a:t>1</a:t>
            </a:r>
            <a:r>
              <a:rPr dirty="0" smtClean="0" sz="1000" spc="-9">
                <a:latin typeface="Arial"/>
                <a:cs typeface="Arial"/>
              </a:rPr>
              <a:t>5</a:t>
            </a:r>
            <a:r>
              <a:rPr dirty="0" smtClean="0" sz="1000" spc="9">
                <a:latin typeface="Arial"/>
                <a:cs typeface="Arial"/>
              </a:rPr>
              <a:t>/</a:t>
            </a:r>
            <a:r>
              <a:rPr dirty="0" smtClean="0" sz="1000" spc="-9">
                <a:latin typeface="Arial"/>
                <a:cs typeface="Arial"/>
              </a:rPr>
              <a:t>12</a:t>
            </a:r>
            <a:r>
              <a:rPr dirty="0" smtClean="0" sz="1000" spc="9">
                <a:latin typeface="Arial"/>
                <a:cs typeface="Arial"/>
              </a:rPr>
              <a:t>//</a:t>
            </a:r>
            <a:r>
              <a:rPr dirty="0" smtClean="0" sz="1000" spc="-9">
                <a:latin typeface="Arial"/>
                <a:cs typeface="Arial"/>
              </a:rPr>
              <a:t>2023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3382" y="2751454"/>
            <a:ext cx="5155653" cy="428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40"/>
              </a:spcBef>
            </a:pPr>
            <a:endParaRPr sz="850"/>
          </a:p>
          <a:p>
            <a:pPr marL="2062622" marR="2063482" algn="ctr">
              <a:lnSpc>
                <a:spcPct val="95825"/>
              </a:lnSpc>
            </a:pPr>
            <a:r>
              <a:rPr dirty="0" smtClean="0" sz="1500" b="1">
                <a:solidFill>
                  <a:srgbClr val="FFFFFF"/>
                </a:solidFill>
                <a:latin typeface="Arial"/>
                <a:cs typeface="Arial"/>
              </a:rPr>
              <a:t>V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endParaRPr sz="15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49036" y="2751454"/>
            <a:ext cx="2976625" cy="4281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40"/>
              </a:spcBef>
            </a:pPr>
            <a:endParaRPr sz="850"/>
          </a:p>
          <a:p>
            <a:pPr marL="1249733" marR="1245925" algn="ctr">
              <a:lnSpc>
                <a:spcPct val="95825"/>
              </a:lnSpc>
            </a:pP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2022</a:t>
            </a:r>
            <a:endParaRPr sz="15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93382" y="3179572"/>
            <a:ext cx="5155653" cy="727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1"/>
              </a:spcBef>
            </a:pPr>
            <a:endParaRPr sz="1100"/>
          </a:p>
          <a:p>
            <a:pPr marL="169252" marR="168273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PO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9">
                <a:latin typeface="Arial"/>
                <a:cs typeface="Arial"/>
              </a:rPr>
              <a:t>J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29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4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BA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Z</a:t>
            </a:r>
            <a:r>
              <a:rPr dirty="0" smtClean="0" sz="1500" spc="0">
                <a:latin typeface="Arial"/>
                <a:cs typeface="Arial"/>
              </a:rPr>
              <a:t>OS</a:t>
            </a:r>
            <a:r>
              <a:rPr dirty="0" smtClean="0" sz="1500" spc="-79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EN</a:t>
            </a:r>
            <a:r>
              <a:rPr dirty="0" smtClean="0" sz="1500" spc="-19">
                <a:latin typeface="Arial"/>
                <a:cs typeface="Arial"/>
              </a:rPr>
              <a:t> 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ES</a:t>
            </a:r>
            <a:r>
              <a:rPr dirty="0" smtClean="0" sz="1500" spc="-34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4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15</a:t>
            </a:r>
            <a:endParaRPr sz="1500">
              <a:latin typeface="Arial"/>
              <a:cs typeface="Arial"/>
            </a:endParaRPr>
          </a:p>
          <a:p>
            <a:pPr marL="922439" marR="924012" algn="ctr">
              <a:lnSpc>
                <a:spcPct val="95825"/>
              </a:lnSpc>
              <a:spcBef>
                <a:spcPts val="75"/>
              </a:spcBef>
            </a:pP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Ñ</a:t>
            </a:r>
            <a:r>
              <a:rPr dirty="0" smtClean="0" sz="1500" spc="0">
                <a:latin typeface="Arial"/>
                <a:cs typeface="Arial"/>
              </a:rPr>
              <a:t>OS</a:t>
            </a:r>
            <a:r>
              <a:rPr dirty="0" smtClean="0" sz="1500" spc="395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EL</a:t>
            </a:r>
            <a:r>
              <a:rPr dirty="0" smtClean="0" sz="1500" spc="-9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AL</a:t>
            </a:r>
            <a:r>
              <a:rPr dirty="0" smtClean="0" sz="1500" spc="-34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4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BA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Z</a:t>
            </a:r>
            <a:r>
              <a:rPr dirty="0" smtClean="0" sz="1500" spc="0">
                <a:latin typeface="Arial"/>
                <a:cs typeface="Arial"/>
              </a:rPr>
              <a:t>OS</a:t>
            </a:r>
            <a:endParaRPr sz="15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749036" y="3179572"/>
            <a:ext cx="2976625" cy="7274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993393">
              <a:lnSpc>
                <a:spcPct val="95825"/>
              </a:lnSpc>
              <a:spcBef>
                <a:spcPts val="1071"/>
              </a:spcBef>
            </a:pPr>
            <a:r>
              <a:rPr dirty="0" smtClean="0" sz="1500" spc="0">
                <a:latin typeface="Arial"/>
                <a:cs typeface="Arial"/>
              </a:rPr>
              <a:t>1</a:t>
            </a:r>
            <a:r>
              <a:rPr dirty="0" smtClean="0" sz="1500" spc="9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63%(133)</a:t>
            </a:r>
            <a:endParaRPr sz="15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93382" y="3907028"/>
            <a:ext cx="5155653" cy="727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77812" marR="80363" algn="ctr">
              <a:lnSpc>
                <a:spcPct val="95825"/>
              </a:lnSpc>
            </a:pPr>
            <a:r>
              <a:rPr dirty="0" smtClean="0" sz="1500" spc="0">
                <a:latin typeface="Arial"/>
                <a:cs typeface="Arial"/>
              </a:rPr>
              <a:t>PO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-9">
                <a:latin typeface="Arial"/>
                <a:cs typeface="Arial"/>
              </a:rPr>
              <a:t>C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N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9">
                <a:latin typeface="Arial"/>
                <a:cs typeface="Arial"/>
              </a:rPr>
              <a:t>J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29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4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BA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Z</a:t>
            </a:r>
            <a:r>
              <a:rPr dirty="0" smtClean="0" sz="1500" spc="0">
                <a:latin typeface="Arial"/>
                <a:cs typeface="Arial"/>
              </a:rPr>
              <a:t>OS</a:t>
            </a:r>
            <a:r>
              <a:rPr dirty="0" smtClean="0" sz="1500" spc="350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EN</a:t>
            </a:r>
            <a:r>
              <a:rPr dirty="0" smtClean="0" sz="1500" spc="-44">
                <a:latin typeface="Arial"/>
                <a:cs typeface="Arial"/>
              </a:rPr>
              <a:t> 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-9">
                <a:latin typeface="Arial"/>
                <a:cs typeface="Arial"/>
              </a:rPr>
              <a:t>U</a:t>
            </a:r>
            <a:r>
              <a:rPr dirty="0" smtClean="0" sz="1500" spc="9">
                <a:latin typeface="Arial"/>
                <a:cs typeface="Arial"/>
              </a:rPr>
              <a:t>J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ES</a:t>
            </a:r>
            <a:r>
              <a:rPr dirty="0" smtClean="0" sz="1500" spc="-34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4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15</a:t>
            </a:r>
            <a:r>
              <a:rPr dirty="0" smtClean="0" sz="1500" spc="-9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A</a:t>
            </a:r>
            <a:endParaRPr sz="1500">
              <a:latin typeface="Arial"/>
              <a:cs typeface="Arial"/>
            </a:endParaRPr>
          </a:p>
          <a:p>
            <a:pPr marL="815378" marR="817542" algn="ctr">
              <a:lnSpc>
                <a:spcPct val="95825"/>
              </a:lnSpc>
              <a:spcBef>
                <a:spcPts val="75"/>
              </a:spcBef>
            </a:pPr>
            <a:r>
              <a:rPr dirty="0" smtClean="0" sz="1500" spc="0">
                <a:latin typeface="Arial"/>
                <a:cs typeface="Arial"/>
              </a:rPr>
              <a:t>19</a:t>
            </a:r>
            <a:r>
              <a:rPr dirty="0" smtClean="0" sz="1500" spc="-9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Ñ</a:t>
            </a:r>
            <a:r>
              <a:rPr dirty="0" smtClean="0" sz="1500" spc="0">
                <a:latin typeface="Arial"/>
                <a:cs typeface="Arial"/>
              </a:rPr>
              <a:t>OS</a:t>
            </a:r>
            <a:r>
              <a:rPr dirty="0" smtClean="0" sz="1500" spc="-34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EL</a:t>
            </a:r>
            <a:r>
              <a:rPr dirty="0" smtClean="0" sz="1500" spc="-9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O</a:t>
            </a:r>
            <a:r>
              <a:rPr dirty="0" smtClean="0" sz="1500" spc="-9">
                <a:latin typeface="Arial"/>
                <a:cs typeface="Arial"/>
              </a:rPr>
              <a:t>T</a:t>
            </a:r>
            <a:r>
              <a:rPr dirty="0" smtClean="0" sz="1500" spc="0">
                <a:latin typeface="Arial"/>
                <a:cs typeface="Arial"/>
              </a:rPr>
              <a:t>AL</a:t>
            </a:r>
            <a:r>
              <a:rPr dirty="0" smtClean="0" sz="1500" spc="-9">
                <a:latin typeface="Arial"/>
                <a:cs typeface="Arial"/>
              </a:rPr>
              <a:t> </a:t>
            </a:r>
            <a:r>
              <a:rPr dirty="0" smtClean="0" sz="1500" spc="-9">
                <a:latin typeface="Arial"/>
                <a:cs typeface="Arial"/>
              </a:rPr>
              <a:t>D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-4">
                <a:latin typeface="Arial"/>
                <a:cs typeface="Arial"/>
              </a:rPr>
              <a:t> </a:t>
            </a:r>
            <a:r>
              <a:rPr dirty="0" smtClean="0" sz="1500" spc="0">
                <a:latin typeface="Arial"/>
                <a:cs typeface="Arial"/>
              </a:rPr>
              <a:t>E</a:t>
            </a:r>
            <a:r>
              <a:rPr dirty="0" smtClean="0" sz="1500" spc="9">
                <a:latin typeface="Arial"/>
                <a:cs typeface="Arial"/>
              </a:rPr>
              <a:t>M</a:t>
            </a:r>
            <a:r>
              <a:rPr dirty="0" smtClean="0" sz="1500" spc="0">
                <a:latin typeface="Arial"/>
                <a:cs typeface="Arial"/>
              </a:rPr>
              <a:t>BA</a:t>
            </a:r>
            <a:r>
              <a:rPr dirty="0" smtClean="0" sz="1500" spc="-9">
                <a:latin typeface="Arial"/>
                <a:cs typeface="Arial"/>
              </a:rPr>
              <a:t>R</a:t>
            </a:r>
            <a:r>
              <a:rPr dirty="0" smtClean="0" sz="1500" spc="0">
                <a:latin typeface="Arial"/>
                <a:cs typeface="Arial"/>
              </a:rPr>
              <a:t>A</a:t>
            </a:r>
            <a:r>
              <a:rPr dirty="0" smtClean="0" sz="1500" spc="-9">
                <a:latin typeface="Arial"/>
                <a:cs typeface="Arial"/>
              </a:rPr>
              <a:t>Z</a:t>
            </a:r>
            <a:r>
              <a:rPr dirty="0" smtClean="0" sz="1500" spc="0">
                <a:latin typeface="Arial"/>
                <a:cs typeface="Arial"/>
              </a:rPr>
              <a:t>OS</a:t>
            </a:r>
            <a:endParaRPr sz="15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749036" y="3907028"/>
            <a:ext cx="2976625" cy="727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886713">
              <a:lnSpc>
                <a:spcPct val="95825"/>
              </a:lnSpc>
              <a:spcBef>
                <a:spcPts val="1075"/>
              </a:spcBef>
            </a:pPr>
            <a:r>
              <a:rPr dirty="0" smtClean="0" sz="1500" spc="0">
                <a:latin typeface="Arial"/>
                <a:cs typeface="Arial"/>
              </a:rPr>
              <a:t>28</a:t>
            </a:r>
            <a:r>
              <a:rPr dirty="0" smtClean="0" sz="1500" spc="9">
                <a:latin typeface="Arial"/>
                <a:cs typeface="Arial"/>
              </a:rPr>
              <a:t>.</a:t>
            </a:r>
            <a:r>
              <a:rPr dirty="0" smtClean="0" sz="1500" spc="0">
                <a:latin typeface="Arial"/>
                <a:cs typeface="Arial"/>
              </a:rPr>
              <a:t>58%(2320)</a:t>
            </a:r>
            <a:endParaRPr sz="15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3382" y="4634611"/>
            <a:ext cx="5155653" cy="427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46"/>
              </a:spcBef>
            </a:pPr>
            <a:endParaRPr sz="850"/>
          </a:p>
          <a:p>
            <a:pPr marL="1461604">
              <a:lnSpc>
                <a:spcPct val="95825"/>
              </a:lnSpc>
            </a:pP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1500" spc="1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1500" spc="-14" b="1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OS</a:t>
            </a:r>
            <a:endParaRPr sz="15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749036" y="4634611"/>
            <a:ext cx="2976625" cy="42798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850"/>
              </a:lnSpc>
              <a:spcBef>
                <a:spcPts val="46"/>
              </a:spcBef>
            </a:pPr>
            <a:endParaRPr sz="850"/>
          </a:p>
          <a:p>
            <a:pPr marL="1222301" marR="1217907" algn="ctr">
              <a:lnSpc>
                <a:spcPct val="95825"/>
              </a:lnSpc>
            </a:pPr>
            <a:r>
              <a:rPr dirty="0" smtClean="0" sz="1500" b="1">
                <a:solidFill>
                  <a:srgbClr val="FFFFFF"/>
                </a:solidFill>
                <a:latin typeface="Arial"/>
                <a:cs typeface="Arial"/>
              </a:rPr>
              <a:t>8</a:t>
            </a:r>
            <a:r>
              <a:rPr dirty="0" smtClean="0" sz="1500" spc="9" b="1">
                <a:solidFill>
                  <a:srgbClr val="FFFFFF"/>
                </a:solidFill>
                <a:latin typeface="Arial"/>
                <a:cs typeface="Arial"/>
              </a:rPr>
              <a:t>,</a:t>
            </a:r>
            <a:r>
              <a:rPr dirty="0" smtClean="0" sz="1500" spc="0" b="1">
                <a:solidFill>
                  <a:srgbClr val="FFFFFF"/>
                </a:solidFill>
                <a:latin typeface="Arial"/>
                <a:cs typeface="Arial"/>
              </a:rPr>
              <a:t>117</a:t>
            </a:r>
            <a:endParaRPr sz="15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4488" y="1481327"/>
            <a:ext cx="8967216" cy="3992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40536">
              <a:lnSpc>
                <a:spcPct val="95825"/>
              </a:lnSpc>
              <a:spcBef>
                <a:spcPts val="440"/>
              </a:spcBef>
            </a:pP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IN</a:t>
            </a:r>
            <a:r>
              <a:rPr dirty="0" smtClean="0" sz="2000" spc="4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IC</a:t>
            </a:r>
            <a:r>
              <a:rPr dirty="0" smtClean="0" sz="2000" spc="-6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29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dirty="0" smtClean="0" sz="2000" spc="-7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44" b="1">
                <a:solidFill>
                  <a:srgbClr val="FFFFFF"/>
                </a:solidFill>
                <a:latin typeface="Arial"/>
                <a:cs typeface="Arial"/>
              </a:rPr>
              <a:t>M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B</a:t>
            </a:r>
            <a:r>
              <a:rPr dirty="0" smtClean="0" sz="2000" spc="-6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25" b="1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dirty="0" smtClean="0" sz="2000" spc="-44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Z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-18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-2" b="1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mtClean="0" sz="2000" spc="-69" b="1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D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O</a:t>
            </a:r>
            <a:r>
              <a:rPr dirty="0" smtClean="0" sz="2000" spc="9" b="1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14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C</a:t>
            </a:r>
            <a:r>
              <a:rPr dirty="0" smtClean="0" sz="2000" spc="19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N</a:t>
            </a:r>
            <a:r>
              <a:rPr dirty="0" smtClean="0" sz="2000" spc="34" b="1">
                <a:solidFill>
                  <a:srgbClr val="FFFFFF"/>
                </a:solidFill>
                <a:latin typeface="Arial"/>
                <a:cs typeface="Arial"/>
              </a:rPr>
              <a:t>T</a:t>
            </a:r>
            <a:r>
              <a:rPr dirty="0" smtClean="0" sz="2000" spc="-4" b="1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dirty="0" smtClean="0" sz="2000" spc="0" b="1">
                <a:solidFill>
                  <a:srgbClr val="FFFFFF"/>
                </a:solidFill>
                <a:latin typeface="Arial"/>
                <a:cs typeface="Arial"/>
              </a:rPr>
              <a:t>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